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96" r:id="rId2"/>
    <p:sldMasterId id="2147483720" r:id="rId3"/>
    <p:sldMasterId id="2147483732" r:id="rId4"/>
    <p:sldMasterId id="2147483744" r:id="rId5"/>
    <p:sldMasterId id="2147483768" r:id="rId6"/>
  </p:sldMasterIdLst>
  <p:notesMasterIdLst>
    <p:notesMasterId r:id="rId57"/>
  </p:notesMasterIdLst>
  <p:handoutMasterIdLst>
    <p:handoutMasterId r:id="rId58"/>
  </p:handoutMasterIdLst>
  <p:sldIdLst>
    <p:sldId id="831" r:id="rId7"/>
    <p:sldId id="833" r:id="rId8"/>
    <p:sldId id="834" r:id="rId9"/>
    <p:sldId id="835" r:id="rId10"/>
    <p:sldId id="836" r:id="rId11"/>
    <p:sldId id="837" r:id="rId12"/>
    <p:sldId id="830" r:id="rId13"/>
    <p:sldId id="789" r:id="rId14"/>
    <p:sldId id="782" r:id="rId15"/>
    <p:sldId id="813" r:id="rId16"/>
    <p:sldId id="838" r:id="rId17"/>
    <p:sldId id="796" r:id="rId18"/>
    <p:sldId id="797" r:id="rId19"/>
    <p:sldId id="811" r:id="rId20"/>
    <p:sldId id="798" r:id="rId21"/>
    <p:sldId id="812" r:id="rId22"/>
    <p:sldId id="807" r:id="rId23"/>
    <p:sldId id="808" r:id="rId24"/>
    <p:sldId id="766" r:id="rId25"/>
    <p:sldId id="814" r:id="rId26"/>
    <p:sldId id="815" r:id="rId27"/>
    <p:sldId id="816" r:id="rId28"/>
    <p:sldId id="805" r:id="rId29"/>
    <p:sldId id="767" r:id="rId30"/>
    <p:sldId id="768" r:id="rId31"/>
    <p:sldId id="809" r:id="rId32"/>
    <p:sldId id="806" r:id="rId33"/>
    <p:sldId id="769" r:id="rId34"/>
    <p:sldId id="770" r:id="rId35"/>
    <p:sldId id="792" r:id="rId36"/>
    <p:sldId id="771" r:id="rId37"/>
    <p:sldId id="793" r:id="rId38"/>
    <p:sldId id="772" r:id="rId39"/>
    <p:sldId id="794" r:id="rId40"/>
    <p:sldId id="773" r:id="rId41"/>
    <p:sldId id="774" r:id="rId42"/>
    <p:sldId id="810" r:id="rId43"/>
    <p:sldId id="775" r:id="rId44"/>
    <p:sldId id="795" r:id="rId45"/>
    <p:sldId id="776" r:id="rId46"/>
    <p:sldId id="777" r:id="rId47"/>
    <p:sldId id="691" r:id="rId48"/>
    <p:sldId id="823" r:id="rId49"/>
    <p:sldId id="822" r:id="rId50"/>
    <p:sldId id="828" r:id="rId51"/>
    <p:sldId id="824" r:id="rId52"/>
    <p:sldId id="825" r:id="rId53"/>
    <p:sldId id="826" r:id="rId54"/>
    <p:sldId id="827" r:id="rId55"/>
    <p:sldId id="829" r:id="rId56"/>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009A00"/>
    <a:srgbClr val="00A800"/>
    <a:srgbClr val="CC00CC"/>
    <a:srgbClr val="FF0000"/>
    <a:srgbClr val="000000"/>
    <a:srgbClr val="66FF66"/>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4660"/>
  </p:normalViewPr>
  <p:slideViewPr>
    <p:cSldViewPr>
      <p:cViewPr varScale="1">
        <p:scale>
          <a:sx n="74" d="100"/>
          <a:sy n="74" d="100"/>
        </p:scale>
        <p:origin x="-70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9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6861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6861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6861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6156A346-9356-4EC9-88C4-2C951E0A4244}" type="slidenum">
              <a:rPr lang="en-GB"/>
              <a:pPr>
                <a:defRPr/>
              </a:pPr>
              <a:t>‹#›</a:t>
            </a:fld>
            <a:endParaRPr lang="en-GB"/>
          </a:p>
        </p:txBody>
      </p:sp>
    </p:spTree>
    <p:extLst>
      <p:ext uri="{BB962C8B-B14F-4D97-AF65-F5344CB8AC3E}">
        <p14:creationId xmlns:p14="http://schemas.microsoft.com/office/powerpoint/2010/main" val="1865430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GB"/>
          </a:p>
        </p:txBody>
      </p:sp>
      <p:sp>
        <p:nvSpPr>
          <p:cNvPr id="614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43012"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615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D6B7C199-3A66-4153-97FF-B2DF717A0EB7}" type="slidenum">
              <a:rPr lang="en-GB"/>
              <a:pPr>
                <a:defRPr/>
              </a:pPr>
              <a:t>‹#›</a:t>
            </a:fld>
            <a:endParaRPr lang="en-GB"/>
          </a:p>
        </p:txBody>
      </p:sp>
    </p:spTree>
    <p:extLst>
      <p:ext uri="{BB962C8B-B14F-4D97-AF65-F5344CB8AC3E}">
        <p14:creationId xmlns:p14="http://schemas.microsoft.com/office/powerpoint/2010/main" val="1245277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6C73C4-4379-4E6D-9BF4-C3C526B63820}" type="slidenum">
              <a:rPr lang="en-GB"/>
              <a:pPr/>
              <a:t>1</a:t>
            </a:fld>
            <a:endParaRPr lang="en-GB"/>
          </a:p>
        </p:txBody>
      </p:sp>
      <p:sp>
        <p:nvSpPr>
          <p:cNvPr id="871426" name="Rectangle 2"/>
          <p:cNvSpPr>
            <a:spLocks noRot="1" noChangeArrowheads="1" noTextEdit="1"/>
          </p:cNvSpPr>
          <p:nvPr>
            <p:ph type="sldImg"/>
          </p:nvPr>
        </p:nvSpPr>
        <p:spPr>
          <a:xfrm>
            <a:off x="917575" y="744538"/>
            <a:ext cx="4962525" cy="3722687"/>
          </a:xfrm>
          <a:ln/>
        </p:spPr>
      </p:sp>
      <p:sp>
        <p:nvSpPr>
          <p:cNvPr id="871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35499BA6-B81B-4C26-9E20-6C4A20F77AB7}" type="slidenum">
              <a:rPr lang="en-GB">
                <a:latin typeface="Arial" charset="0"/>
              </a:rPr>
              <a:pPr eaLnBrk="1" hangingPunct="1"/>
              <a:t>10</a:t>
            </a:fld>
            <a:endParaRPr lang="en-GB">
              <a:latin typeface="Arial" charset="0"/>
            </a:endParaRPr>
          </a:p>
        </p:txBody>
      </p:sp>
      <p:sp>
        <p:nvSpPr>
          <p:cNvPr id="62467" name="Rectangle 2"/>
          <p:cNvSpPr>
            <a:spLocks noGrp="1" noRot="1" noChangeAspect="1" noChangeArrowheads="1" noTextEdit="1"/>
          </p:cNvSpPr>
          <p:nvPr>
            <p:ph type="sldImg"/>
          </p:nvPr>
        </p:nvSpPr>
        <p:spPr>
          <a:xfrm>
            <a:off x="917575" y="744538"/>
            <a:ext cx="4962525" cy="3722687"/>
          </a:xfrm>
          <a:ln/>
        </p:spPr>
      </p:sp>
      <p:sp>
        <p:nvSpPr>
          <p:cNvPr id="6246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0E1E27-6DCE-4FEF-8434-1CCBF7E20B8E}" type="slidenum">
              <a:rPr lang="en-GB"/>
              <a:pPr/>
              <a:t>11</a:t>
            </a:fld>
            <a:endParaRPr lang="en-GB"/>
          </a:p>
        </p:txBody>
      </p:sp>
      <p:sp>
        <p:nvSpPr>
          <p:cNvPr id="906242" name="Rectangle 2"/>
          <p:cNvSpPr>
            <a:spLocks noRot="1" noChangeArrowheads="1" noTextEdit="1"/>
          </p:cNvSpPr>
          <p:nvPr>
            <p:ph type="sldImg"/>
          </p:nvPr>
        </p:nvSpPr>
        <p:spPr>
          <a:xfrm>
            <a:off x="917575" y="744538"/>
            <a:ext cx="4962525" cy="3722687"/>
          </a:xfrm>
          <a:ln/>
        </p:spPr>
      </p:sp>
      <p:sp>
        <p:nvSpPr>
          <p:cNvPr id="906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12</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49609" y="745229"/>
            <a:ext cx="4896939" cy="3721527"/>
          </a:xfrm>
          <a:ln/>
        </p:spPr>
      </p:sp>
      <p:sp>
        <p:nvSpPr>
          <p:cNvPr id="11223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1EA41F-4121-4741-AF13-ACBD757931A9}" type="slidenum">
              <a:rPr lang="en-GB">
                <a:solidFill>
                  <a:prstClr val="black"/>
                </a:solidFill>
              </a:rPr>
              <a:pPr/>
              <a:t>13</a:t>
            </a:fld>
            <a:endParaRPr lang="en-GB">
              <a:solidFill>
                <a:prstClr val="black"/>
              </a:solidFill>
            </a:endParaRPr>
          </a:p>
        </p:txBody>
      </p:sp>
      <p:sp>
        <p:nvSpPr>
          <p:cNvPr id="892930" name="Rectangle 2"/>
          <p:cNvSpPr>
            <a:spLocks noGrp="1" noRot="1" noChangeAspect="1" noChangeArrowheads="1" noTextEdit="1"/>
          </p:cNvSpPr>
          <p:nvPr>
            <p:ph type="sldImg"/>
          </p:nvPr>
        </p:nvSpPr>
        <p:spPr>
          <a:xfrm>
            <a:off x="917575" y="744538"/>
            <a:ext cx="4962525" cy="3722687"/>
          </a:xfrm>
          <a:ln/>
        </p:spPr>
      </p:sp>
      <p:sp>
        <p:nvSpPr>
          <p:cNvPr id="892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14</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F49AD0-C994-4E1F-BBAD-68DD5C714FDA}" type="slidenum">
              <a:rPr lang="en-GB">
                <a:solidFill>
                  <a:prstClr val="black"/>
                </a:solidFill>
              </a:rPr>
              <a:pPr/>
              <a:t>15</a:t>
            </a:fld>
            <a:endParaRPr lang="en-GB">
              <a:solidFill>
                <a:prstClr val="black"/>
              </a:solidFill>
            </a:endParaRPr>
          </a:p>
        </p:txBody>
      </p:sp>
      <p:sp>
        <p:nvSpPr>
          <p:cNvPr id="894978" name="Rectangle 2"/>
          <p:cNvSpPr>
            <a:spLocks noGrp="1" noRot="1" noChangeAspect="1" noChangeArrowheads="1" noTextEdit="1"/>
          </p:cNvSpPr>
          <p:nvPr>
            <p:ph type="sldImg"/>
          </p:nvPr>
        </p:nvSpPr>
        <p:spPr>
          <a:xfrm>
            <a:off x="917575" y="744538"/>
            <a:ext cx="4962525" cy="3722687"/>
          </a:xfrm>
          <a:ln/>
        </p:spPr>
      </p:sp>
      <p:sp>
        <p:nvSpPr>
          <p:cNvPr id="894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16</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CD55A3-2757-4BE2-8BAA-9582DC1F53C3}" type="slidenum">
              <a:rPr lang="en-GB">
                <a:solidFill>
                  <a:prstClr val="black"/>
                </a:solidFill>
              </a:rPr>
              <a:pPr/>
              <a:t>17</a:t>
            </a:fld>
            <a:endParaRPr lang="en-GB">
              <a:solidFill>
                <a:prstClr val="black"/>
              </a:solidFill>
            </a:endParaRPr>
          </a:p>
        </p:txBody>
      </p:sp>
      <p:sp>
        <p:nvSpPr>
          <p:cNvPr id="1013762" name="Rectangle 2"/>
          <p:cNvSpPr>
            <a:spLocks noGrp="1" noRot="1" noChangeAspect="1" noChangeArrowheads="1" noTextEdit="1"/>
          </p:cNvSpPr>
          <p:nvPr>
            <p:ph type="sldImg"/>
          </p:nvPr>
        </p:nvSpPr>
        <p:spPr>
          <a:xfrm>
            <a:off x="917575" y="744538"/>
            <a:ext cx="4962525" cy="3722687"/>
          </a:xfrm>
          <a:ln/>
        </p:spPr>
      </p:sp>
      <p:sp>
        <p:nvSpPr>
          <p:cNvPr id="1013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18</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1A7294E-4731-452D-AB0C-ED0C1D7A7F6E}" type="slidenum">
              <a:rPr lang="en-GB">
                <a:latin typeface="Arial" charset="0"/>
              </a:rPr>
              <a:pPr eaLnBrk="1" hangingPunct="1"/>
              <a:t>19</a:t>
            </a:fld>
            <a:endParaRPr lang="en-GB">
              <a:latin typeface="Arial" charset="0"/>
            </a:endParaRPr>
          </a:p>
        </p:txBody>
      </p:sp>
      <p:sp>
        <p:nvSpPr>
          <p:cNvPr id="69635" name="Rectangle 2"/>
          <p:cNvSpPr>
            <a:spLocks noGrp="1" noRot="1" noChangeAspect="1" noChangeArrowheads="1" noTextEdit="1"/>
          </p:cNvSpPr>
          <p:nvPr>
            <p:ph type="sldImg"/>
          </p:nvPr>
        </p:nvSpPr>
        <p:spPr>
          <a:xfrm>
            <a:off x="917575" y="744538"/>
            <a:ext cx="4962525" cy="3722687"/>
          </a:xfrm>
          <a:ln/>
        </p:spPr>
      </p:sp>
      <p:sp>
        <p:nvSpPr>
          <p:cNvPr id="696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EA8D12-391C-4D58-9DF9-7CC90B67F78B}" type="slidenum">
              <a:rPr lang="en-GB"/>
              <a:pPr/>
              <a:t>2</a:t>
            </a:fld>
            <a:endParaRPr lang="en-GB"/>
          </a:p>
        </p:txBody>
      </p:sp>
      <p:sp>
        <p:nvSpPr>
          <p:cNvPr id="947202" name="Rectangle 2"/>
          <p:cNvSpPr>
            <a:spLocks noRot="1" noChangeArrowheads="1" noTextEdit="1"/>
          </p:cNvSpPr>
          <p:nvPr>
            <p:ph type="sldImg"/>
          </p:nvPr>
        </p:nvSpPr>
        <p:spPr>
          <a:xfrm>
            <a:off x="917575" y="744538"/>
            <a:ext cx="4962525" cy="3722687"/>
          </a:xfrm>
          <a:ln/>
        </p:spPr>
      </p:sp>
      <p:sp>
        <p:nvSpPr>
          <p:cNvPr id="947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1F123C-3FB6-4071-B10C-13D2A0AFE20E}" type="slidenum">
              <a:rPr lang="en-GB"/>
              <a:pPr/>
              <a:t>20</a:t>
            </a:fld>
            <a:endParaRPr lang="en-GB"/>
          </a:p>
        </p:txBody>
      </p:sp>
      <p:sp>
        <p:nvSpPr>
          <p:cNvPr id="987138" name="Rectangle 2"/>
          <p:cNvSpPr>
            <a:spLocks noRot="1" noChangeArrowheads="1" noTextEdit="1"/>
          </p:cNvSpPr>
          <p:nvPr>
            <p:ph type="sldImg"/>
          </p:nvPr>
        </p:nvSpPr>
        <p:spPr>
          <a:xfrm>
            <a:off x="917575" y="744538"/>
            <a:ext cx="4962525" cy="3722687"/>
          </a:xfrm>
          <a:ln/>
        </p:spPr>
      </p:sp>
      <p:sp>
        <p:nvSpPr>
          <p:cNvPr id="987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CC95AF-9A4F-40A3-8B42-408DAEF757A4}" type="slidenum">
              <a:rPr lang="en-GB"/>
              <a:pPr/>
              <a:t>21</a:t>
            </a:fld>
            <a:endParaRPr lang="en-GB"/>
          </a:p>
        </p:txBody>
      </p:sp>
      <p:sp>
        <p:nvSpPr>
          <p:cNvPr id="989186" name="Rectangle 2"/>
          <p:cNvSpPr>
            <a:spLocks noRot="1" noChangeArrowheads="1" noTextEdit="1"/>
          </p:cNvSpPr>
          <p:nvPr>
            <p:ph type="sldImg"/>
          </p:nvPr>
        </p:nvSpPr>
        <p:spPr>
          <a:xfrm>
            <a:off x="917575" y="744538"/>
            <a:ext cx="4962525" cy="3722687"/>
          </a:xfrm>
          <a:ln/>
        </p:spPr>
      </p:sp>
      <p:sp>
        <p:nvSpPr>
          <p:cNvPr id="989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DB4215-69B0-4DF2-B983-E332819F770D}" type="slidenum">
              <a:rPr lang="en-GB"/>
              <a:pPr/>
              <a:t>22</a:t>
            </a:fld>
            <a:endParaRPr lang="en-GB"/>
          </a:p>
        </p:txBody>
      </p:sp>
      <p:sp>
        <p:nvSpPr>
          <p:cNvPr id="842754" name="Rectangle 2"/>
          <p:cNvSpPr>
            <a:spLocks noRot="1" noChangeArrowheads="1" noTextEdit="1"/>
          </p:cNvSpPr>
          <p:nvPr>
            <p:ph type="sldImg"/>
          </p:nvPr>
        </p:nvSpPr>
        <p:spPr>
          <a:xfrm>
            <a:off x="917575" y="744538"/>
            <a:ext cx="4962525" cy="3722687"/>
          </a:xfrm>
          <a:ln/>
        </p:spPr>
      </p:sp>
      <p:sp>
        <p:nvSpPr>
          <p:cNvPr id="84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1A7294E-4731-452D-AB0C-ED0C1D7A7F6E}" type="slidenum">
              <a:rPr lang="en-GB">
                <a:latin typeface="Arial" charset="0"/>
              </a:rPr>
              <a:pPr eaLnBrk="1" hangingPunct="1"/>
              <a:t>23</a:t>
            </a:fld>
            <a:endParaRPr lang="en-GB">
              <a:latin typeface="Arial" charset="0"/>
            </a:endParaRPr>
          </a:p>
        </p:txBody>
      </p:sp>
      <p:sp>
        <p:nvSpPr>
          <p:cNvPr id="69635" name="Rectangle 2"/>
          <p:cNvSpPr>
            <a:spLocks noGrp="1" noRot="1" noChangeAspect="1" noChangeArrowheads="1" noTextEdit="1"/>
          </p:cNvSpPr>
          <p:nvPr>
            <p:ph type="sldImg"/>
          </p:nvPr>
        </p:nvSpPr>
        <p:spPr>
          <a:xfrm>
            <a:off x="917575" y="744538"/>
            <a:ext cx="4962525" cy="3722687"/>
          </a:xfrm>
          <a:ln/>
        </p:spPr>
      </p:sp>
      <p:sp>
        <p:nvSpPr>
          <p:cNvPr id="696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623D2F8-EDE0-43E4-911C-9BF7C083CFCD}" type="slidenum">
              <a:rPr lang="en-GB">
                <a:latin typeface="Arial" charset="0"/>
              </a:rPr>
              <a:pPr eaLnBrk="1" hangingPunct="1"/>
              <a:t>24</a:t>
            </a:fld>
            <a:endParaRPr lang="en-GB">
              <a:latin typeface="Arial" charset="0"/>
            </a:endParaRPr>
          </a:p>
        </p:txBody>
      </p:sp>
      <p:sp>
        <p:nvSpPr>
          <p:cNvPr id="70659" name="Rectangle 2"/>
          <p:cNvSpPr>
            <a:spLocks noGrp="1" noRot="1" noChangeAspect="1" noChangeArrowheads="1" noTextEdit="1"/>
          </p:cNvSpPr>
          <p:nvPr>
            <p:ph type="sldImg"/>
          </p:nvPr>
        </p:nvSpPr>
        <p:spPr>
          <a:xfrm>
            <a:off x="917575" y="744538"/>
            <a:ext cx="4962525" cy="3722687"/>
          </a:xfrm>
          <a:ln/>
        </p:spPr>
      </p:sp>
      <p:sp>
        <p:nvSpPr>
          <p:cNvPr id="706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37FA4404-83AB-4C94-9D78-F831A61D0927}" type="slidenum">
              <a:rPr lang="en-GB">
                <a:latin typeface="Arial" charset="0"/>
              </a:rPr>
              <a:pPr eaLnBrk="1" hangingPunct="1"/>
              <a:t>25</a:t>
            </a:fld>
            <a:endParaRPr lang="en-GB">
              <a:latin typeface="Arial" charset="0"/>
            </a:endParaRPr>
          </a:p>
        </p:txBody>
      </p:sp>
      <p:sp>
        <p:nvSpPr>
          <p:cNvPr id="71683" name="Rectangle 2"/>
          <p:cNvSpPr>
            <a:spLocks noGrp="1" noRot="1" noChangeAspect="1" noChangeArrowheads="1" noTextEdit="1"/>
          </p:cNvSpPr>
          <p:nvPr>
            <p:ph type="sldImg"/>
          </p:nvPr>
        </p:nvSpPr>
        <p:spPr>
          <a:xfrm>
            <a:off x="917575" y="744538"/>
            <a:ext cx="4962525" cy="3722687"/>
          </a:xfrm>
          <a:ln/>
        </p:spPr>
      </p:sp>
      <p:sp>
        <p:nvSpPr>
          <p:cNvPr id="716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623D2F8-EDE0-43E4-911C-9BF7C083CFCD}" type="slidenum">
              <a:rPr lang="en-GB">
                <a:latin typeface="Arial" charset="0"/>
              </a:rPr>
              <a:pPr eaLnBrk="1" hangingPunct="1"/>
              <a:t>26</a:t>
            </a:fld>
            <a:endParaRPr lang="en-GB">
              <a:latin typeface="Arial" charset="0"/>
            </a:endParaRPr>
          </a:p>
        </p:txBody>
      </p:sp>
      <p:sp>
        <p:nvSpPr>
          <p:cNvPr id="70659" name="Rectangle 2"/>
          <p:cNvSpPr>
            <a:spLocks noGrp="1" noRot="1" noChangeAspect="1" noChangeArrowheads="1" noTextEdit="1"/>
          </p:cNvSpPr>
          <p:nvPr>
            <p:ph type="sldImg"/>
          </p:nvPr>
        </p:nvSpPr>
        <p:spPr>
          <a:xfrm>
            <a:off x="917575" y="744538"/>
            <a:ext cx="4962525" cy="3722687"/>
          </a:xfrm>
          <a:ln/>
        </p:spPr>
      </p:sp>
      <p:sp>
        <p:nvSpPr>
          <p:cNvPr id="706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5B0A4D-DA3A-4648-A45A-DE38B2EE0A33}" type="slidenum">
              <a:rPr lang="en-GB">
                <a:solidFill>
                  <a:prstClr val="black"/>
                </a:solidFill>
              </a:rPr>
              <a:pPr/>
              <a:t>27</a:t>
            </a:fld>
            <a:endParaRPr lang="en-GB">
              <a:solidFill>
                <a:prstClr val="black"/>
              </a:solidFill>
            </a:endParaRPr>
          </a:p>
        </p:txBody>
      </p:sp>
      <p:sp>
        <p:nvSpPr>
          <p:cNvPr id="844802" name="Rectangle 2"/>
          <p:cNvSpPr>
            <a:spLocks noGrp="1" noRot="1" noChangeAspect="1" noChangeArrowheads="1" noTextEdit="1"/>
          </p:cNvSpPr>
          <p:nvPr>
            <p:ph type="sldImg"/>
          </p:nvPr>
        </p:nvSpPr>
        <p:spPr>
          <a:xfrm>
            <a:off x="917575" y="744538"/>
            <a:ext cx="4962525" cy="3722687"/>
          </a:xfrm>
          <a:ln/>
        </p:spPr>
      </p:sp>
      <p:sp>
        <p:nvSpPr>
          <p:cNvPr id="84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E95DAFF-7B82-4117-BABC-C1B3198080F8}" type="slidenum">
              <a:rPr lang="en-GB">
                <a:latin typeface="Arial" charset="0"/>
              </a:rPr>
              <a:pPr eaLnBrk="1" hangingPunct="1"/>
              <a:t>28</a:t>
            </a:fld>
            <a:endParaRPr lang="en-GB">
              <a:latin typeface="Arial" charset="0"/>
            </a:endParaRPr>
          </a:p>
        </p:txBody>
      </p:sp>
      <p:sp>
        <p:nvSpPr>
          <p:cNvPr id="72707" name="Rectangle 2"/>
          <p:cNvSpPr>
            <a:spLocks noGrp="1" noRot="1" noChangeAspect="1" noChangeArrowheads="1" noTextEdit="1"/>
          </p:cNvSpPr>
          <p:nvPr>
            <p:ph type="sldImg"/>
          </p:nvPr>
        </p:nvSpPr>
        <p:spPr>
          <a:xfrm>
            <a:off x="917575" y="744538"/>
            <a:ext cx="4962525" cy="3722687"/>
          </a:xfrm>
          <a:ln/>
        </p:spPr>
      </p:sp>
      <p:sp>
        <p:nvSpPr>
          <p:cNvPr id="727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52960176-E394-4D70-9DCB-C67EBBC3A999}" type="slidenum">
              <a:rPr lang="en-GB">
                <a:latin typeface="Arial" charset="0"/>
              </a:rPr>
              <a:pPr eaLnBrk="1" hangingPunct="1"/>
              <a:t>29</a:t>
            </a:fld>
            <a:endParaRPr lang="en-GB">
              <a:latin typeface="Arial" charset="0"/>
            </a:endParaRPr>
          </a:p>
        </p:txBody>
      </p:sp>
      <p:sp>
        <p:nvSpPr>
          <p:cNvPr id="73731" name="Rectangle 2"/>
          <p:cNvSpPr>
            <a:spLocks noGrp="1" noRot="1" noChangeAspect="1" noChangeArrowheads="1" noTextEdit="1"/>
          </p:cNvSpPr>
          <p:nvPr>
            <p:ph type="sldImg"/>
          </p:nvPr>
        </p:nvSpPr>
        <p:spPr>
          <a:xfrm>
            <a:off x="917575" y="744538"/>
            <a:ext cx="4962525" cy="3722687"/>
          </a:xfrm>
          <a:ln/>
        </p:spPr>
      </p:sp>
      <p:sp>
        <p:nvSpPr>
          <p:cNvPr id="737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327A80-5B54-4305-895B-2A9BE1129FEC}" type="slidenum">
              <a:rPr lang="en-GB"/>
              <a:pPr/>
              <a:t>3</a:t>
            </a:fld>
            <a:endParaRPr lang="en-GB"/>
          </a:p>
        </p:txBody>
      </p:sp>
      <p:sp>
        <p:nvSpPr>
          <p:cNvPr id="949250" name="Rectangle 2"/>
          <p:cNvSpPr>
            <a:spLocks noRot="1" noChangeArrowheads="1" noTextEdit="1"/>
          </p:cNvSpPr>
          <p:nvPr>
            <p:ph type="sldImg"/>
          </p:nvPr>
        </p:nvSpPr>
        <p:spPr>
          <a:xfrm>
            <a:off x="917575" y="744538"/>
            <a:ext cx="4962525" cy="3722687"/>
          </a:xfrm>
          <a:ln/>
        </p:spPr>
      </p:sp>
      <p:sp>
        <p:nvSpPr>
          <p:cNvPr id="949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52960176-E394-4D70-9DCB-C67EBBC3A999}" type="slidenum">
              <a:rPr lang="en-GB">
                <a:latin typeface="Arial" charset="0"/>
              </a:rPr>
              <a:pPr eaLnBrk="1" hangingPunct="1"/>
              <a:t>30</a:t>
            </a:fld>
            <a:endParaRPr lang="en-GB">
              <a:latin typeface="Arial" charset="0"/>
            </a:endParaRPr>
          </a:p>
        </p:txBody>
      </p:sp>
      <p:sp>
        <p:nvSpPr>
          <p:cNvPr id="73731" name="Rectangle 2"/>
          <p:cNvSpPr>
            <a:spLocks noGrp="1" noRot="1" noChangeAspect="1" noChangeArrowheads="1" noTextEdit="1"/>
          </p:cNvSpPr>
          <p:nvPr>
            <p:ph type="sldImg"/>
          </p:nvPr>
        </p:nvSpPr>
        <p:spPr>
          <a:xfrm>
            <a:off x="917575" y="744538"/>
            <a:ext cx="4962525" cy="3722687"/>
          </a:xfrm>
          <a:ln/>
        </p:spPr>
      </p:sp>
      <p:sp>
        <p:nvSpPr>
          <p:cNvPr id="737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4897E9C0-86D8-4E31-9973-068C48A676E2}" type="slidenum">
              <a:rPr lang="en-GB">
                <a:latin typeface="Arial" charset="0"/>
              </a:rPr>
              <a:pPr eaLnBrk="1" hangingPunct="1"/>
              <a:t>31</a:t>
            </a:fld>
            <a:endParaRPr lang="en-GB">
              <a:latin typeface="Arial" charset="0"/>
            </a:endParaRPr>
          </a:p>
        </p:txBody>
      </p:sp>
      <p:sp>
        <p:nvSpPr>
          <p:cNvPr id="74755" name="Rectangle 2"/>
          <p:cNvSpPr>
            <a:spLocks noGrp="1" noRot="1" noChangeAspect="1" noChangeArrowheads="1" noTextEdit="1"/>
          </p:cNvSpPr>
          <p:nvPr>
            <p:ph type="sldImg"/>
          </p:nvPr>
        </p:nvSpPr>
        <p:spPr>
          <a:xfrm>
            <a:off x="917575" y="744538"/>
            <a:ext cx="4962525" cy="3722687"/>
          </a:xfrm>
          <a:ln/>
        </p:spPr>
      </p:sp>
      <p:sp>
        <p:nvSpPr>
          <p:cNvPr id="747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4897E9C0-86D8-4E31-9973-068C48A676E2}" type="slidenum">
              <a:rPr lang="en-GB">
                <a:latin typeface="Arial" charset="0"/>
              </a:rPr>
              <a:pPr eaLnBrk="1" hangingPunct="1"/>
              <a:t>32</a:t>
            </a:fld>
            <a:endParaRPr lang="en-GB">
              <a:latin typeface="Arial" charset="0"/>
            </a:endParaRPr>
          </a:p>
        </p:txBody>
      </p:sp>
      <p:sp>
        <p:nvSpPr>
          <p:cNvPr id="74755" name="Rectangle 2"/>
          <p:cNvSpPr>
            <a:spLocks noGrp="1" noRot="1" noChangeAspect="1" noChangeArrowheads="1" noTextEdit="1"/>
          </p:cNvSpPr>
          <p:nvPr>
            <p:ph type="sldImg"/>
          </p:nvPr>
        </p:nvSpPr>
        <p:spPr>
          <a:xfrm>
            <a:off x="917575" y="744538"/>
            <a:ext cx="4962525" cy="3722687"/>
          </a:xfrm>
          <a:ln/>
        </p:spPr>
      </p:sp>
      <p:sp>
        <p:nvSpPr>
          <p:cNvPr id="747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09768ED6-2692-4639-9068-ACC1C1012D1F}" type="slidenum">
              <a:rPr lang="en-GB">
                <a:latin typeface="Arial" charset="0"/>
              </a:rPr>
              <a:pPr eaLnBrk="1" hangingPunct="1"/>
              <a:t>33</a:t>
            </a:fld>
            <a:endParaRPr lang="en-GB">
              <a:latin typeface="Arial" charset="0"/>
            </a:endParaRPr>
          </a:p>
        </p:txBody>
      </p:sp>
      <p:sp>
        <p:nvSpPr>
          <p:cNvPr id="75779" name="Rectangle 2"/>
          <p:cNvSpPr>
            <a:spLocks noGrp="1" noRot="1" noChangeAspect="1" noChangeArrowheads="1" noTextEdit="1"/>
          </p:cNvSpPr>
          <p:nvPr>
            <p:ph type="sldImg"/>
          </p:nvPr>
        </p:nvSpPr>
        <p:spPr>
          <a:xfrm>
            <a:off x="917575" y="744538"/>
            <a:ext cx="4962525" cy="3722687"/>
          </a:xfrm>
          <a:ln/>
        </p:spPr>
      </p:sp>
      <p:sp>
        <p:nvSpPr>
          <p:cNvPr id="7578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B3CB5AED-C698-41D8-BA5C-41E9FFA78DD9}" type="slidenum">
              <a:rPr lang="en-GB">
                <a:latin typeface="Arial" charset="0"/>
              </a:rPr>
              <a:pPr eaLnBrk="1" hangingPunct="1"/>
              <a:t>34</a:t>
            </a:fld>
            <a:endParaRPr lang="en-GB">
              <a:latin typeface="Arial" charset="0"/>
            </a:endParaRPr>
          </a:p>
        </p:txBody>
      </p:sp>
      <p:sp>
        <p:nvSpPr>
          <p:cNvPr id="76803" name="Rectangle 2"/>
          <p:cNvSpPr>
            <a:spLocks noGrp="1" noRot="1" noChangeAspect="1" noChangeArrowheads="1" noTextEdit="1"/>
          </p:cNvSpPr>
          <p:nvPr>
            <p:ph type="sldImg"/>
          </p:nvPr>
        </p:nvSpPr>
        <p:spPr>
          <a:xfrm>
            <a:off x="917575" y="744538"/>
            <a:ext cx="4962525" cy="3722687"/>
          </a:xfrm>
          <a:ln/>
        </p:spPr>
      </p:sp>
      <p:sp>
        <p:nvSpPr>
          <p:cNvPr id="768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B3CB5AED-C698-41D8-BA5C-41E9FFA78DD9}" type="slidenum">
              <a:rPr lang="en-GB">
                <a:latin typeface="Arial" charset="0"/>
              </a:rPr>
              <a:pPr eaLnBrk="1" hangingPunct="1"/>
              <a:t>35</a:t>
            </a:fld>
            <a:endParaRPr lang="en-GB">
              <a:latin typeface="Arial" charset="0"/>
            </a:endParaRPr>
          </a:p>
        </p:txBody>
      </p:sp>
      <p:sp>
        <p:nvSpPr>
          <p:cNvPr id="76803" name="Rectangle 2"/>
          <p:cNvSpPr>
            <a:spLocks noGrp="1" noRot="1" noChangeAspect="1" noChangeArrowheads="1" noTextEdit="1"/>
          </p:cNvSpPr>
          <p:nvPr>
            <p:ph type="sldImg"/>
          </p:nvPr>
        </p:nvSpPr>
        <p:spPr>
          <a:xfrm>
            <a:off x="917575" y="744538"/>
            <a:ext cx="4962525" cy="3722687"/>
          </a:xfrm>
          <a:ln/>
        </p:spPr>
      </p:sp>
      <p:sp>
        <p:nvSpPr>
          <p:cNvPr id="768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F2CCD147-1E85-40A5-B780-D6C77230B2B3}" type="slidenum">
              <a:rPr lang="en-GB">
                <a:latin typeface="Arial" charset="0"/>
              </a:rPr>
              <a:pPr eaLnBrk="1" hangingPunct="1"/>
              <a:t>36</a:t>
            </a:fld>
            <a:endParaRPr lang="en-GB">
              <a:latin typeface="Arial" charset="0"/>
            </a:endParaRPr>
          </a:p>
        </p:txBody>
      </p:sp>
      <p:sp>
        <p:nvSpPr>
          <p:cNvPr id="77827" name="Rectangle 2"/>
          <p:cNvSpPr>
            <a:spLocks noGrp="1" noRot="1" noChangeAspect="1" noChangeArrowheads="1" noTextEdit="1"/>
          </p:cNvSpPr>
          <p:nvPr>
            <p:ph type="sldImg"/>
          </p:nvPr>
        </p:nvSpPr>
        <p:spPr>
          <a:xfrm>
            <a:off x="917575" y="744538"/>
            <a:ext cx="4962525" cy="3722687"/>
          </a:xfrm>
          <a:ln/>
        </p:spPr>
      </p:sp>
      <p:sp>
        <p:nvSpPr>
          <p:cNvPr id="778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F2CCD147-1E85-40A5-B780-D6C77230B2B3}" type="slidenum">
              <a:rPr lang="en-GB">
                <a:latin typeface="Arial" charset="0"/>
              </a:rPr>
              <a:pPr eaLnBrk="1" hangingPunct="1"/>
              <a:t>37</a:t>
            </a:fld>
            <a:endParaRPr lang="en-GB">
              <a:latin typeface="Arial" charset="0"/>
            </a:endParaRPr>
          </a:p>
        </p:txBody>
      </p:sp>
      <p:sp>
        <p:nvSpPr>
          <p:cNvPr id="77827" name="Rectangle 2"/>
          <p:cNvSpPr>
            <a:spLocks noGrp="1" noRot="1" noChangeAspect="1" noChangeArrowheads="1" noTextEdit="1"/>
          </p:cNvSpPr>
          <p:nvPr>
            <p:ph type="sldImg"/>
          </p:nvPr>
        </p:nvSpPr>
        <p:spPr>
          <a:xfrm>
            <a:off x="917575" y="744538"/>
            <a:ext cx="4962525" cy="3722687"/>
          </a:xfrm>
          <a:ln/>
        </p:spPr>
      </p:sp>
      <p:sp>
        <p:nvSpPr>
          <p:cNvPr id="778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8D3C4B5F-2EC5-424A-9408-B6B86936ABF1}" type="slidenum">
              <a:rPr lang="en-GB">
                <a:latin typeface="Arial" charset="0"/>
              </a:rPr>
              <a:pPr eaLnBrk="1" hangingPunct="1"/>
              <a:t>38</a:t>
            </a:fld>
            <a:endParaRPr lang="en-GB">
              <a:latin typeface="Arial" charset="0"/>
            </a:endParaRPr>
          </a:p>
        </p:txBody>
      </p:sp>
      <p:sp>
        <p:nvSpPr>
          <p:cNvPr id="78851" name="Rectangle 2"/>
          <p:cNvSpPr>
            <a:spLocks noGrp="1" noRot="1" noChangeAspect="1" noChangeArrowheads="1" noTextEdit="1"/>
          </p:cNvSpPr>
          <p:nvPr>
            <p:ph type="sldImg"/>
          </p:nvPr>
        </p:nvSpPr>
        <p:spPr>
          <a:xfrm>
            <a:off x="917575" y="744538"/>
            <a:ext cx="4962525" cy="3722687"/>
          </a:xfrm>
          <a:ln/>
        </p:spPr>
      </p:sp>
      <p:sp>
        <p:nvSpPr>
          <p:cNvPr id="7885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8D3C4B5F-2EC5-424A-9408-B6B86936ABF1}" type="slidenum">
              <a:rPr lang="en-GB">
                <a:latin typeface="Arial" charset="0"/>
              </a:rPr>
              <a:pPr eaLnBrk="1" hangingPunct="1"/>
              <a:t>39</a:t>
            </a:fld>
            <a:endParaRPr lang="en-GB">
              <a:latin typeface="Arial" charset="0"/>
            </a:endParaRPr>
          </a:p>
        </p:txBody>
      </p:sp>
      <p:sp>
        <p:nvSpPr>
          <p:cNvPr id="78851" name="Rectangle 2"/>
          <p:cNvSpPr>
            <a:spLocks noGrp="1" noRot="1" noChangeAspect="1" noChangeArrowheads="1" noTextEdit="1"/>
          </p:cNvSpPr>
          <p:nvPr>
            <p:ph type="sldImg"/>
          </p:nvPr>
        </p:nvSpPr>
        <p:spPr>
          <a:xfrm>
            <a:off x="917575" y="744538"/>
            <a:ext cx="4962525" cy="3722687"/>
          </a:xfrm>
          <a:ln/>
        </p:spPr>
      </p:sp>
      <p:sp>
        <p:nvSpPr>
          <p:cNvPr id="7885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654D5D-2CCD-4599-A4A7-9E1CC9F2C107}" type="slidenum">
              <a:rPr lang="en-GB"/>
              <a:pPr/>
              <a:t>4</a:t>
            </a:fld>
            <a:endParaRPr lang="en-GB"/>
          </a:p>
        </p:txBody>
      </p:sp>
      <p:sp>
        <p:nvSpPr>
          <p:cNvPr id="904194" name="Rectangle 2"/>
          <p:cNvSpPr>
            <a:spLocks noRot="1" noChangeArrowheads="1" noTextEdit="1"/>
          </p:cNvSpPr>
          <p:nvPr>
            <p:ph type="sldImg"/>
          </p:nvPr>
        </p:nvSpPr>
        <p:spPr>
          <a:xfrm>
            <a:off x="917575" y="744538"/>
            <a:ext cx="4962525" cy="3722687"/>
          </a:xfrm>
          <a:ln/>
        </p:spPr>
      </p:sp>
      <p:sp>
        <p:nvSpPr>
          <p:cNvPr id="90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EC8449F-53A8-41C3-8BC3-C68754A4FEF0}" type="slidenum">
              <a:rPr lang="en-GB">
                <a:latin typeface="Arial" charset="0"/>
              </a:rPr>
              <a:pPr eaLnBrk="1" hangingPunct="1"/>
              <a:t>40</a:t>
            </a:fld>
            <a:endParaRPr lang="en-GB">
              <a:latin typeface="Arial" charset="0"/>
            </a:endParaRPr>
          </a:p>
        </p:txBody>
      </p:sp>
      <p:sp>
        <p:nvSpPr>
          <p:cNvPr id="79875" name="Rectangle 2"/>
          <p:cNvSpPr>
            <a:spLocks noGrp="1" noRot="1" noChangeAspect="1" noChangeArrowheads="1" noTextEdit="1"/>
          </p:cNvSpPr>
          <p:nvPr>
            <p:ph type="sldImg"/>
          </p:nvPr>
        </p:nvSpPr>
        <p:spPr>
          <a:xfrm>
            <a:off x="917575" y="744538"/>
            <a:ext cx="4962525" cy="3722687"/>
          </a:xfrm>
          <a:ln/>
        </p:spPr>
      </p:sp>
      <p:sp>
        <p:nvSpPr>
          <p:cNvPr id="7987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16ADD43B-ADBC-4AB6-96F0-A9B55E6EEF93}" type="slidenum">
              <a:rPr lang="en-GB">
                <a:latin typeface="Arial" charset="0"/>
              </a:rPr>
              <a:pPr eaLnBrk="1" hangingPunct="1"/>
              <a:t>41</a:t>
            </a:fld>
            <a:endParaRPr lang="en-GB">
              <a:latin typeface="Arial" charset="0"/>
            </a:endParaRPr>
          </a:p>
        </p:txBody>
      </p:sp>
      <p:sp>
        <p:nvSpPr>
          <p:cNvPr id="80899" name="Rectangle 2"/>
          <p:cNvSpPr>
            <a:spLocks noGrp="1" noRot="1" noChangeAspect="1" noChangeArrowheads="1" noTextEdit="1"/>
          </p:cNvSpPr>
          <p:nvPr>
            <p:ph type="sldImg"/>
          </p:nvPr>
        </p:nvSpPr>
        <p:spPr>
          <a:xfrm>
            <a:off x="917575" y="744538"/>
            <a:ext cx="4962525" cy="3722687"/>
          </a:xfrm>
          <a:ln/>
        </p:spPr>
      </p:sp>
      <p:sp>
        <p:nvSpPr>
          <p:cNvPr id="8090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DFDF3627-8163-44DB-9C92-0CAB5EBBAAF6}" type="slidenum">
              <a:rPr lang="en-GB">
                <a:latin typeface="Arial" charset="0"/>
              </a:rPr>
              <a:pPr eaLnBrk="1" hangingPunct="1"/>
              <a:t>42</a:t>
            </a:fld>
            <a:endParaRPr lang="en-GB">
              <a:latin typeface="Arial" charset="0"/>
            </a:endParaRPr>
          </a:p>
        </p:txBody>
      </p:sp>
      <p:sp>
        <p:nvSpPr>
          <p:cNvPr id="81923" name="Rectangle 2"/>
          <p:cNvSpPr>
            <a:spLocks noGrp="1" noRot="1" noChangeAspect="1" noChangeArrowheads="1" noTextEdit="1"/>
          </p:cNvSpPr>
          <p:nvPr>
            <p:ph type="sldImg"/>
          </p:nvPr>
        </p:nvSpPr>
        <p:spPr>
          <a:xfrm>
            <a:off x="917575" y="744538"/>
            <a:ext cx="4962525" cy="3722687"/>
          </a:xfrm>
          <a:ln/>
        </p:spPr>
      </p:sp>
      <p:sp>
        <p:nvSpPr>
          <p:cNvPr id="819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C3E242-270A-4AFD-9CFB-13EB5817B26A}" type="slidenum">
              <a:rPr lang="en-GB"/>
              <a:pPr/>
              <a:t>43</a:t>
            </a:fld>
            <a:endParaRPr lang="en-GB"/>
          </a:p>
        </p:txBody>
      </p:sp>
      <p:sp>
        <p:nvSpPr>
          <p:cNvPr id="1011714" name="Rectangle 2"/>
          <p:cNvSpPr>
            <a:spLocks noRot="1" noChangeArrowheads="1" noTextEdit="1"/>
          </p:cNvSpPr>
          <p:nvPr>
            <p:ph type="sldImg"/>
          </p:nvPr>
        </p:nvSpPr>
        <p:spPr>
          <a:xfrm>
            <a:off x="917575" y="744538"/>
            <a:ext cx="4962525" cy="3722687"/>
          </a:xfrm>
          <a:ln/>
        </p:spPr>
      </p:sp>
      <p:sp>
        <p:nvSpPr>
          <p:cNvPr id="1011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8492C5-C20E-430B-8A29-5D836D48A0D2}" type="slidenum">
              <a:rPr lang="en-GB"/>
              <a:pPr/>
              <a:t>44</a:t>
            </a:fld>
            <a:endParaRPr lang="en-GB"/>
          </a:p>
        </p:txBody>
      </p:sp>
      <p:sp>
        <p:nvSpPr>
          <p:cNvPr id="980994" name="Rectangle 2"/>
          <p:cNvSpPr>
            <a:spLocks noRot="1" noChangeArrowheads="1" noTextEdit="1"/>
          </p:cNvSpPr>
          <p:nvPr>
            <p:ph type="sldImg"/>
          </p:nvPr>
        </p:nvSpPr>
        <p:spPr>
          <a:xfrm>
            <a:off x="917575" y="744538"/>
            <a:ext cx="4962525" cy="3722687"/>
          </a:xfrm>
          <a:ln/>
        </p:spPr>
      </p:sp>
      <p:sp>
        <p:nvSpPr>
          <p:cNvPr id="980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C3E242-270A-4AFD-9CFB-13EB5817B26A}" type="slidenum">
              <a:rPr lang="en-GB"/>
              <a:pPr/>
              <a:t>45</a:t>
            </a:fld>
            <a:endParaRPr lang="en-GB"/>
          </a:p>
        </p:txBody>
      </p:sp>
      <p:sp>
        <p:nvSpPr>
          <p:cNvPr id="1011714" name="Rectangle 2"/>
          <p:cNvSpPr>
            <a:spLocks noRot="1" noChangeArrowheads="1" noTextEdit="1"/>
          </p:cNvSpPr>
          <p:nvPr>
            <p:ph type="sldImg"/>
          </p:nvPr>
        </p:nvSpPr>
        <p:spPr>
          <a:xfrm>
            <a:off x="917575" y="744538"/>
            <a:ext cx="4962525" cy="3722687"/>
          </a:xfrm>
          <a:ln/>
        </p:spPr>
      </p:sp>
      <p:sp>
        <p:nvSpPr>
          <p:cNvPr id="1011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0A8751-569E-4DE0-B84E-57ED9764C00B}" type="slidenum">
              <a:rPr lang="en-GB"/>
              <a:pPr/>
              <a:t>46</a:t>
            </a:fld>
            <a:endParaRPr lang="en-GB"/>
          </a:p>
        </p:txBody>
      </p:sp>
      <p:sp>
        <p:nvSpPr>
          <p:cNvPr id="1013762" name="Rectangle 2"/>
          <p:cNvSpPr>
            <a:spLocks noRot="1" noChangeArrowheads="1" noTextEdit="1"/>
          </p:cNvSpPr>
          <p:nvPr>
            <p:ph type="sldImg"/>
          </p:nvPr>
        </p:nvSpPr>
        <p:spPr>
          <a:xfrm>
            <a:off x="917575" y="744538"/>
            <a:ext cx="4962525" cy="3722687"/>
          </a:xfrm>
          <a:ln/>
        </p:spPr>
      </p:sp>
      <p:sp>
        <p:nvSpPr>
          <p:cNvPr id="1013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437D5E-B420-4725-95E5-B8AA2F19F327}" type="slidenum">
              <a:rPr lang="en-GB"/>
              <a:pPr/>
              <a:t>47</a:t>
            </a:fld>
            <a:endParaRPr lang="en-GB"/>
          </a:p>
        </p:txBody>
      </p:sp>
      <p:sp>
        <p:nvSpPr>
          <p:cNvPr id="1015810" name="Rectangle 2"/>
          <p:cNvSpPr>
            <a:spLocks noRot="1" noChangeArrowheads="1" noTextEdit="1"/>
          </p:cNvSpPr>
          <p:nvPr>
            <p:ph type="sldImg"/>
          </p:nvPr>
        </p:nvSpPr>
        <p:spPr>
          <a:xfrm>
            <a:off x="917575" y="744538"/>
            <a:ext cx="4962525" cy="3722687"/>
          </a:xfrm>
          <a:ln/>
        </p:spPr>
      </p:sp>
      <p:sp>
        <p:nvSpPr>
          <p:cNvPr id="1015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DCD7A0-EC0E-405C-82C0-DE22FBCAAB22}" type="slidenum">
              <a:rPr lang="en-GB"/>
              <a:pPr/>
              <a:t>48</a:t>
            </a:fld>
            <a:endParaRPr lang="en-GB"/>
          </a:p>
        </p:txBody>
      </p:sp>
      <p:sp>
        <p:nvSpPr>
          <p:cNvPr id="1017858" name="Rectangle 2"/>
          <p:cNvSpPr>
            <a:spLocks noRot="1" noChangeArrowheads="1" noTextEdit="1"/>
          </p:cNvSpPr>
          <p:nvPr>
            <p:ph type="sldImg"/>
          </p:nvPr>
        </p:nvSpPr>
        <p:spPr>
          <a:xfrm>
            <a:off x="917575" y="744538"/>
            <a:ext cx="4962525" cy="3722687"/>
          </a:xfrm>
          <a:ln/>
        </p:spPr>
      </p:sp>
      <p:sp>
        <p:nvSpPr>
          <p:cNvPr id="1017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59C684-FEBB-4CE4-BE9C-41EBB9DDFC66}" type="slidenum">
              <a:rPr lang="en-GB"/>
              <a:pPr/>
              <a:t>49</a:t>
            </a:fld>
            <a:endParaRPr lang="en-GB"/>
          </a:p>
        </p:txBody>
      </p:sp>
      <p:sp>
        <p:nvSpPr>
          <p:cNvPr id="1019906" name="Rectangle 2"/>
          <p:cNvSpPr>
            <a:spLocks noRot="1" noChangeArrowheads="1" noTextEdit="1"/>
          </p:cNvSpPr>
          <p:nvPr>
            <p:ph type="sldImg"/>
          </p:nvPr>
        </p:nvSpPr>
        <p:spPr>
          <a:xfrm>
            <a:off x="917575" y="744538"/>
            <a:ext cx="4962525" cy="3722687"/>
          </a:xfrm>
          <a:ln/>
        </p:spPr>
      </p:sp>
      <p:sp>
        <p:nvSpPr>
          <p:cNvPr id="1019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3AFAA8-EC67-4EFA-B339-F91506EBC6DE}" type="slidenum">
              <a:rPr lang="en-GB"/>
              <a:pPr/>
              <a:t>5</a:t>
            </a:fld>
            <a:endParaRPr lang="en-GB"/>
          </a:p>
        </p:txBody>
      </p:sp>
      <p:sp>
        <p:nvSpPr>
          <p:cNvPr id="877570" name="Rectangle 2"/>
          <p:cNvSpPr>
            <a:spLocks noRot="1" noChangeArrowheads="1" noTextEdit="1"/>
          </p:cNvSpPr>
          <p:nvPr>
            <p:ph type="sldImg"/>
          </p:nvPr>
        </p:nvSpPr>
        <p:spPr>
          <a:xfrm>
            <a:off x="917575" y="744538"/>
            <a:ext cx="4962525" cy="3722687"/>
          </a:xfrm>
          <a:ln/>
        </p:spPr>
      </p:sp>
      <p:sp>
        <p:nvSpPr>
          <p:cNvPr id="87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59C684-FEBB-4CE4-BE9C-41EBB9DDFC66}" type="slidenum">
              <a:rPr lang="en-GB"/>
              <a:pPr/>
              <a:t>50</a:t>
            </a:fld>
            <a:endParaRPr lang="en-GB"/>
          </a:p>
        </p:txBody>
      </p:sp>
      <p:sp>
        <p:nvSpPr>
          <p:cNvPr id="1019906" name="Rectangle 2"/>
          <p:cNvSpPr>
            <a:spLocks noRot="1" noChangeArrowheads="1" noTextEdit="1"/>
          </p:cNvSpPr>
          <p:nvPr>
            <p:ph type="sldImg"/>
          </p:nvPr>
        </p:nvSpPr>
        <p:spPr>
          <a:xfrm>
            <a:off x="917575" y="744538"/>
            <a:ext cx="4962525" cy="3722687"/>
          </a:xfrm>
          <a:ln/>
        </p:spPr>
      </p:sp>
      <p:sp>
        <p:nvSpPr>
          <p:cNvPr id="1019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D48DC4-61D9-4A69-9077-4CAEA30FD73A}" type="slidenum">
              <a:rPr lang="en-GB"/>
              <a:pPr/>
              <a:t>6</a:t>
            </a:fld>
            <a:endParaRPr lang="en-GB"/>
          </a:p>
        </p:txBody>
      </p:sp>
      <p:sp>
        <p:nvSpPr>
          <p:cNvPr id="918530" name="Rectangle 2"/>
          <p:cNvSpPr>
            <a:spLocks noRot="1" noChangeArrowheads="1" noTextEdit="1"/>
          </p:cNvSpPr>
          <p:nvPr>
            <p:ph type="sldImg"/>
          </p:nvPr>
        </p:nvSpPr>
        <p:spPr>
          <a:xfrm>
            <a:off x="917575" y="744538"/>
            <a:ext cx="4962525" cy="3722687"/>
          </a:xfrm>
          <a:ln/>
        </p:spPr>
      </p:sp>
      <p:sp>
        <p:nvSpPr>
          <p:cNvPr id="918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176B91-7593-4FCA-A138-83F51284BA1F}" type="slidenum">
              <a:rPr lang="en-GB"/>
              <a:pPr/>
              <a:t>7</a:t>
            </a:fld>
            <a:endParaRPr lang="en-GB"/>
          </a:p>
        </p:txBody>
      </p:sp>
      <p:sp>
        <p:nvSpPr>
          <p:cNvPr id="1126402" name="Rectangle 2"/>
          <p:cNvSpPr>
            <a:spLocks noGrp="1" noRot="1" noChangeAspect="1" noChangeArrowheads="1" noTextEdit="1"/>
          </p:cNvSpPr>
          <p:nvPr>
            <p:ph type="sldImg"/>
          </p:nvPr>
        </p:nvSpPr>
        <p:spPr>
          <a:xfrm>
            <a:off x="917575" y="744538"/>
            <a:ext cx="4962525" cy="3722687"/>
          </a:xfrm>
          <a:ln/>
        </p:spPr>
      </p:sp>
      <p:sp>
        <p:nvSpPr>
          <p:cNvPr id="1126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D3AC69-BC5A-4DD9-B25A-886C8FF381A9}" type="slidenum">
              <a:rPr lang="en-GB">
                <a:solidFill>
                  <a:prstClr val="black"/>
                </a:solidFill>
              </a:rPr>
              <a:pPr/>
              <a:t>8</a:t>
            </a:fld>
            <a:endParaRPr lang="en-GB">
              <a:solidFill>
                <a:prstClr val="black"/>
              </a:solidFill>
            </a:endParaRPr>
          </a:p>
        </p:txBody>
      </p:sp>
      <p:sp>
        <p:nvSpPr>
          <p:cNvPr id="1116162" name="Rectangle 2"/>
          <p:cNvSpPr>
            <a:spLocks noGrp="1" noRot="1" noChangeAspect="1" noChangeArrowheads="1" noTextEdit="1"/>
          </p:cNvSpPr>
          <p:nvPr>
            <p:ph type="sldImg"/>
          </p:nvPr>
        </p:nvSpPr>
        <p:spPr>
          <a:xfrm>
            <a:off x="917575" y="744538"/>
            <a:ext cx="4962525" cy="3722687"/>
          </a:xfrm>
          <a:ln/>
        </p:spPr>
      </p:sp>
      <p:sp>
        <p:nvSpPr>
          <p:cNvPr id="1116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59840482-581F-42CE-9F5B-6B1A9575690A}" type="slidenum">
              <a:rPr lang="en-GB">
                <a:latin typeface="Arial" charset="0"/>
              </a:rPr>
              <a:pPr eaLnBrk="1" hangingPunct="1"/>
              <a:t>9</a:t>
            </a:fld>
            <a:endParaRPr lang="en-GB">
              <a:latin typeface="Arial" charset="0"/>
            </a:endParaRPr>
          </a:p>
        </p:txBody>
      </p:sp>
      <p:sp>
        <p:nvSpPr>
          <p:cNvPr id="57347" name="Rectangle 2"/>
          <p:cNvSpPr>
            <a:spLocks noGrp="1" noRot="1" noChangeAspect="1" noChangeArrowheads="1" noTextEdit="1"/>
          </p:cNvSpPr>
          <p:nvPr>
            <p:ph type="sldImg"/>
          </p:nvPr>
        </p:nvSpPr>
        <p:spPr>
          <a:xfrm>
            <a:off x="917575" y="744538"/>
            <a:ext cx="4962525" cy="3722687"/>
          </a:xfrm>
          <a:ln/>
        </p:spPr>
      </p:sp>
      <p:sp>
        <p:nvSpPr>
          <p:cNvPr id="5734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986" name="Rectangle 2"/>
          <p:cNvSpPr>
            <a:spLocks noGrp="1" noChangeArrowheads="1"/>
          </p:cNvSpPr>
          <p:nvPr>
            <p:ph type="ctrTitle" sz="quarter"/>
          </p:nvPr>
        </p:nvSpPr>
        <p:spPr>
          <a:xfrm>
            <a:off x="685800" y="1997075"/>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GB"/>
          </a:p>
        </p:txBody>
      </p:sp>
      <p:sp>
        <p:nvSpPr>
          <p:cNvPr id="6" name="Rectangle 6"/>
          <p:cNvSpPr>
            <a:spLocks noGrp="1" noChangeArrowheads="1"/>
          </p:cNvSpPr>
          <p:nvPr>
            <p:ph type="sldNum" sz="quarter" idx="11"/>
          </p:nvPr>
        </p:nvSpPr>
        <p:spPr/>
        <p:txBody>
          <a:bodyPr/>
          <a:lstStyle>
            <a:lvl1pPr>
              <a:defRPr smtClean="0"/>
            </a:lvl1pPr>
          </a:lstStyle>
          <a:p>
            <a:pPr>
              <a:defRPr/>
            </a:pPr>
            <a:fld id="{EF050BD1-7889-4B09-9FCB-8AFCE2E20609}" type="slidenum">
              <a:rPr lang="en-GB"/>
              <a:pPr>
                <a:defRPr/>
              </a:pPr>
              <a:t>‹#›</a:t>
            </a:fld>
            <a:endParaRPr lang="en-GB"/>
          </a:p>
        </p:txBody>
      </p:sp>
      <p:sp>
        <p:nvSpPr>
          <p:cNvPr id="7" name="Rectangle 7"/>
          <p:cNvSpPr>
            <a:spLocks noGrp="1" noChangeArrowheads="1"/>
          </p:cNvSpPr>
          <p:nvPr>
            <p:ph type="dt" sz="quarter" idx="12"/>
          </p:nvPr>
        </p:nvSpPr>
        <p:spPr/>
        <p:txBody>
          <a:bodyPr/>
          <a:lstStyle>
            <a:lvl1pPr>
              <a:defRPr smtClean="0"/>
            </a:lvl1pPr>
          </a:lstStyle>
          <a:p>
            <a:pPr>
              <a:defRPr/>
            </a:pPr>
            <a:endParaRPr lang="en-GB"/>
          </a:p>
        </p:txBody>
      </p:sp>
    </p:spTree>
    <p:extLst>
      <p:ext uri="{BB962C8B-B14F-4D97-AF65-F5344CB8AC3E}">
        <p14:creationId xmlns:p14="http://schemas.microsoft.com/office/powerpoint/2010/main" val="795250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515F864-D7E5-4516-8FB8-8DD550F75C26}" type="slidenum">
              <a:rPr lang="en-GB"/>
              <a:pPr>
                <a:defRPr/>
              </a:pPr>
              <a:t>‹#›</a:t>
            </a:fld>
            <a:endParaRPr lang="en-GB"/>
          </a:p>
        </p:txBody>
      </p:sp>
    </p:spTree>
    <p:extLst>
      <p:ext uri="{BB962C8B-B14F-4D97-AF65-F5344CB8AC3E}">
        <p14:creationId xmlns:p14="http://schemas.microsoft.com/office/powerpoint/2010/main" val="3921379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3"/>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3FF85A0-0236-4BBF-88E6-8576197508F5}" type="slidenum">
              <a:rPr lang="en-GB"/>
              <a:pPr>
                <a:defRPr/>
              </a:pPr>
              <a:t>‹#›</a:t>
            </a:fld>
            <a:endParaRPr lang="en-GB"/>
          </a:p>
        </p:txBody>
      </p:sp>
    </p:spTree>
    <p:extLst>
      <p:ext uri="{BB962C8B-B14F-4D97-AF65-F5344CB8AC3E}">
        <p14:creationId xmlns:p14="http://schemas.microsoft.com/office/powerpoint/2010/main" val="2447011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EF94D2B-A082-4D24-AE86-C516BDB5992A}"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707246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351815E-0F02-40A7-9FD7-4AEE7EAFCD30}"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020551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819DB4B-D31D-4586-9B9C-42BE860B4585}"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774767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236ED65-91BF-42F6-A706-AF9D9840BCF9}"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019851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B75A0DBE-1E10-4341-A85C-D494B2C504D6}"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820463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B70C98F6-7184-4261-8C63-B6533E3E33CC}"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9037399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44C42CB-AAF5-410B-81FC-B9711791D9F8}"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5542455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66AC7E6-7722-471D-9CFD-17D531CE137D}"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981672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7707"/>
            <a:ext cx="8229600" cy="863600"/>
          </a:xfrm>
        </p:spPr>
        <p:txBody>
          <a:bodyPr lIns="0" tIns="0" rIns="0" bIns="0" anchor="t" anchorCtr="0">
            <a:normAutofit/>
          </a:bodyPr>
          <a:lstStyle/>
          <a:p>
            <a:r>
              <a:rPr lang="en-US" smtClean="0"/>
              <a:t>Click to edit Master title style</a:t>
            </a:r>
            <a:endParaRPr lang="en-GB"/>
          </a:p>
        </p:txBody>
      </p:sp>
      <p:sp>
        <p:nvSpPr>
          <p:cNvPr id="3" name="Content Placeholder 2"/>
          <p:cNvSpPr>
            <a:spLocks noGrp="1"/>
          </p:cNvSpPr>
          <p:nvPr>
            <p:ph idx="1"/>
          </p:nvPr>
        </p:nvSpPr>
        <p:spPr>
          <a:xfrm>
            <a:off x="107504" y="1052736"/>
            <a:ext cx="8928992" cy="5616624"/>
          </a:xfrm>
        </p:spPr>
        <p:txBody>
          <a:bodyPr lIns="0" tIns="0" rIns="0" bIns="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3E7EDDB-87E5-4DE5-BF80-5ABE371ECEB0}" type="slidenum">
              <a:rPr lang="en-GB"/>
              <a:pPr>
                <a:defRPr/>
              </a:pPr>
              <a:t>‹#›</a:t>
            </a:fld>
            <a:endParaRPr lang="en-GB"/>
          </a:p>
        </p:txBody>
      </p:sp>
    </p:spTree>
    <p:extLst>
      <p:ext uri="{BB962C8B-B14F-4D97-AF65-F5344CB8AC3E}">
        <p14:creationId xmlns:p14="http://schemas.microsoft.com/office/powerpoint/2010/main" val="27953884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691BDC6-C821-4D3C-AB9C-72C63A13896A}"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3657705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4B8F110-EC54-4C36-BABB-71A90BE80CA5}"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871732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E8A9B57-64FE-4EED-A180-A238B612EFB9}"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2575042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sz="quarter"/>
          </p:nvPr>
        </p:nvSpPr>
        <p:spPr>
          <a:xfrm>
            <a:off x="685800" y="1997075"/>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4198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solidFill>
                <a:srgbClr val="FFFFFF"/>
              </a:solidFill>
            </a:endParaRPr>
          </a:p>
        </p:txBody>
      </p:sp>
      <p:sp>
        <p:nvSpPr>
          <p:cNvPr id="41989" name="Rectangle 5"/>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41990" name="Rectangle 6"/>
          <p:cNvSpPr>
            <a:spLocks noGrp="1" noChangeArrowheads="1"/>
          </p:cNvSpPr>
          <p:nvPr>
            <p:ph type="sldNum" sz="quarter" idx="4"/>
          </p:nvPr>
        </p:nvSpPr>
        <p:spPr/>
        <p:txBody>
          <a:bodyPr/>
          <a:lstStyle>
            <a:lvl1pPr>
              <a:defRPr/>
            </a:lvl1pPr>
          </a:lstStyle>
          <a:p>
            <a:fld id="{5DE79A5C-039B-475A-990C-AB96835B582D}" type="slidenum">
              <a:rPr lang="en-GB">
                <a:solidFill>
                  <a:srgbClr val="FFFFFF"/>
                </a:solidFill>
              </a:rPr>
              <a:pPr/>
              <a:t>‹#›</a:t>
            </a:fld>
            <a:endParaRPr lang="en-GB">
              <a:solidFill>
                <a:srgbClr val="FFFFFF"/>
              </a:solidFill>
            </a:endParaRPr>
          </a:p>
        </p:txBody>
      </p:sp>
      <p:sp>
        <p:nvSpPr>
          <p:cNvPr id="41991" name="Rectangle 7"/>
          <p:cNvSpPr>
            <a:spLocks noGrp="1" noChangeArrowheads="1"/>
          </p:cNvSpPr>
          <p:nvPr>
            <p:ph type="dt" sz="quarter" idx="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27284567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0EDF93AE-E462-4E86-ABFE-EF35725435FC}"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168991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335DE82-0EA3-4649-91E8-E1614F18477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807006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C4DD00E-9158-4BF5-B920-540BDE7AFD73}"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393866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163B3D14-2748-46E4-8CF2-DCBFAB0E757B}"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2342207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105E0DE3-103D-441D-86FC-03D91903A89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1437635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FCE3DE59-EAB7-4448-9D70-F62FC6DE0E2B}"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956676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776D240-D8B5-48AB-8C1B-3600ADEFA6ED}" type="slidenum">
              <a:rPr lang="en-GB"/>
              <a:pPr>
                <a:defRPr/>
              </a:pPr>
              <a:t>‹#›</a:t>
            </a:fld>
            <a:endParaRPr lang="en-GB"/>
          </a:p>
        </p:txBody>
      </p:sp>
    </p:spTree>
    <p:extLst>
      <p:ext uri="{BB962C8B-B14F-4D97-AF65-F5344CB8AC3E}">
        <p14:creationId xmlns:p14="http://schemas.microsoft.com/office/powerpoint/2010/main" val="20803050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51FCFDAB-7B9A-4BF5-AE1F-78424794ACAE}"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0951000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61C6059A-1CDA-4B4E-B025-23FAE4AAF6E4}"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5371434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D0AAB8DD-8354-407B-A450-491E090540A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3662566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3"/>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6CAF7589-410A-4E58-8368-0363C48C177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2755633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AA09CD-60E7-4F28-A50F-3418B8946F56}"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2281967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6970D0C-E69C-4479-BBF5-8DF67082DE81}"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8036489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8D4DC70-49B0-4BF2-A011-BB45428B2D9C}"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6956828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D1A25FB-2316-45F5-A6CD-D2557579028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4655014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E49C229-3F41-47FA-8B7C-6754F8DAD41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82867476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A89D1E31-2785-4708-85AB-5F01E9C11468}"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357837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4597F29-D8FA-427C-8816-7B73BD7DE11F}" type="slidenum">
              <a:rPr lang="en-GB"/>
              <a:pPr>
                <a:defRPr/>
              </a:pPr>
              <a:t>‹#›</a:t>
            </a:fld>
            <a:endParaRPr lang="en-GB"/>
          </a:p>
        </p:txBody>
      </p:sp>
    </p:spTree>
    <p:extLst>
      <p:ext uri="{BB962C8B-B14F-4D97-AF65-F5344CB8AC3E}">
        <p14:creationId xmlns:p14="http://schemas.microsoft.com/office/powerpoint/2010/main" val="9765970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C1397CC5-35EF-4E9F-B3D4-EFBF8B427E1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5369387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25F44BE-0121-44D3-BC2B-47D97C5E32C0}"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7933022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D7A86A6-83AF-4AE0-B34D-28BF2FECF29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5712942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D7BAC10-E5CF-4249-8D05-5253895F256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3055308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ACF1033-9FDB-4EEA-A562-1667C6178C8A}"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9379150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AA09CD-60E7-4F28-A50F-3418B8946F56}"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05229589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6970D0C-E69C-4479-BBF5-8DF67082DE81}"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05683565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8D4DC70-49B0-4BF2-A011-BB45428B2D9C}"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8820800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D1A25FB-2316-45F5-A6CD-D2557579028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4707672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E49C229-3F41-47FA-8B7C-6754F8DAD41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704238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A8A775E1-FE29-424E-B148-13F1E386343B}" type="slidenum">
              <a:rPr lang="en-GB"/>
              <a:pPr>
                <a:defRPr/>
              </a:pPr>
              <a:t>‹#›</a:t>
            </a:fld>
            <a:endParaRPr lang="en-GB"/>
          </a:p>
        </p:txBody>
      </p:sp>
    </p:spTree>
    <p:extLst>
      <p:ext uri="{BB962C8B-B14F-4D97-AF65-F5344CB8AC3E}">
        <p14:creationId xmlns:p14="http://schemas.microsoft.com/office/powerpoint/2010/main" val="172332302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A89D1E31-2785-4708-85AB-5F01E9C11468}"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10819254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C1397CC5-35EF-4E9F-B3D4-EFBF8B427E1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14989946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25F44BE-0121-44D3-BC2B-47D97C5E32C0}"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8600929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D7A86A6-83AF-4AE0-B34D-28BF2FECF29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98002169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D7BAC10-E5CF-4249-8D05-5253895F256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8896951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ACF1033-9FDB-4EEA-A562-1667C6178C8A}"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99491278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sz="quarter"/>
          </p:nvPr>
        </p:nvSpPr>
        <p:spPr>
          <a:xfrm>
            <a:off x="685800" y="1997075"/>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4198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mtClean="0">
              <a:solidFill>
                <a:srgbClr val="FFFFFF"/>
              </a:solidFill>
            </a:endParaRPr>
          </a:p>
        </p:txBody>
      </p:sp>
      <p:sp>
        <p:nvSpPr>
          <p:cNvPr id="41989" name="Rectangle 5"/>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41990" name="Rectangle 6"/>
          <p:cNvSpPr>
            <a:spLocks noGrp="1" noChangeArrowheads="1"/>
          </p:cNvSpPr>
          <p:nvPr>
            <p:ph type="sldNum" sz="quarter" idx="4"/>
          </p:nvPr>
        </p:nvSpPr>
        <p:spPr/>
        <p:txBody>
          <a:bodyPr/>
          <a:lstStyle>
            <a:lvl1pPr>
              <a:defRPr/>
            </a:lvl1pPr>
          </a:lstStyle>
          <a:p>
            <a:fld id="{38F753A5-B867-4D50-A7A5-4290B151E1DB}" type="slidenum">
              <a:rPr lang="en-GB">
                <a:solidFill>
                  <a:srgbClr val="FFFFFF"/>
                </a:solidFill>
              </a:rPr>
              <a:pPr/>
              <a:t>‹#›</a:t>
            </a:fld>
            <a:endParaRPr lang="en-GB">
              <a:solidFill>
                <a:srgbClr val="FFFFFF"/>
              </a:solidFill>
            </a:endParaRPr>
          </a:p>
        </p:txBody>
      </p:sp>
      <p:sp>
        <p:nvSpPr>
          <p:cNvPr id="41991" name="Rectangle 7"/>
          <p:cNvSpPr>
            <a:spLocks noGrp="1" noChangeArrowheads="1"/>
          </p:cNvSpPr>
          <p:nvPr>
            <p:ph type="dt" sz="quarter" idx="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162267785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E56D4C04-1719-4A31-BFC2-79AB801AD219}"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60386133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49A65158-8E33-4F20-9F69-81513361B4E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5076559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AEDF87E2-3853-419F-85F6-D6E6D93B3E8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52971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89428E9-2D7E-489C-8C04-C18EC08DB766}" type="slidenum">
              <a:rPr lang="en-GB"/>
              <a:pPr>
                <a:defRPr/>
              </a:pPr>
              <a:t>‹#›</a:t>
            </a:fld>
            <a:endParaRPr lang="en-GB"/>
          </a:p>
        </p:txBody>
      </p:sp>
    </p:spTree>
    <p:extLst>
      <p:ext uri="{BB962C8B-B14F-4D97-AF65-F5344CB8AC3E}">
        <p14:creationId xmlns:p14="http://schemas.microsoft.com/office/powerpoint/2010/main" val="38175670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5B03433A-DCC6-46D0-99F5-945246A6111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1411735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43012458-32B7-4ED2-BE6A-A5CFF366BC02}"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84266661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E2F48260-DDBC-467B-B4A0-C013BA3A6E05}"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80421711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0BFC954-6E43-45B3-989C-ABD7D019F4C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87903625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10BC3025-07E2-4E6F-B131-DF34D1AB1D89}"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62866297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2D947AD-FA7F-464D-ABD7-2EAA09DC1F5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88351267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3"/>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A4DEFA5-9720-49BF-971B-A5361299604E}"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92511078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68313" y="188913"/>
            <a:ext cx="8229600" cy="863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Media Placeholder 3"/>
          <p:cNvSpPr>
            <a:spLocks noGrp="1"/>
          </p:cNvSpPr>
          <p:nvPr>
            <p:ph type="media" sz="half" idx="2"/>
          </p:nvPr>
        </p:nvSpPr>
        <p:spPr>
          <a:xfrm>
            <a:off x="4648200" y="1905000"/>
            <a:ext cx="4038600" cy="4114800"/>
          </a:xfrm>
        </p:spPr>
        <p:txBody>
          <a:bodyPr/>
          <a:lstStyle/>
          <a:p>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76A5E7C-24D7-4A02-9499-1FE1DF9019DA}"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56168372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88913"/>
            <a:ext cx="8240713" cy="5830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C229C231-90DB-4DCD-816E-6A92EB1917A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385679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59F7BF08-E472-4F8C-9A11-894D9B1799A6}" type="slidenum">
              <a:rPr lang="en-GB"/>
              <a:pPr>
                <a:defRPr/>
              </a:pPr>
              <a:t>‹#›</a:t>
            </a:fld>
            <a:endParaRPr lang="en-GB"/>
          </a:p>
        </p:txBody>
      </p:sp>
    </p:spTree>
    <p:extLst>
      <p:ext uri="{BB962C8B-B14F-4D97-AF65-F5344CB8AC3E}">
        <p14:creationId xmlns:p14="http://schemas.microsoft.com/office/powerpoint/2010/main" val="32554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DC30639-810E-4148-890E-CE1926A52AD9}" type="slidenum">
              <a:rPr lang="en-GB"/>
              <a:pPr>
                <a:defRPr/>
              </a:pPr>
              <a:t>‹#›</a:t>
            </a:fld>
            <a:endParaRPr lang="en-GB"/>
          </a:p>
        </p:txBody>
      </p:sp>
    </p:spTree>
    <p:extLst>
      <p:ext uri="{BB962C8B-B14F-4D97-AF65-F5344CB8AC3E}">
        <p14:creationId xmlns:p14="http://schemas.microsoft.com/office/powerpoint/2010/main" val="3518786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44EA4BE-E902-4669-9D4C-17F461355B42}" type="slidenum">
              <a:rPr lang="en-GB"/>
              <a:pPr>
                <a:defRPr/>
              </a:pPr>
              <a:t>‹#›</a:t>
            </a:fld>
            <a:endParaRPr lang="en-GB"/>
          </a:p>
        </p:txBody>
      </p:sp>
    </p:spTree>
    <p:extLst>
      <p:ext uri="{BB962C8B-B14F-4D97-AF65-F5344CB8AC3E}">
        <p14:creationId xmlns:p14="http://schemas.microsoft.com/office/powerpoint/2010/main" val="1100066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1.jpe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en-GB"/>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en-GB"/>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charset="0"/>
              </a:defRPr>
            </a:lvl1pPr>
          </a:lstStyle>
          <a:p>
            <a:pPr>
              <a:defRPr/>
            </a:pPr>
            <a:fld id="{723DC539-033C-45E4-A10B-D6D20291FF20}"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95"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82637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263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solidFill>
                <a:srgbClr val="000000"/>
              </a:solidFill>
            </a:endParaRPr>
          </a:p>
        </p:txBody>
      </p:sp>
      <p:sp>
        <p:nvSpPr>
          <p:cNvPr id="8263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solidFill>
                <a:srgbClr val="000000"/>
              </a:solidFill>
            </a:endParaRPr>
          </a:p>
        </p:txBody>
      </p:sp>
      <p:sp>
        <p:nvSpPr>
          <p:cNvPr id="8263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59830BF6-0449-4D88-90EF-8D28E3874CC4}"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28658324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GB">
              <a:solidFill>
                <a:srgbClr val="FFFFFF"/>
              </a:solidFill>
            </a:endParaRPr>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GB">
              <a:solidFill>
                <a:srgbClr val="FFFFFF"/>
              </a:solidFill>
            </a:endParaRPr>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DB35D885-7133-4AEE-8F2C-F651C3B72B4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839819542"/>
      </p:ext>
    </p:extLst>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fontAlgn="base">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82637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263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smtClean="0">
              <a:solidFill>
                <a:srgbClr val="000000"/>
              </a:solidFill>
            </a:endParaRPr>
          </a:p>
        </p:txBody>
      </p:sp>
      <p:sp>
        <p:nvSpPr>
          <p:cNvPr id="8263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smtClean="0">
              <a:solidFill>
                <a:srgbClr val="000000"/>
              </a:solidFill>
            </a:endParaRPr>
          </a:p>
        </p:txBody>
      </p:sp>
      <p:sp>
        <p:nvSpPr>
          <p:cNvPr id="8263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A920F49C-1B7A-46D2-9ABC-0447ADD33F9E}" type="slidenum">
              <a:rPr lang="en-GB" smtClean="0">
                <a:solidFill>
                  <a:srgbClr val="000000"/>
                </a:solidFill>
              </a:rPr>
              <a:pPr/>
              <a:t>‹#›</a:t>
            </a:fld>
            <a:endParaRPr lang="en-GB" smtClean="0">
              <a:solidFill>
                <a:srgbClr val="000000"/>
              </a:solidFill>
            </a:endParaRPr>
          </a:p>
        </p:txBody>
      </p:sp>
    </p:spTree>
    <p:extLst>
      <p:ext uri="{BB962C8B-B14F-4D97-AF65-F5344CB8AC3E}">
        <p14:creationId xmlns:p14="http://schemas.microsoft.com/office/powerpoint/2010/main" val="361451214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82637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263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smtClean="0">
              <a:solidFill>
                <a:srgbClr val="000000"/>
              </a:solidFill>
            </a:endParaRPr>
          </a:p>
        </p:txBody>
      </p:sp>
      <p:sp>
        <p:nvSpPr>
          <p:cNvPr id="8263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smtClean="0">
              <a:solidFill>
                <a:srgbClr val="000000"/>
              </a:solidFill>
            </a:endParaRPr>
          </a:p>
        </p:txBody>
      </p:sp>
      <p:sp>
        <p:nvSpPr>
          <p:cNvPr id="8263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A920F49C-1B7A-46D2-9ABC-0447ADD33F9E}" type="slidenum">
              <a:rPr lang="en-GB" smtClean="0">
                <a:solidFill>
                  <a:srgbClr val="000000"/>
                </a:solidFill>
              </a:rPr>
              <a:pPr/>
              <a:t>‹#›</a:t>
            </a:fld>
            <a:endParaRPr lang="en-GB" smtClean="0">
              <a:solidFill>
                <a:srgbClr val="000000"/>
              </a:solidFill>
            </a:endParaRPr>
          </a:p>
        </p:txBody>
      </p:sp>
    </p:spTree>
    <p:extLst>
      <p:ext uri="{BB962C8B-B14F-4D97-AF65-F5344CB8AC3E}">
        <p14:creationId xmlns:p14="http://schemas.microsoft.com/office/powerpoint/2010/main" val="142150250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GB" smtClean="0">
              <a:solidFill>
                <a:srgbClr val="FFFFFF"/>
              </a:solidFill>
            </a:endParaRPr>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GB" smtClean="0">
              <a:solidFill>
                <a:srgbClr val="FFFFFF"/>
              </a:solidFill>
            </a:endParaRPr>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20790C6D-1706-407F-A84C-7EA89A967ACC}" type="slidenum">
              <a:rPr lang="en-GB" smtClean="0">
                <a:solidFill>
                  <a:srgbClr val="FFFFFF"/>
                </a:solidFill>
              </a:rPr>
              <a:pPr/>
              <a:t>‹#›</a:t>
            </a:fld>
            <a:endParaRPr lang="en-GB" smtClean="0">
              <a:solidFill>
                <a:srgbClr val="FFFFFF"/>
              </a:solidFill>
            </a:endParaRPr>
          </a:p>
        </p:txBody>
      </p:sp>
    </p:spTree>
    <p:extLst>
      <p:ext uri="{BB962C8B-B14F-4D97-AF65-F5344CB8AC3E}">
        <p14:creationId xmlns:p14="http://schemas.microsoft.com/office/powerpoint/2010/main" val="351630150"/>
      </p:ext>
    </p:extLst>
  </p:cSld>
  <p:clrMap bg1="dk2" tx1="lt1" bg2="dk1"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Lst>
  <p:txStyles>
    <p:titleStyle>
      <a:lvl1pPr algn="ctr" rtl="0" fontAlgn="base">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02" name="Rectangle 2"/>
          <p:cNvSpPr>
            <a:spLocks noGrp="1" noChangeArrowheads="1"/>
          </p:cNvSpPr>
          <p:nvPr>
            <p:ph type="body" idx="1"/>
          </p:nvPr>
        </p:nvSpPr>
        <p:spPr>
          <a:xfrm>
            <a:off x="0" y="1052513"/>
            <a:ext cx="9144000" cy="5545137"/>
          </a:xfrm>
          <a:noFill/>
          <a:ln/>
        </p:spPr>
        <p:txBody>
          <a:bodyPr lIns="18000" tIns="0" rIns="18000" bIns="0"/>
          <a:lstStyle/>
          <a:p>
            <a:pPr>
              <a:lnSpc>
                <a:spcPct val="90000"/>
              </a:lnSpc>
              <a:spcBef>
                <a:spcPct val="50000"/>
              </a:spcBef>
            </a:pPr>
            <a:r>
              <a:rPr lang="en-GB" dirty="0"/>
              <a:t>Intimacy relationship – knowing God</a:t>
            </a:r>
          </a:p>
          <a:p>
            <a:pPr>
              <a:lnSpc>
                <a:spcPct val="90000"/>
              </a:lnSpc>
              <a:spcBef>
                <a:spcPct val="50000"/>
              </a:spcBef>
            </a:pPr>
            <a:r>
              <a:rPr lang="en-GB" dirty="0"/>
              <a:t>Restored </a:t>
            </a:r>
            <a:r>
              <a:rPr lang="en-GB" dirty="0" smtClean="0"/>
              <a:t>Identity gives authority </a:t>
            </a:r>
            <a:r>
              <a:rPr lang="en-GB" dirty="0"/>
              <a:t>to </a:t>
            </a:r>
            <a:r>
              <a:rPr lang="en-GB" dirty="0" smtClean="0"/>
              <a:t>fulfil destiny</a:t>
            </a:r>
            <a:endParaRPr lang="en-GB" dirty="0"/>
          </a:p>
          <a:p>
            <a:pPr>
              <a:lnSpc>
                <a:spcPct val="90000"/>
              </a:lnSpc>
              <a:spcBef>
                <a:spcPct val="50000"/>
              </a:spcBef>
            </a:pPr>
            <a:r>
              <a:rPr lang="en-GB" dirty="0" smtClean="0"/>
              <a:t>Destiny is Revelation </a:t>
            </a:r>
            <a:r>
              <a:rPr lang="en-GB" dirty="0"/>
              <a:t>of your Rulership mandate </a:t>
            </a:r>
          </a:p>
          <a:p>
            <a:pPr>
              <a:lnSpc>
                <a:spcPct val="90000"/>
              </a:lnSpc>
              <a:spcBef>
                <a:spcPct val="50000"/>
              </a:spcBef>
            </a:pPr>
            <a:r>
              <a:rPr lang="en-GB" dirty="0" smtClean="0"/>
              <a:t>Destiny is Manifesting the </a:t>
            </a:r>
            <a:r>
              <a:rPr lang="en-GB" dirty="0"/>
              <a:t>kingdom </a:t>
            </a:r>
            <a:r>
              <a:rPr lang="en-GB" dirty="0" smtClean="0"/>
              <a:t>of God </a:t>
            </a:r>
            <a:r>
              <a:rPr lang="en-GB" dirty="0"/>
              <a:t>on earth as it is in heaven</a:t>
            </a:r>
          </a:p>
          <a:p>
            <a:pPr>
              <a:lnSpc>
                <a:spcPct val="90000"/>
              </a:lnSpc>
              <a:spcBef>
                <a:spcPct val="50000"/>
              </a:spcBef>
            </a:pPr>
            <a:r>
              <a:rPr lang="en-GB" dirty="0"/>
              <a:t>Frequency vibration sound </a:t>
            </a:r>
            <a:r>
              <a:rPr lang="en-GB" dirty="0" smtClean="0"/>
              <a:t>is being </a:t>
            </a:r>
            <a:r>
              <a:rPr lang="en-GB" dirty="0"/>
              <a:t>released from heaven</a:t>
            </a:r>
          </a:p>
          <a:p>
            <a:pPr>
              <a:lnSpc>
                <a:spcPct val="90000"/>
              </a:lnSpc>
              <a:spcBef>
                <a:spcPct val="50000"/>
              </a:spcBef>
            </a:pPr>
            <a:r>
              <a:rPr lang="en-GB" dirty="0"/>
              <a:t>Resonate with </a:t>
            </a:r>
            <a:r>
              <a:rPr lang="en-GB" dirty="0" smtClean="0"/>
              <a:t>the frequency come into harmony</a:t>
            </a:r>
            <a:endParaRPr lang="en-GB" dirty="0"/>
          </a:p>
          <a:p>
            <a:pPr>
              <a:lnSpc>
                <a:spcPct val="90000"/>
              </a:lnSpc>
              <a:spcBef>
                <a:spcPct val="50000"/>
              </a:spcBef>
            </a:pPr>
            <a:r>
              <a:rPr lang="en-GB" dirty="0"/>
              <a:t>Calling us back to our heavenly destiny </a:t>
            </a:r>
          </a:p>
        </p:txBody>
      </p:sp>
      <p:sp>
        <p:nvSpPr>
          <p:cNvPr id="870403" name="Rectangle 3"/>
          <p:cNvSpPr>
            <a:spLocks noGrp="1" noChangeArrowheads="1"/>
          </p:cNvSpPr>
          <p:nvPr>
            <p:ph type="title"/>
          </p:nvPr>
        </p:nvSpPr>
        <p:spPr>
          <a:xfrm>
            <a:off x="179388" y="0"/>
            <a:ext cx="8785225" cy="760413"/>
          </a:xfrm>
          <a:noFill/>
          <a:ln/>
        </p:spPr>
        <p:txBody>
          <a:bodyPr lIns="0" tIns="0" rIns="0" bIns="0"/>
          <a:lstStyle/>
          <a:p>
            <a:r>
              <a:rPr lang="en-GB" sz="4400" dirty="0"/>
              <a:t>Preparing for </a:t>
            </a:r>
            <a:r>
              <a:rPr lang="en-GB" sz="4400" dirty="0" smtClean="0"/>
              <a:t>Destiny</a:t>
            </a:r>
            <a:endParaRPr lang="en-GB" sz="4400" dirty="0"/>
          </a:p>
        </p:txBody>
      </p:sp>
    </p:spTree>
    <p:extLst>
      <p:ext uri="{BB962C8B-B14F-4D97-AF65-F5344CB8AC3E}">
        <p14:creationId xmlns:p14="http://schemas.microsoft.com/office/powerpoint/2010/main" val="7951320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0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7040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7040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7040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7040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7040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7040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02"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4178" name="Rectangle 2"/>
          <p:cNvSpPr>
            <a:spLocks noGrp="1" noChangeArrowheads="1"/>
          </p:cNvSpPr>
          <p:nvPr>
            <p:ph type="title"/>
          </p:nvPr>
        </p:nvSpPr>
        <p:spPr>
          <a:xfrm>
            <a:off x="0" y="0"/>
            <a:ext cx="8697913" cy="749300"/>
          </a:xfrm>
        </p:spPr>
        <p:txBody>
          <a:bodyPr>
            <a:normAutofit/>
          </a:bodyPr>
          <a:lstStyle/>
          <a:p>
            <a:pPr eaLnBrk="1" hangingPunct="1">
              <a:defRPr/>
            </a:pPr>
            <a:r>
              <a:rPr lang="en-GB" dirty="0" smtClean="0"/>
              <a:t>Preparing for destiny </a:t>
            </a:r>
          </a:p>
        </p:txBody>
      </p:sp>
      <p:sp>
        <p:nvSpPr>
          <p:cNvPr id="1074179" name="Rectangle 3"/>
          <p:cNvSpPr>
            <a:spLocks noGrp="1" noChangeArrowheads="1"/>
          </p:cNvSpPr>
          <p:nvPr>
            <p:ph type="body" idx="1"/>
          </p:nvPr>
        </p:nvSpPr>
        <p:spPr>
          <a:xfrm>
            <a:off x="0" y="836613"/>
            <a:ext cx="9144000" cy="5904755"/>
          </a:xfrm>
        </p:spPr>
        <p:txBody>
          <a:bodyPr/>
          <a:lstStyle/>
          <a:p>
            <a:pPr>
              <a:defRPr/>
            </a:pPr>
            <a:r>
              <a:rPr lang="en-GB" dirty="0" smtClean="0"/>
              <a:t>3 stages of experiences</a:t>
            </a:r>
          </a:p>
          <a:p>
            <a:pPr>
              <a:defRPr/>
            </a:pPr>
            <a:r>
              <a:rPr lang="en-GB" dirty="0" smtClean="0"/>
              <a:t>Visions – snap shot pictures or moving pictures in the 3</a:t>
            </a:r>
            <a:r>
              <a:rPr lang="en-GB" baseline="30000" dirty="0" smtClean="0"/>
              <a:t>rd</a:t>
            </a:r>
            <a:r>
              <a:rPr lang="en-GB" dirty="0" smtClean="0"/>
              <a:t> person</a:t>
            </a:r>
          </a:p>
          <a:p>
            <a:pPr>
              <a:defRPr/>
            </a:pPr>
            <a:r>
              <a:rPr lang="en-GB" dirty="0" smtClean="0"/>
              <a:t>Visitations – 1</a:t>
            </a:r>
            <a:r>
              <a:rPr lang="en-GB" baseline="30000" dirty="0" smtClean="0"/>
              <a:t>st</a:t>
            </a:r>
            <a:r>
              <a:rPr lang="en-GB" dirty="0" smtClean="0"/>
              <a:t> person may involve trances or even translations</a:t>
            </a:r>
          </a:p>
          <a:p>
            <a:pPr>
              <a:defRPr/>
            </a:pPr>
            <a:r>
              <a:rPr lang="en-GB" dirty="0" smtClean="0"/>
              <a:t>Habitations living in the dual realms of heaven &amp; earth simultaneously </a:t>
            </a:r>
          </a:p>
          <a:p>
            <a:pPr>
              <a:defRPr/>
            </a:pPr>
            <a:r>
              <a:rPr lang="en-GB" dirty="0" smtClean="0"/>
              <a:t>John 3:</a:t>
            </a:r>
            <a:r>
              <a:rPr lang="en-GB" baseline="30000" dirty="0"/>
              <a:t>13</a:t>
            </a:r>
            <a:r>
              <a:rPr lang="en-GB" dirty="0"/>
              <a:t> No one has ascended to heaven but He who came down from heaven, </a:t>
            </a:r>
            <a:r>
              <a:rPr lang="en-GB" i="1" dirty="0"/>
              <a:t>that is,</a:t>
            </a:r>
            <a:r>
              <a:rPr lang="en-GB" dirty="0"/>
              <a:t> the Son of Man who is in heaven</a:t>
            </a:r>
            <a:r>
              <a:rPr lang="en-GB" dirty="0" smtClean="0"/>
              <a:t>. (dwells has His home)</a:t>
            </a:r>
          </a:p>
        </p:txBody>
      </p:sp>
    </p:spTree>
    <p:extLst>
      <p:ext uri="{BB962C8B-B14F-4D97-AF65-F5344CB8AC3E}">
        <p14:creationId xmlns:p14="http://schemas.microsoft.com/office/powerpoint/2010/main" val="416645123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5218" name="Rectangle 2"/>
          <p:cNvSpPr>
            <a:spLocks noGrp="1" noChangeArrowheads="1"/>
          </p:cNvSpPr>
          <p:nvPr>
            <p:ph type="body" idx="1"/>
          </p:nvPr>
        </p:nvSpPr>
        <p:spPr>
          <a:xfrm>
            <a:off x="0" y="1125538"/>
            <a:ext cx="9144000" cy="5732462"/>
          </a:xfrm>
          <a:noFill/>
          <a:ln/>
        </p:spPr>
        <p:txBody>
          <a:bodyPr lIns="18000" tIns="0" rIns="18000" bIns="0"/>
          <a:lstStyle/>
          <a:p>
            <a:pPr>
              <a:spcBef>
                <a:spcPct val="60000"/>
              </a:spcBef>
            </a:pPr>
            <a:r>
              <a:rPr lang="en-GB" sz="3400" dirty="0"/>
              <a:t>Dethronement of self, soul, old life</a:t>
            </a:r>
          </a:p>
          <a:p>
            <a:pPr>
              <a:spcBef>
                <a:spcPct val="60000"/>
              </a:spcBef>
            </a:pPr>
            <a:r>
              <a:rPr lang="en-GB" sz="3400" dirty="0"/>
              <a:t>Strongholds, </a:t>
            </a:r>
            <a:r>
              <a:rPr lang="en-GB" sz="3400" dirty="0" smtClean="0"/>
              <a:t>mind-sets</a:t>
            </a:r>
            <a:r>
              <a:rPr lang="en-GB" sz="3400" dirty="0"/>
              <a:t>, false belief systems</a:t>
            </a:r>
          </a:p>
          <a:p>
            <a:pPr>
              <a:spcBef>
                <a:spcPct val="60000"/>
              </a:spcBef>
            </a:pPr>
            <a:r>
              <a:rPr lang="en-GB" sz="3400" dirty="0"/>
              <a:t>Familiar spirits - Generational Spirits</a:t>
            </a:r>
          </a:p>
          <a:p>
            <a:pPr>
              <a:spcBef>
                <a:spcPct val="60000"/>
              </a:spcBef>
            </a:pPr>
            <a:r>
              <a:rPr lang="en-GB" sz="3400" dirty="0">
                <a:solidFill>
                  <a:srgbClr val="FFFF00"/>
                </a:solidFill>
              </a:rPr>
              <a:t>Nature</a:t>
            </a:r>
            <a:r>
              <a:rPr lang="en-GB" sz="3400" dirty="0"/>
              <a:t> </a:t>
            </a:r>
            <a:r>
              <a:rPr lang="en-GB" sz="3400" dirty="0" smtClean="0"/>
              <a:t>- DNA </a:t>
            </a:r>
            <a:r>
              <a:rPr lang="en-GB" sz="3400" dirty="0"/>
              <a:t>programming</a:t>
            </a:r>
          </a:p>
          <a:p>
            <a:pPr>
              <a:spcBef>
                <a:spcPct val="60000"/>
              </a:spcBef>
            </a:pPr>
            <a:r>
              <a:rPr lang="en-GB" sz="3400" dirty="0">
                <a:solidFill>
                  <a:srgbClr val="FFFF00"/>
                </a:solidFill>
              </a:rPr>
              <a:t>Nurture</a:t>
            </a:r>
            <a:r>
              <a:rPr lang="en-GB" sz="3400" dirty="0"/>
              <a:t> </a:t>
            </a:r>
            <a:r>
              <a:rPr lang="en-GB" sz="3400" dirty="0" smtClean="0"/>
              <a:t>- environmental </a:t>
            </a:r>
            <a:r>
              <a:rPr lang="en-GB" sz="3400" dirty="0"/>
              <a:t>programming</a:t>
            </a:r>
          </a:p>
          <a:p>
            <a:pPr>
              <a:spcBef>
                <a:spcPct val="60000"/>
              </a:spcBef>
            </a:pPr>
            <a:r>
              <a:rPr lang="en-GB" sz="3400" dirty="0">
                <a:solidFill>
                  <a:srgbClr val="FFFF00"/>
                </a:solidFill>
              </a:rPr>
              <a:t>Trauma</a:t>
            </a:r>
            <a:r>
              <a:rPr lang="en-GB" sz="3400" dirty="0"/>
              <a:t> </a:t>
            </a:r>
            <a:r>
              <a:rPr lang="en-GB" sz="3400" dirty="0" smtClean="0"/>
              <a:t>- experiential </a:t>
            </a:r>
            <a:r>
              <a:rPr lang="en-GB" sz="3400" dirty="0"/>
              <a:t>programming</a:t>
            </a:r>
          </a:p>
        </p:txBody>
      </p:sp>
      <p:sp>
        <p:nvSpPr>
          <p:cNvPr id="905219" name="Rectangle 3"/>
          <p:cNvSpPr>
            <a:spLocks noGrp="1" noChangeArrowheads="1"/>
          </p:cNvSpPr>
          <p:nvPr>
            <p:ph type="title"/>
          </p:nvPr>
        </p:nvSpPr>
        <p:spPr>
          <a:xfrm>
            <a:off x="468313" y="0"/>
            <a:ext cx="8675687" cy="760413"/>
          </a:xfrm>
          <a:noFill/>
          <a:ln/>
        </p:spPr>
        <p:txBody>
          <a:bodyPr lIns="0" tIns="0" rIns="0" bIns="0"/>
          <a:lstStyle/>
          <a:p>
            <a:r>
              <a:rPr lang="en-GB" sz="4400" dirty="0"/>
              <a:t> Preparing for </a:t>
            </a:r>
            <a:r>
              <a:rPr lang="en-GB" sz="4400" dirty="0" smtClean="0"/>
              <a:t>Destiny</a:t>
            </a:r>
            <a:endParaRPr lang="en-GB" sz="4400" dirty="0"/>
          </a:p>
        </p:txBody>
      </p:sp>
    </p:spTree>
    <p:extLst>
      <p:ext uri="{BB962C8B-B14F-4D97-AF65-F5344CB8AC3E}">
        <p14:creationId xmlns:p14="http://schemas.microsoft.com/office/powerpoint/2010/main" val="39157766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521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521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521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0521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05218">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0521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521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15888"/>
            <a:ext cx="6121400" cy="6524625"/>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140200" y="836613"/>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3995738" y="16287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3995738" y="24923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6" name="Line 6"/>
          <p:cNvSpPr>
            <a:spLocks noChangeShapeType="1"/>
          </p:cNvSpPr>
          <p:nvPr/>
        </p:nvSpPr>
        <p:spPr bwMode="auto">
          <a:xfrm>
            <a:off x="4284663" y="3429000"/>
            <a:ext cx="0" cy="1008063"/>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Tree>
    <p:extLst>
      <p:ext uri="{BB962C8B-B14F-4D97-AF65-F5344CB8AC3E}">
        <p14:creationId xmlns:p14="http://schemas.microsoft.com/office/powerpoint/2010/main" val="3187743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12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6" presetClass="emph" presetSubtype="0" fill="hold" grpId="1" nodeType="clickEffect">
                                  <p:stCondLst>
                                    <p:cond delay="0"/>
                                  </p:stCondLst>
                                  <p:childTnLst>
                                    <p:animScale>
                                      <p:cBhvr>
                                        <p:cTn id="10" dur="2000" fill="hold"/>
                                        <p:tgtEl>
                                          <p:spTgt spid="1121286"/>
                                        </p:tgtEl>
                                      </p:cBhvr>
                                      <p:by x="300000" y="300000"/>
                                    </p:animScale>
                                  </p:childTnLst>
                                </p:cTn>
                              </p:par>
                              <p:par>
                                <p:cTn id="11" presetID="42" presetClass="path" presetSubtype="0" accel="50000" decel="50000" fill="hold" grpId="2" nodeType="withEffect">
                                  <p:stCondLst>
                                    <p:cond delay="0"/>
                                  </p:stCondLst>
                                  <p:childTnLst>
                                    <p:animMotion origin="layout" path="M 3.61111E-6 0.00023 L 3.61111E-6 0.19977 " pathEditMode="relative" rAng="0" ptsTypes="AA">
                                      <p:cBhvr>
                                        <p:cTn id="12" dur="2000" fill="hold"/>
                                        <p:tgtEl>
                                          <p:spTgt spid="1121286"/>
                                        </p:tgtEl>
                                        <p:attrNameLst>
                                          <p:attrName>ppt_x</p:attrName>
                                          <p:attrName>ppt_y</p:attrName>
                                        </p:attrNameLst>
                                      </p:cBhvr>
                                      <p:rCtr x="0" y="997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1286" grpId="0" animBg="1"/>
      <p:bldP spid="1121286" grpId="1" animBg="1"/>
      <p:bldP spid="1121286"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6" name="Rectangle 2"/>
          <p:cNvSpPr>
            <a:spLocks noGrp="1" noChangeArrowheads="1"/>
          </p:cNvSpPr>
          <p:nvPr>
            <p:ph type="title"/>
          </p:nvPr>
        </p:nvSpPr>
        <p:spPr>
          <a:xfrm>
            <a:off x="444500" y="0"/>
            <a:ext cx="8229600" cy="350838"/>
          </a:xfrm>
        </p:spPr>
        <p:txBody>
          <a:bodyPr/>
          <a:lstStyle/>
          <a:p>
            <a:r>
              <a:rPr lang="en-GB" sz="2800"/>
              <a:t>Spirit Gates</a:t>
            </a:r>
          </a:p>
        </p:txBody>
      </p:sp>
      <p:sp>
        <p:nvSpPr>
          <p:cNvPr id="891907" name="AutoShape 3"/>
          <p:cNvSpPr>
            <a:spLocks noChangeArrowheads="1"/>
          </p:cNvSpPr>
          <p:nvPr/>
        </p:nvSpPr>
        <p:spPr bwMode="auto">
          <a:xfrm>
            <a:off x="2555875" y="765175"/>
            <a:ext cx="382588" cy="2322513"/>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700" smtClean="0">
                <a:solidFill>
                  <a:srgbClr val="000000"/>
                </a:solidFill>
                <a:latin typeface="Arial" charset="0"/>
              </a:rPr>
              <a:t>F</a:t>
            </a:r>
            <a:br>
              <a:rPr lang="en-GB" sz="1700" smtClean="0">
                <a:solidFill>
                  <a:srgbClr val="000000"/>
                </a:solidFill>
                <a:latin typeface="Arial" charset="0"/>
              </a:rPr>
            </a:br>
            <a:r>
              <a:rPr lang="en-GB" sz="1700" smtClean="0">
                <a:solidFill>
                  <a:srgbClr val="000000"/>
                </a:solidFill>
                <a:latin typeface="Arial" charset="0"/>
              </a:rPr>
              <a:t>E</a:t>
            </a:r>
            <a:br>
              <a:rPr lang="en-GB" sz="1700" smtClean="0">
                <a:solidFill>
                  <a:srgbClr val="000000"/>
                </a:solidFill>
                <a:latin typeface="Arial" charset="0"/>
              </a:rPr>
            </a:br>
            <a:r>
              <a:rPr lang="en-GB" sz="1700" smtClean="0">
                <a:solidFill>
                  <a:srgbClr val="000000"/>
                </a:solidFill>
                <a:latin typeface="Arial" charset="0"/>
              </a:rPr>
              <a:t>L</a:t>
            </a:r>
            <a:br>
              <a:rPr lang="en-GB" sz="1700" smtClean="0">
                <a:solidFill>
                  <a:srgbClr val="000000"/>
                </a:solidFill>
                <a:latin typeface="Arial" charset="0"/>
              </a:rPr>
            </a:br>
            <a:r>
              <a:rPr lang="en-GB" sz="1700" smtClean="0">
                <a:solidFill>
                  <a:srgbClr val="000000"/>
                </a:solidFill>
                <a:latin typeface="Arial" charset="0"/>
              </a:rPr>
              <a:t>L</a:t>
            </a:r>
            <a:br>
              <a:rPr lang="en-GB" sz="1700" smtClean="0">
                <a:solidFill>
                  <a:srgbClr val="000000"/>
                </a:solidFill>
                <a:latin typeface="Arial" charset="0"/>
              </a:rPr>
            </a:br>
            <a:r>
              <a:rPr lang="en-GB" sz="1700" smtClean="0">
                <a:solidFill>
                  <a:srgbClr val="000000"/>
                </a:solidFill>
                <a:latin typeface="Arial" charset="0"/>
              </a:rPr>
              <a:t>O</a:t>
            </a:r>
            <a:br>
              <a:rPr lang="en-GB" sz="1700" smtClean="0">
                <a:solidFill>
                  <a:srgbClr val="000000"/>
                </a:solidFill>
                <a:latin typeface="Arial" charset="0"/>
              </a:rPr>
            </a:br>
            <a:r>
              <a:rPr lang="en-GB" sz="1700" smtClean="0">
                <a:solidFill>
                  <a:srgbClr val="000000"/>
                </a:solidFill>
                <a:latin typeface="Arial" charset="0"/>
              </a:rPr>
              <a:t>W</a:t>
            </a:r>
            <a:br>
              <a:rPr lang="en-GB" sz="1700" smtClean="0">
                <a:solidFill>
                  <a:srgbClr val="000000"/>
                </a:solidFill>
                <a:latin typeface="Arial" charset="0"/>
              </a:rPr>
            </a:br>
            <a:r>
              <a:rPr lang="en-GB" sz="1700" smtClean="0">
                <a:solidFill>
                  <a:srgbClr val="000000"/>
                </a:solidFill>
                <a:latin typeface="Arial" charset="0"/>
              </a:rPr>
              <a:t>S</a:t>
            </a:r>
            <a:br>
              <a:rPr lang="en-GB" sz="1700" smtClean="0">
                <a:solidFill>
                  <a:srgbClr val="000000"/>
                </a:solidFill>
                <a:latin typeface="Arial" charset="0"/>
              </a:rPr>
            </a:br>
            <a:r>
              <a:rPr lang="en-GB" sz="1700" smtClean="0">
                <a:solidFill>
                  <a:srgbClr val="000000"/>
                </a:solidFill>
                <a:latin typeface="Arial" charset="0"/>
              </a:rPr>
              <a:t>I</a:t>
            </a:r>
            <a:br>
              <a:rPr lang="en-GB" sz="1700" smtClean="0">
                <a:solidFill>
                  <a:srgbClr val="000000"/>
                </a:solidFill>
                <a:latin typeface="Arial" charset="0"/>
              </a:rPr>
            </a:br>
            <a:r>
              <a:rPr lang="en-GB" sz="1700" smtClean="0">
                <a:solidFill>
                  <a:srgbClr val="000000"/>
                </a:solidFill>
                <a:latin typeface="Arial" charset="0"/>
              </a:rPr>
              <a:t>P</a:t>
            </a:r>
          </a:p>
        </p:txBody>
      </p:sp>
      <p:sp>
        <p:nvSpPr>
          <p:cNvPr id="891908" name="AutoShape 4"/>
          <p:cNvSpPr>
            <a:spLocks noChangeArrowheads="1"/>
          </p:cNvSpPr>
          <p:nvPr/>
        </p:nvSpPr>
        <p:spPr bwMode="auto">
          <a:xfrm>
            <a:off x="3635375" y="728663"/>
            <a:ext cx="3455988" cy="78740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600" smtClean="0">
                <a:solidFill>
                  <a:srgbClr val="000000"/>
                </a:solidFill>
                <a:latin typeface="Arial" charset="0"/>
              </a:rPr>
              <a:t>Awestruck All Knowing, </a:t>
            </a:r>
            <a:br>
              <a:rPr lang="en-GB" sz="1600" smtClean="0">
                <a:solidFill>
                  <a:srgbClr val="000000"/>
                </a:solidFill>
                <a:latin typeface="Arial" charset="0"/>
              </a:rPr>
            </a:br>
            <a:r>
              <a:rPr lang="en-GB" sz="1600" smtClean="0">
                <a:solidFill>
                  <a:srgbClr val="000000"/>
                </a:solidFill>
                <a:latin typeface="Arial" charset="0"/>
              </a:rPr>
              <a:t>All Seeing, All Powerful, </a:t>
            </a:r>
            <a:br>
              <a:rPr lang="en-GB" sz="1600" smtClean="0">
                <a:solidFill>
                  <a:srgbClr val="000000"/>
                </a:solidFill>
                <a:latin typeface="Arial" charset="0"/>
              </a:rPr>
            </a:br>
            <a:r>
              <a:rPr lang="en-GB" sz="1600" smtClean="0">
                <a:solidFill>
                  <a:srgbClr val="000000"/>
                </a:solidFill>
                <a:latin typeface="Arial" charset="0"/>
              </a:rPr>
              <a:t>Almighty, Consuming Fire</a:t>
            </a:r>
            <a:endParaRPr lang="en-GB" smtClean="0">
              <a:solidFill>
                <a:srgbClr val="000000"/>
              </a:solidFill>
              <a:latin typeface="Arial" charset="0"/>
            </a:endParaRPr>
          </a:p>
        </p:txBody>
      </p:sp>
      <p:sp>
        <p:nvSpPr>
          <p:cNvPr id="891909" name="AutoShape 5"/>
          <p:cNvSpPr>
            <a:spLocks noChangeArrowheads="1"/>
          </p:cNvSpPr>
          <p:nvPr/>
        </p:nvSpPr>
        <p:spPr bwMode="auto">
          <a:xfrm>
            <a:off x="3635375" y="1628775"/>
            <a:ext cx="3455988"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Honour Respect</a:t>
            </a:r>
          </a:p>
        </p:txBody>
      </p:sp>
      <p:sp>
        <p:nvSpPr>
          <p:cNvPr id="891910" name="AutoShape 6"/>
          <p:cNvSpPr>
            <a:spLocks noChangeArrowheads="1"/>
          </p:cNvSpPr>
          <p:nvPr/>
        </p:nvSpPr>
        <p:spPr bwMode="auto">
          <a:xfrm>
            <a:off x="3635375" y="2132013"/>
            <a:ext cx="3455988" cy="5048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Obeisance, Obedience</a:t>
            </a:r>
            <a:br>
              <a:rPr lang="en-GB" smtClean="0">
                <a:solidFill>
                  <a:srgbClr val="000000"/>
                </a:solidFill>
                <a:latin typeface="Arial" charset="0"/>
              </a:rPr>
            </a:br>
            <a:r>
              <a:rPr lang="en-GB" smtClean="0">
                <a:solidFill>
                  <a:srgbClr val="000000"/>
                </a:solidFill>
                <a:latin typeface="Arial" charset="0"/>
              </a:rPr>
              <a:t>Surrender, Submission</a:t>
            </a:r>
          </a:p>
        </p:txBody>
      </p:sp>
      <p:sp>
        <p:nvSpPr>
          <p:cNvPr id="891911" name="AutoShape 7"/>
          <p:cNvSpPr>
            <a:spLocks noChangeArrowheads="1"/>
          </p:cNvSpPr>
          <p:nvPr/>
        </p:nvSpPr>
        <p:spPr bwMode="auto">
          <a:xfrm>
            <a:off x="3635375" y="2781300"/>
            <a:ext cx="3455988" cy="503238"/>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Constant 2 Way</a:t>
            </a:r>
            <a:br>
              <a:rPr lang="en-GB" smtClean="0">
                <a:solidFill>
                  <a:srgbClr val="000000"/>
                </a:solidFill>
                <a:latin typeface="Arial" charset="0"/>
              </a:rPr>
            </a:br>
            <a:r>
              <a:rPr lang="en-GB" smtClean="0">
                <a:solidFill>
                  <a:srgbClr val="000000"/>
                </a:solidFill>
                <a:latin typeface="Arial" charset="0"/>
              </a:rPr>
              <a:t>Communication Flow </a:t>
            </a:r>
          </a:p>
        </p:txBody>
      </p:sp>
      <p:sp>
        <p:nvSpPr>
          <p:cNvPr id="891912" name="AutoShape 8"/>
          <p:cNvSpPr>
            <a:spLocks noChangeArrowheads="1"/>
          </p:cNvSpPr>
          <p:nvPr/>
        </p:nvSpPr>
        <p:spPr bwMode="auto">
          <a:xfrm>
            <a:off x="3611563" y="4076700"/>
            <a:ext cx="3455987" cy="55880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Harmony, Concord, </a:t>
            </a:r>
            <a:br>
              <a:rPr lang="en-GB" smtClean="0">
                <a:solidFill>
                  <a:srgbClr val="000000"/>
                </a:solidFill>
                <a:latin typeface="Arial" charset="0"/>
              </a:rPr>
            </a:br>
            <a:r>
              <a:rPr lang="en-GB" smtClean="0">
                <a:solidFill>
                  <a:srgbClr val="000000"/>
                </a:solidFill>
                <a:latin typeface="Arial" charset="0"/>
              </a:rPr>
              <a:t>Understanding, Knowing</a:t>
            </a:r>
          </a:p>
        </p:txBody>
      </p:sp>
      <p:sp>
        <p:nvSpPr>
          <p:cNvPr id="891913" name="AutoShape 9"/>
          <p:cNvSpPr>
            <a:spLocks noChangeArrowheads="1"/>
          </p:cNvSpPr>
          <p:nvPr/>
        </p:nvSpPr>
        <p:spPr bwMode="auto">
          <a:xfrm>
            <a:off x="3611563" y="3429000"/>
            <a:ext cx="3455987" cy="576263"/>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Visions, Dreams,</a:t>
            </a:r>
            <a:br>
              <a:rPr lang="en-GB" smtClean="0">
                <a:solidFill>
                  <a:srgbClr val="000000"/>
                </a:solidFill>
                <a:latin typeface="Arial" charset="0"/>
              </a:rPr>
            </a:br>
            <a:r>
              <a:rPr lang="en-GB" smtClean="0">
                <a:solidFill>
                  <a:srgbClr val="000000"/>
                </a:solidFill>
                <a:latin typeface="Arial" charset="0"/>
              </a:rPr>
              <a:t>Seeing Opportunities</a:t>
            </a:r>
          </a:p>
        </p:txBody>
      </p:sp>
      <p:sp>
        <p:nvSpPr>
          <p:cNvPr id="891914" name="AutoShape 10"/>
          <p:cNvSpPr>
            <a:spLocks noChangeArrowheads="1"/>
          </p:cNvSpPr>
          <p:nvPr/>
        </p:nvSpPr>
        <p:spPr bwMode="auto">
          <a:xfrm>
            <a:off x="3635375" y="4779963"/>
            <a:ext cx="3505200" cy="52070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Inspiration, Light, </a:t>
            </a:r>
            <a:br>
              <a:rPr lang="en-GB" smtClean="0">
                <a:solidFill>
                  <a:srgbClr val="000000"/>
                </a:solidFill>
                <a:latin typeface="Arial" charset="0"/>
              </a:rPr>
            </a:br>
            <a:r>
              <a:rPr lang="en-GB" smtClean="0">
                <a:solidFill>
                  <a:srgbClr val="000000"/>
                </a:solidFill>
                <a:latin typeface="Arial" charset="0"/>
              </a:rPr>
              <a:t>Counsel, Wisdom</a:t>
            </a:r>
          </a:p>
        </p:txBody>
      </p:sp>
      <p:sp>
        <p:nvSpPr>
          <p:cNvPr id="891915" name="AutoShape 11"/>
          <p:cNvSpPr>
            <a:spLocks noChangeArrowheads="1"/>
          </p:cNvSpPr>
          <p:nvPr/>
        </p:nvSpPr>
        <p:spPr bwMode="auto">
          <a:xfrm>
            <a:off x="3635375" y="5373688"/>
            <a:ext cx="3455988" cy="503237"/>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Knowledge, Gut feelings</a:t>
            </a:r>
            <a:br>
              <a:rPr lang="en-GB" smtClean="0">
                <a:solidFill>
                  <a:srgbClr val="000000"/>
                </a:solidFill>
                <a:latin typeface="Arial" charset="0"/>
              </a:rPr>
            </a:br>
            <a:r>
              <a:rPr lang="en-GB" smtClean="0">
                <a:solidFill>
                  <a:srgbClr val="000000"/>
                </a:solidFill>
                <a:latin typeface="Arial" charset="0"/>
              </a:rPr>
              <a:t>Instinct</a:t>
            </a:r>
          </a:p>
        </p:txBody>
      </p:sp>
      <p:sp>
        <p:nvSpPr>
          <p:cNvPr id="891916" name="AutoShape 12"/>
          <p:cNvSpPr>
            <a:spLocks noChangeArrowheads="1"/>
          </p:cNvSpPr>
          <p:nvPr/>
        </p:nvSpPr>
        <p:spPr bwMode="auto">
          <a:xfrm>
            <a:off x="3635375" y="6075363"/>
            <a:ext cx="3455988" cy="5937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Spiritual Consciousness</a:t>
            </a:r>
            <a:br>
              <a:rPr lang="en-GB" smtClean="0">
                <a:solidFill>
                  <a:srgbClr val="000000"/>
                </a:solidFill>
                <a:latin typeface="Arial" charset="0"/>
              </a:rPr>
            </a:br>
            <a:r>
              <a:rPr lang="en-GB" smtClean="0">
                <a:solidFill>
                  <a:srgbClr val="000000"/>
                </a:solidFill>
                <a:latin typeface="Arial" charset="0"/>
              </a:rPr>
              <a:t>Heavenly Access</a:t>
            </a:r>
          </a:p>
        </p:txBody>
      </p:sp>
      <p:sp>
        <p:nvSpPr>
          <p:cNvPr id="891931" name="AutoShape 27"/>
          <p:cNvSpPr>
            <a:spLocks noChangeArrowheads="1"/>
          </p:cNvSpPr>
          <p:nvPr/>
        </p:nvSpPr>
        <p:spPr bwMode="auto">
          <a:xfrm>
            <a:off x="2555875" y="3429000"/>
            <a:ext cx="382588" cy="2862263"/>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a:t>
            </a:r>
            <a:br>
              <a:rPr lang="en-GB" smtClean="0">
                <a:solidFill>
                  <a:srgbClr val="000000"/>
                </a:solidFill>
                <a:latin typeface="Arial" charset="0"/>
              </a:rPr>
            </a:br>
            <a:r>
              <a:rPr lang="en-GB" smtClean="0">
                <a:solidFill>
                  <a:srgbClr val="000000"/>
                </a:solidFill>
                <a:latin typeface="Arial" charset="0"/>
              </a:rPr>
              <a:t>E</a:t>
            </a:r>
            <a:br>
              <a:rPr lang="en-GB" smtClean="0">
                <a:solidFill>
                  <a:srgbClr val="000000"/>
                </a:solidFill>
                <a:latin typeface="Arial" charset="0"/>
              </a:rPr>
            </a:br>
            <a:r>
              <a:rPr lang="en-GB" smtClean="0">
                <a:solidFill>
                  <a:srgbClr val="000000"/>
                </a:solidFill>
                <a:latin typeface="Arial" charset="0"/>
              </a:rPr>
              <a:t>V</a:t>
            </a:r>
            <a:br>
              <a:rPr lang="en-GB" smtClean="0">
                <a:solidFill>
                  <a:srgbClr val="000000"/>
                </a:solidFill>
                <a:latin typeface="Arial" charset="0"/>
              </a:rPr>
            </a:br>
            <a:r>
              <a:rPr lang="en-GB" smtClean="0">
                <a:solidFill>
                  <a:srgbClr val="000000"/>
                </a:solidFill>
                <a:latin typeface="Arial" charset="0"/>
              </a:rPr>
              <a:t>E</a:t>
            </a:r>
            <a:br>
              <a:rPr lang="en-GB" smtClean="0">
                <a:solidFill>
                  <a:srgbClr val="000000"/>
                </a:solidFill>
                <a:latin typeface="Arial" charset="0"/>
              </a:rPr>
            </a:br>
            <a:r>
              <a:rPr lang="en-GB" smtClean="0">
                <a:solidFill>
                  <a:srgbClr val="000000"/>
                </a:solidFill>
                <a:latin typeface="Arial" charset="0"/>
              </a:rPr>
              <a:t>L</a:t>
            </a:r>
            <a:br>
              <a:rPr lang="en-GB" smtClean="0">
                <a:solidFill>
                  <a:srgbClr val="000000"/>
                </a:solidFill>
                <a:latin typeface="Arial" charset="0"/>
              </a:rPr>
            </a:br>
            <a:r>
              <a:rPr lang="en-GB" smtClean="0">
                <a:solidFill>
                  <a:srgbClr val="000000"/>
                </a:solidFill>
                <a:latin typeface="Arial" charset="0"/>
              </a:rPr>
              <a:t>A</a:t>
            </a:r>
            <a:br>
              <a:rPr lang="en-GB" smtClean="0">
                <a:solidFill>
                  <a:srgbClr val="000000"/>
                </a:solidFill>
                <a:latin typeface="Arial" charset="0"/>
              </a:rPr>
            </a:br>
            <a:r>
              <a:rPr lang="en-GB" smtClean="0">
                <a:solidFill>
                  <a:srgbClr val="000000"/>
                </a:solidFill>
                <a:latin typeface="Arial" charset="0"/>
              </a:rPr>
              <a:t>T</a:t>
            </a:r>
            <a:br>
              <a:rPr lang="en-GB" smtClean="0">
                <a:solidFill>
                  <a:srgbClr val="000000"/>
                </a:solidFill>
                <a:latin typeface="Arial" charset="0"/>
              </a:rPr>
            </a:br>
            <a:r>
              <a:rPr lang="en-GB" smtClean="0">
                <a:solidFill>
                  <a:srgbClr val="000000"/>
                </a:solidFill>
                <a:latin typeface="Arial" charset="0"/>
              </a:rPr>
              <a:t>O</a:t>
            </a:r>
            <a:br>
              <a:rPr lang="en-GB" smtClean="0">
                <a:solidFill>
                  <a:srgbClr val="000000"/>
                </a:solidFill>
                <a:latin typeface="Arial" charset="0"/>
              </a:rPr>
            </a:br>
            <a:r>
              <a:rPr lang="en-GB" smtClean="0">
                <a:solidFill>
                  <a:srgbClr val="000000"/>
                </a:solidFill>
                <a:latin typeface="Arial" charset="0"/>
              </a:rPr>
              <a:t>R</a:t>
            </a:r>
            <a:br>
              <a:rPr lang="en-GB" smtClean="0">
                <a:solidFill>
                  <a:srgbClr val="000000"/>
                </a:solidFill>
                <a:latin typeface="Arial" charset="0"/>
              </a:rPr>
            </a:br>
            <a:r>
              <a:rPr lang="en-GB" smtClean="0">
                <a:solidFill>
                  <a:srgbClr val="000000"/>
                </a:solidFill>
                <a:latin typeface="Arial" charset="0"/>
              </a:rPr>
              <a:t>Y</a:t>
            </a:r>
          </a:p>
        </p:txBody>
      </p:sp>
      <p:sp>
        <p:nvSpPr>
          <p:cNvPr id="891932" name="AutoShape 28"/>
          <p:cNvSpPr>
            <a:spLocks noChangeArrowheads="1"/>
          </p:cNvSpPr>
          <p:nvPr/>
        </p:nvSpPr>
        <p:spPr bwMode="auto">
          <a:xfrm>
            <a:off x="1789113" y="350838"/>
            <a:ext cx="5183187" cy="323850"/>
          </a:xfrm>
          <a:prstGeom prst="flowChartAlternateProcess">
            <a:avLst/>
          </a:prstGeom>
          <a:solidFill>
            <a:srgbClr val="3333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FFFFFF"/>
                </a:solidFill>
                <a:latin typeface="Arial" charset="0"/>
              </a:rPr>
              <a:t>Training our Senses by Practice</a:t>
            </a:r>
          </a:p>
        </p:txBody>
      </p:sp>
      <p:cxnSp>
        <p:nvCxnSpPr>
          <p:cNvPr id="891933" name="AutoShape 29"/>
          <p:cNvCxnSpPr>
            <a:cxnSpLocks noChangeShapeType="1"/>
          </p:cNvCxnSpPr>
          <p:nvPr/>
        </p:nvCxnSpPr>
        <p:spPr bwMode="auto">
          <a:xfrm rot="10800000" flipH="1">
            <a:off x="360363" y="1052513"/>
            <a:ext cx="1587" cy="5184775"/>
          </a:xfrm>
          <a:prstGeom prst="bentConnector3">
            <a:avLst>
              <a:gd name="adj1" fmla="val -1440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1934" name="Line 30"/>
          <p:cNvSpPr>
            <a:spLocks noChangeShapeType="1"/>
          </p:cNvSpPr>
          <p:nvPr/>
        </p:nvSpPr>
        <p:spPr bwMode="auto">
          <a:xfrm>
            <a:off x="131763" y="5551488"/>
            <a:ext cx="2301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5" name="Line 31"/>
          <p:cNvSpPr>
            <a:spLocks noChangeShapeType="1"/>
          </p:cNvSpPr>
          <p:nvPr/>
        </p:nvSpPr>
        <p:spPr bwMode="auto">
          <a:xfrm>
            <a:off x="114300" y="4897438"/>
            <a:ext cx="2301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6" name="Line 32"/>
          <p:cNvSpPr>
            <a:spLocks noChangeShapeType="1"/>
          </p:cNvSpPr>
          <p:nvPr/>
        </p:nvSpPr>
        <p:spPr bwMode="auto">
          <a:xfrm>
            <a:off x="141288" y="4268788"/>
            <a:ext cx="2317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7" name="Line 33"/>
          <p:cNvSpPr>
            <a:spLocks noChangeShapeType="1"/>
          </p:cNvSpPr>
          <p:nvPr/>
        </p:nvSpPr>
        <p:spPr bwMode="auto">
          <a:xfrm>
            <a:off x="144463" y="3641725"/>
            <a:ext cx="2301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8" name="Line 34"/>
          <p:cNvSpPr>
            <a:spLocks noChangeShapeType="1"/>
          </p:cNvSpPr>
          <p:nvPr/>
        </p:nvSpPr>
        <p:spPr bwMode="auto">
          <a:xfrm>
            <a:off x="141288" y="2938463"/>
            <a:ext cx="2317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9" name="Line 35"/>
          <p:cNvSpPr>
            <a:spLocks noChangeShapeType="1"/>
          </p:cNvSpPr>
          <p:nvPr/>
        </p:nvSpPr>
        <p:spPr bwMode="auto">
          <a:xfrm>
            <a:off x="138113" y="1646238"/>
            <a:ext cx="2301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50" name="Line 46"/>
          <p:cNvSpPr>
            <a:spLocks noChangeShapeType="1"/>
          </p:cNvSpPr>
          <p:nvPr/>
        </p:nvSpPr>
        <p:spPr bwMode="auto">
          <a:xfrm flipV="1">
            <a:off x="119063" y="2349500"/>
            <a:ext cx="228600" cy="11113"/>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51" name="AutoShape 47"/>
          <p:cNvSpPr>
            <a:spLocks noChangeArrowheads="1"/>
          </p:cNvSpPr>
          <p:nvPr/>
        </p:nvSpPr>
        <p:spPr bwMode="auto">
          <a:xfrm>
            <a:off x="323850" y="8366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Fear of God</a:t>
            </a:r>
          </a:p>
        </p:txBody>
      </p:sp>
      <p:sp>
        <p:nvSpPr>
          <p:cNvPr id="891952" name="AutoShape 48"/>
          <p:cNvSpPr>
            <a:spLocks noChangeArrowheads="1"/>
          </p:cNvSpPr>
          <p:nvPr/>
        </p:nvSpPr>
        <p:spPr bwMode="auto">
          <a:xfrm>
            <a:off x="323850" y="14843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Reverence</a:t>
            </a:r>
          </a:p>
        </p:txBody>
      </p:sp>
      <p:sp>
        <p:nvSpPr>
          <p:cNvPr id="891953" name="AutoShape 49"/>
          <p:cNvSpPr>
            <a:spLocks noChangeArrowheads="1"/>
          </p:cNvSpPr>
          <p:nvPr/>
        </p:nvSpPr>
        <p:spPr bwMode="auto">
          <a:xfrm>
            <a:off x="323850" y="2132013"/>
            <a:ext cx="1728788" cy="377825"/>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b="1" smtClean="0">
                <a:solidFill>
                  <a:srgbClr val="000000"/>
                </a:solidFill>
                <a:latin typeface="Arial" charset="0"/>
              </a:rPr>
              <a:t>Worship</a:t>
            </a:r>
          </a:p>
        </p:txBody>
      </p:sp>
      <p:sp>
        <p:nvSpPr>
          <p:cNvPr id="891954" name="AutoShape 50"/>
          <p:cNvSpPr>
            <a:spLocks noChangeArrowheads="1"/>
          </p:cNvSpPr>
          <p:nvPr/>
        </p:nvSpPr>
        <p:spPr bwMode="auto">
          <a:xfrm>
            <a:off x="323850" y="47244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Revelation</a:t>
            </a:r>
          </a:p>
        </p:txBody>
      </p:sp>
      <p:sp>
        <p:nvSpPr>
          <p:cNvPr id="891955" name="AutoShape 51"/>
          <p:cNvSpPr>
            <a:spLocks noChangeArrowheads="1"/>
          </p:cNvSpPr>
          <p:nvPr/>
        </p:nvSpPr>
        <p:spPr bwMode="auto">
          <a:xfrm>
            <a:off x="323850" y="53721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Intuition</a:t>
            </a:r>
          </a:p>
        </p:txBody>
      </p:sp>
      <p:sp>
        <p:nvSpPr>
          <p:cNvPr id="891956" name="AutoShape 52"/>
          <p:cNvSpPr>
            <a:spLocks noChangeArrowheads="1"/>
          </p:cNvSpPr>
          <p:nvPr/>
        </p:nvSpPr>
        <p:spPr bwMode="auto">
          <a:xfrm>
            <a:off x="323850" y="602138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Heavenly</a:t>
            </a:r>
          </a:p>
        </p:txBody>
      </p:sp>
      <p:sp>
        <p:nvSpPr>
          <p:cNvPr id="891957" name="AutoShape 53"/>
          <p:cNvSpPr>
            <a:spLocks noChangeArrowheads="1"/>
          </p:cNvSpPr>
          <p:nvPr/>
        </p:nvSpPr>
        <p:spPr bwMode="auto">
          <a:xfrm>
            <a:off x="323850" y="27797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Prayer</a:t>
            </a:r>
          </a:p>
        </p:txBody>
      </p:sp>
      <p:sp>
        <p:nvSpPr>
          <p:cNvPr id="891958" name="AutoShape 54"/>
          <p:cNvSpPr>
            <a:spLocks noChangeArrowheads="1"/>
          </p:cNvSpPr>
          <p:nvPr/>
        </p:nvSpPr>
        <p:spPr bwMode="auto">
          <a:xfrm>
            <a:off x="323850" y="40767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Faith</a:t>
            </a:r>
          </a:p>
        </p:txBody>
      </p:sp>
      <p:sp>
        <p:nvSpPr>
          <p:cNvPr id="891959" name="AutoShape 55"/>
          <p:cNvSpPr>
            <a:spLocks noChangeArrowheads="1"/>
          </p:cNvSpPr>
          <p:nvPr/>
        </p:nvSpPr>
        <p:spPr bwMode="auto">
          <a:xfrm>
            <a:off x="323850" y="350043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Hope</a:t>
            </a:r>
          </a:p>
        </p:txBody>
      </p:sp>
      <p:cxnSp>
        <p:nvCxnSpPr>
          <p:cNvPr id="7" name="Straight Arrow Connector 6"/>
          <p:cNvCxnSpPr/>
          <p:nvPr/>
        </p:nvCxnSpPr>
        <p:spPr bwMode="auto">
          <a:xfrm>
            <a:off x="7668344" y="1122363"/>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39"/>
          <p:cNvCxnSpPr/>
          <p:nvPr/>
        </p:nvCxnSpPr>
        <p:spPr bwMode="auto">
          <a:xfrm>
            <a:off x="7668344" y="1751818"/>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Arrow Connector 40"/>
          <p:cNvCxnSpPr/>
          <p:nvPr/>
        </p:nvCxnSpPr>
        <p:spPr bwMode="auto">
          <a:xfrm>
            <a:off x="7668344" y="2384425"/>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p:cNvCxnSpPr/>
          <p:nvPr/>
        </p:nvCxnSpPr>
        <p:spPr bwMode="auto">
          <a:xfrm>
            <a:off x="7668344" y="3087688"/>
            <a:ext cx="102057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p:cNvCxnSpPr/>
          <p:nvPr/>
        </p:nvCxnSpPr>
        <p:spPr bwMode="auto">
          <a:xfrm>
            <a:off x="7680804" y="3717131"/>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44"/>
          <p:cNvCxnSpPr/>
          <p:nvPr/>
        </p:nvCxnSpPr>
        <p:spPr bwMode="auto">
          <a:xfrm>
            <a:off x="7668344" y="4370298"/>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p:cNvCxnSpPr/>
          <p:nvPr/>
        </p:nvCxnSpPr>
        <p:spPr bwMode="auto">
          <a:xfrm>
            <a:off x="7685852" y="5040313"/>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p:cNvCxnSpPr/>
          <p:nvPr/>
        </p:nvCxnSpPr>
        <p:spPr bwMode="auto">
          <a:xfrm>
            <a:off x="7674574" y="5625306"/>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Arrow Connector 47"/>
          <p:cNvCxnSpPr/>
          <p:nvPr/>
        </p:nvCxnSpPr>
        <p:spPr bwMode="auto">
          <a:xfrm>
            <a:off x="7660094" y="6381426"/>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p:cNvSpPr txBox="1"/>
          <p:nvPr/>
        </p:nvSpPr>
        <p:spPr>
          <a:xfrm>
            <a:off x="8693964" y="2132013"/>
            <a:ext cx="450036" cy="2862322"/>
          </a:xfrm>
          <a:prstGeom prst="rect">
            <a:avLst/>
          </a:prstGeom>
          <a:solidFill>
            <a:schemeClr val="accent1"/>
          </a:solidFill>
        </p:spPr>
        <p:txBody>
          <a:bodyPr wrap="square" rtlCol="0">
            <a:spAutoFit/>
          </a:bodyPr>
          <a:lstStyle/>
          <a:p>
            <a:r>
              <a:rPr lang="en-GB" dirty="0" smtClean="0"/>
              <a:t>S</a:t>
            </a:r>
            <a:br>
              <a:rPr lang="en-GB" dirty="0" smtClean="0"/>
            </a:br>
            <a:r>
              <a:rPr lang="en-GB" dirty="0" smtClean="0"/>
              <a:t>O</a:t>
            </a:r>
            <a:br>
              <a:rPr lang="en-GB" dirty="0" smtClean="0"/>
            </a:br>
            <a:r>
              <a:rPr lang="en-GB" dirty="0" smtClean="0"/>
              <a:t>U</a:t>
            </a:r>
            <a:br>
              <a:rPr lang="en-GB" dirty="0" smtClean="0"/>
            </a:br>
            <a:r>
              <a:rPr lang="en-GB" dirty="0" smtClean="0"/>
              <a:t>L</a:t>
            </a:r>
            <a:br>
              <a:rPr lang="en-GB" dirty="0" smtClean="0"/>
            </a:br>
            <a:r>
              <a:rPr lang="en-GB" dirty="0" smtClean="0"/>
              <a:t/>
            </a:r>
            <a:br>
              <a:rPr lang="en-GB" dirty="0" smtClean="0"/>
            </a:br>
            <a:r>
              <a:rPr lang="en-GB" dirty="0" smtClean="0"/>
              <a:t>G</a:t>
            </a:r>
            <a:br>
              <a:rPr lang="en-GB" dirty="0" smtClean="0"/>
            </a:br>
            <a:r>
              <a:rPr lang="en-GB" dirty="0" smtClean="0"/>
              <a:t>A</a:t>
            </a:r>
            <a:br>
              <a:rPr lang="en-GB" dirty="0" smtClean="0"/>
            </a:br>
            <a:r>
              <a:rPr lang="en-GB" dirty="0" smtClean="0"/>
              <a:t>T</a:t>
            </a:r>
            <a:br>
              <a:rPr lang="en-GB" dirty="0" smtClean="0"/>
            </a:br>
            <a:r>
              <a:rPr lang="en-GB" dirty="0" smtClean="0"/>
              <a:t>E</a:t>
            </a:r>
            <a:br>
              <a:rPr lang="en-GB" dirty="0" smtClean="0"/>
            </a:br>
            <a:r>
              <a:rPr lang="en-GB" dirty="0" smtClean="0"/>
              <a:t>S</a:t>
            </a:r>
            <a:endParaRPr lang="en-GB" dirty="0"/>
          </a:p>
        </p:txBody>
      </p:sp>
    </p:spTree>
    <p:extLst>
      <p:ext uri="{BB962C8B-B14F-4D97-AF65-F5344CB8AC3E}">
        <p14:creationId xmlns:p14="http://schemas.microsoft.com/office/powerpoint/2010/main" val="96517798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p:spPr>
        <p:txBody>
          <a:bodyPr lIns="18000" tIns="0" rIns="18000" bIns="0"/>
          <a:lstStyle/>
          <a:p>
            <a:pPr>
              <a:spcBef>
                <a:spcPts val="1800"/>
              </a:spcBef>
            </a:pPr>
            <a:r>
              <a:rPr lang="en-GB" sz="3600" dirty="0" smtClean="0"/>
              <a:t>Gifts &amp; callings</a:t>
            </a:r>
          </a:p>
          <a:p>
            <a:pPr>
              <a:spcBef>
                <a:spcPts val="1800"/>
              </a:spcBef>
            </a:pPr>
            <a:r>
              <a:rPr lang="en-GB" sz="3600" dirty="0" smtClean="0"/>
              <a:t>Prophetic – revelation gate, hope gate</a:t>
            </a:r>
          </a:p>
          <a:p>
            <a:pPr>
              <a:spcBef>
                <a:spcPts val="1800"/>
              </a:spcBef>
            </a:pPr>
            <a:r>
              <a:rPr lang="en-GB" sz="3600" dirty="0" smtClean="0"/>
              <a:t>Spiritual gifts </a:t>
            </a:r>
            <a:r>
              <a:rPr lang="en-GB" sz="3600" dirty="0" smtClean="0"/>
              <a:t>flow</a:t>
            </a:r>
            <a:r>
              <a:rPr lang="en-GB" sz="3600" dirty="0"/>
              <a:t> </a:t>
            </a:r>
            <a:r>
              <a:rPr lang="en-GB" sz="3600" dirty="0" smtClean="0"/>
              <a:t>- </a:t>
            </a:r>
            <a:r>
              <a:rPr lang="en-GB" sz="3600" dirty="0"/>
              <a:t>Intuition </a:t>
            </a:r>
            <a:r>
              <a:rPr lang="en-GB" sz="3600" dirty="0" smtClean="0"/>
              <a:t>gate - </a:t>
            </a:r>
            <a:r>
              <a:rPr lang="en-GB" sz="3600" dirty="0" smtClean="0"/>
              <a:t>Words knowledge, wisdom, distinguishing spirits</a:t>
            </a:r>
          </a:p>
          <a:p>
            <a:pPr>
              <a:spcBef>
                <a:spcPts val="1800"/>
              </a:spcBef>
            </a:pPr>
            <a:r>
              <a:rPr lang="en-GB" sz="3600" dirty="0" smtClean="0"/>
              <a:t>Healing</a:t>
            </a:r>
            <a:r>
              <a:rPr lang="en-GB" sz="3600" dirty="0" smtClean="0"/>
              <a:t>, miracles – Faith Gate</a:t>
            </a:r>
          </a:p>
          <a:p>
            <a:pPr>
              <a:spcBef>
                <a:spcPts val="1800"/>
              </a:spcBef>
            </a:pPr>
            <a:r>
              <a:rPr lang="en-GB" sz="3600" dirty="0" smtClean="0"/>
              <a:t>We all need reverence, fear of God, prayer gates open for intimate </a:t>
            </a:r>
            <a:r>
              <a:rPr lang="en-GB" sz="3600" dirty="0" smtClean="0"/>
              <a:t>relationship</a:t>
            </a:r>
          </a:p>
          <a:p>
            <a:pPr>
              <a:spcBef>
                <a:spcPts val="1800"/>
              </a:spcBef>
            </a:pPr>
            <a:r>
              <a:rPr lang="en-GB" sz="3600" dirty="0" smtClean="0"/>
              <a:t>Will we be worshippers – obedient?</a:t>
            </a: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3870469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0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4" name="Rectangle 2"/>
          <p:cNvSpPr>
            <a:spLocks noGrp="1" noChangeArrowheads="1"/>
          </p:cNvSpPr>
          <p:nvPr>
            <p:ph type="title"/>
          </p:nvPr>
        </p:nvSpPr>
        <p:spPr>
          <a:xfrm>
            <a:off x="444500" y="0"/>
            <a:ext cx="8229600" cy="400050"/>
          </a:xfrm>
        </p:spPr>
        <p:txBody>
          <a:bodyPr/>
          <a:lstStyle/>
          <a:p>
            <a:r>
              <a:rPr lang="en-GB" sz="3200"/>
              <a:t>Soul Gates</a:t>
            </a:r>
          </a:p>
        </p:txBody>
      </p:sp>
      <p:sp>
        <p:nvSpPr>
          <p:cNvPr id="893955" name="AutoShape 3"/>
          <p:cNvSpPr>
            <a:spLocks noChangeArrowheads="1"/>
          </p:cNvSpPr>
          <p:nvPr/>
        </p:nvSpPr>
        <p:spPr bwMode="auto">
          <a:xfrm>
            <a:off x="1690688" y="1270000"/>
            <a:ext cx="1920875"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Conscience</a:t>
            </a:r>
          </a:p>
        </p:txBody>
      </p:sp>
      <p:sp>
        <p:nvSpPr>
          <p:cNvPr id="893956" name="AutoShape 4"/>
          <p:cNvSpPr>
            <a:spLocks noChangeArrowheads="1"/>
          </p:cNvSpPr>
          <p:nvPr/>
        </p:nvSpPr>
        <p:spPr bwMode="auto">
          <a:xfrm>
            <a:off x="3132138" y="3375025"/>
            <a:ext cx="2495550" cy="595313"/>
          </a:xfrm>
          <a:prstGeom prst="flowChartAlternateProcess">
            <a:avLst/>
          </a:prstGeom>
          <a:solidFill>
            <a:srgbClr val="FFFF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3600" b="1" smtClean="0">
                <a:solidFill>
                  <a:srgbClr val="000000"/>
                </a:solidFill>
                <a:latin typeface="Arial" charset="0"/>
              </a:rPr>
              <a:t>Choice</a:t>
            </a:r>
          </a:p>
        </p:txBody>
      </p:sp>
      <p:sp>
        <p:nvSpPr>
          <p:cNvPr id="893957" name="AutoShape 5"/>
          <p:cNvSpPr>
            <a:spLocks noChangeArrowheads="1"/>
          </p:cNvSpPr>
          <p:nvPr/>
        </p:nvSpPr>
        <p:spPr bwMode="auto">
          <a:xfrm>
            <a:off x="1619250" y="4132263"/>
            <a:ext cx="1920875" cy="8096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Subconscious</a:t>
            </a:r>
            <a:br>
              <a:rPr lang="en-GB" smtClean="0">
                <a:solidFill>
                  <a:srgbClr val="000000"/>
                </a:solidFill>
                <a:latin typeface="Arial" charset="0"/>
              </a:rPr>
            </a:br>
            <a:r>
              <a:rPr lang="en-GB" sz="2400" smtClean="0">
                <a:solidFill>
                  <a:srgbClr val="000000"/>
                </a:solidFill>
                <a:latin typeface="Arial" charset="0"/>
              </a:rPr>
              <a:t>Mind</a:t>
            </a:r>
            <a:r>
              <a:rPr lang="en-GB" smtClean="0">
                <a:solidFill>
                  <a:srgbClr val="000000"/>
                </a:solidFill>
                <a:latin typeface="Arial" charset="0"/>
              </a:rPr>
              <a:t> </a:t>
            </a:r>
          </a:p>
        </p:txBody>
      </p:sp>
      <p:sp>
        <p:nvSpPr>
          <p:cNvPr id="893958" name="AutoShape 6"/>
          <p:cNvSpPr>
            <a:spLocks noChangeArrowheads="1"/>
          </p:cNvSpPr>
          <p:nvPr/>
        </p:nvSpPr>
        <p:spPr bwMode="auto">
          <a:xfrm>
            <a:off x="1690688" y="2043113"/>
            <a:ext cx="1920875"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Reason</a:t>
            </a:r>
          </a:p>
        </p:txBody>
      </p:sp>
      <p:sp>
        <p:nvSpPr>
          <p:cNvPr id="893959" name="AutoShape 7"/>
          <p:cNvSpPr>
            <a:spLocks noChangeArrowheads="1"/>
          </p:cNvSpPr>
          <p:nvPr/>
        </p:nvSpPr>
        <p:spPr bwMode="auto">
          <a:xfrm>
            <a:off x="1690688" y="2817813"/>
            <a:ext cx="1920875"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Imagination</a:t>
            </a:r>
          </a:p>
        </p:txBody>
      </p:sp>
      <p:sp>
        <p:nvSpPr>
          <p:cNvPr id="893960" name="AutoShape 8"/>
          <p:cNvSpPr>
            <a:spLocks noChangeArrowheads="1"/>
          </p:cNvSpPr>
          <p:nvPr/>
        </p:nvSpPr>
        <p:spPr bwMode="auto">
          <a:xfrm>
            <a:off x="1619250" y="5967413"/>
            <a:ext cx="1966913"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Will</a:t>
            </a:r>
          </a:p>
        </p:txBody>
      </p:sp>
      <p:sp>
        <p:nvSpPr>
          <p:cNvPr id="893961" name="AutoShape 9"/>
          <p:cNvSpPr>
            <a:spLocks noChangeArrowheads="1"/>
          </p:cNvSpPr>
          <p:nvPr/>
        </p:nvSpPr>
        <p:spPr bwMode="auto">
          <a:xfrm>
            <a:off x="1690688" y="5211763"/>
            <a:ext cx="1920875" cy="3778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Emotions</a:t>
            </a:r>
          </a:p>
        </p:txBody>
      </p:sp>
      <p:sp>
        <p:nvSpPr>
          <p:cNvPr id="893962" name="AutoShape 10"/>
          <p:cNvSpPr>
            <a:spLocks noChangeArrowheads="1"/>
          </p:cNvSpPr>
          <p:nvPr/>
        </p:nvSpPr>
        <p:spPr bwMode="auto">
          <a:xfrm>
            <a:off x="347663" y="4132263"/>
            <a:ext cx="768350" cy="2157412"/>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2800" smtClean="0">
                <a:solidFill>
                  <a:srgbClr val="000000"/>
                </a:solidFill>
                <a:latin typeface="Arial" charset="0"/>
              </a:rPr>
              <a:t>H</a:t>
            </a:r>
            <a:br>
              <a:rPr lang="en-GB" sz="2800" smtClean="0">
                <a:solidFill>
                  <a:srgbClr val="000000"/>
                </a:solidFill>
                <a:latin typeface="Arial" charset="0"/>
              </a:rPr>
            </a:br>
            <a:r>
              <a:rPr lang="en-GB" sz="2800" smtClean="0">
                <a:solidFill>
                  <a:srgbClr val="000000"/>
                </a:solidFill>
                <a:latin typeface="Arial" charset="0"/>
              </a:rPr>
              <a:t>E</a:t>
            </a:r>
            <a:br>
              <a:rPr lang="en-GB" sz="2800" smtClean="0">
                <a:solidFill>
                  <a:srgbClr val="000000"/>
                </a:solidFill>
                <a:latin typeface="Arial" charset="0"/>
              </a:rPr>
            </a:br>
            <a:r>
              <a:rPr lang="en-GB" sz="2800" smtClean="0">
                <a:solidFill>
                  <a:srgbClr val="000000"/>
                </a:solidFill>
                <a:latin typeface="Arial" charset="0"/>
              </a:rPr>
              <a:t>A</a:t>
            </a:r>
            <a:br>
              <a:rPr lang="en-GB" sz="2800" smtClean="0">
                <a:solidFill>
                  <a:srgbClr val="000000"/>
                </a:solidFill>
                <a:latin typeface="Arial" charset="0"/>
              </a:rPr>
            </a:br>
            <a:r>
              <a:rPr lang="en-GB" sz="2800" smtClean="0">
                <a:solidFill>
                  <a:srgbClr val="000000"/>
                </a:solidFill>
                <a:latin typeface="Arial" charset="0"/>
              </a:rPr>
              <a:t>R</a:t>
            </a:r>
            <a:br>
              <a:rPr lang="en-GB" sz="2800" smtClean="0">
                <a:solidFill>
                  <a:srgbClr val="000000"/>
                </a:solidFill>
                <a:latin typeface="Arial" charset="0"/>
              </a:rPr>
            </a:br>
            <a:r>
              <a:rPr lang="en-GB" sz="2800" smtClean="0">
                <a:solidFill>
                  <a:srgbClr val="000000"/>
                </a:solidFill>
                <a:latin typeface="Arial" charset="0"/>
              </a:rPr>
              <a:t>T</a:t>
            </a:r>
          </a:p>
        </p:txBody>
      </p:sp>
      <p:sp>
        <p:nvSpPr>
          <p:cNvPr id="893963" name="AutoShape 11"/>
          <p:cNvSpPr>
            <a:spLocks noChangeArrowheads="1"/>
          </p:cNvSpPr>
          <p:nvPr/>
        </p:nvSpPr>
        <p:spPr bwMode="auto">
          <a:xfrm>
            <a:off x="347663" y="2835275"/>
            <a:ext cx="863600" cy="323850"/>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Eyes</a:t>
            </a:r>
          </a:p>
        </p:txBody>
      </p:sp>
      <p:sp>
        <p:nvSpPr>
          <p:cNvPr id="893964" name="AutoShape 12"/>
          <p:cNvSpPr>
            <a:spLocks noChangeArrowheads="1"/>
          </p:cNvSpPr>
          <p:nvPr/>
        </p:nvSpPr>
        <p:spPr bwMode="auto">
          <a:xfrm>
            <a:off x="347663" y="1270000"/>
            <a:ext cx="863600" cy="323850"/>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Ears</a:t>
            </a:r>
          </a:p>
        </p:txBody>
      </p:sp>
      <p:sp>
        <p:nvSpPr>
          <p:cNvPr id="893965" name="AutoShape 13"/>
          <p:cNvSpPr>
            <a:spLocks noChangeArrowheads="1"/>
          </p:cNvSpPr>
          <p:nvPr/>
        </p:nvSpPr>
        <p:spPr bwMode="auto">
          <a:xfrm>
            <a:off x="347663" y="2025650"/>
            <a:ext cx="863600" cy="323850"/>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Voice</a:t>
            </a:r>
          </a:p>
        </p:txBody>
      </p:sp>
      <p:sp>
        <p:nvSpPr>
          <p:cNvPr id="893966" name="AutoShape 14"/>
          <p:cNvSpPr>
            <a:spLocks noChangeArrowheads="1"/>
          </p:cNvSpPr>
          <p:nvPr/>
        </p:nvSpPr>
        <p:spPr bwMode="auto">
          <a:xfrm>
            <a:off x="4476750" y="1270000"/>
            <a:ext cx="1919288" cy="574675"/>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Protector</a:t>
            </a:r>
            <a:br>
              <a:rPr lang="en-GB" smtClean="0">
                <a:solidFill>
                  <a:srgbClr val="000000"/>
                </a:solidFill>
                <a:latin typeface="Arial" charset="0"/>
              </a:rPr>
            </a:br>
            <a:r>
              <a:rPr lang="en-GB" smtClean="0">
                <a:solidFill>
                  <a:srgbClr val="000000"/>
                </a:solidFill>
                <a:latin typeface="Arial" charset="0"/>
              </a:rPr>
              <a:t>Director</a:t>
            </a:r>
          </a:p>
        </p:txBody>
      </p:sp>
      <p:sp>
        <p:nvSpPr>
          <p:cNvPr id="893967" name="AutoShape 15"/>
          <p:cNvSpPr>
            <a:spLocks noChangeArrowheads="1"/>
          </p:cNvSpPr>
          <p:nvPr/>
        </p:nvSpPr>
        <p:spPr bwMode="auto">
          <a:xfrm>
            <a:off x="4476750" y="1989138"/>
            <a:ext cx="1919288" cy="522287"/>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Translator</a:t>
            </a:r>
            <a:br>
              <a:rPr lang="en-GB" smtClean="0">
                <a:solidFill>
                  <a:srgbClr val="000000"/>
                </a:solidFill>
                <a:latin typeface="Arial" charset="0"/>
              </a:rPr>
            </a:br>
            <a:r>
              <a:rPr lang="en-GB" smtClean="0">
                <a:solidFill>
                  <a:srgbClr val="000000"/>
                </a:solidFill>
                <a:latin typeface="Arial" charset="0"/>
              </a:rPr>
              <a:t>Interpreter</a:t>
            </a:r>
          </a:p>
        </p:txBody>
      </p:sp>
      <p:sp>
        <p:nvSpPr>
          <p:cNvPr id="893968" name="AutoShape 16"/>
          <p:cNvSpPr>
            <a:spLocks noChangeArrowheads="1"/>
          </p:cNvSpPr>
          <p:nvPr/>
        </p:nvSpPr>
        <p:spPr bwMode="auto">
          <a:xfrm>
            <a:off x="4476750" y="2727325"/>
            <a:ext cx="1919288" cy="557213"/>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Receiver</a:t>
            </a:r>
            <a:br>
              <a:rPr lang="en-GB" smtClean="0">
                <a:solidFill>
                  <a:srgbClr val="000000"/>
                </a:solidFill>
                <a:latin typeface="Arial" charset="0"/>
              </a:rPr>
            </a:br>
            <a:r>
              <a:rPr lang="en-GB" smtClean="0">
                <a:solidFill>
                  <a:srgbClr val="000000"/>
                </a:solidFill>
                <a:latin typeface="Arial" charset="0"/>
              </a:rPr>
              <a:t>Transmitter</a:t>
            </a:r>
          </a:p>
        </p:txBody>
      </p:sp>
      <p:sp>
        <p:nvSpPr>
          <p:cNvPr id="893969" name="AutoShape 17"/>
          <p:cNvSpPr>
            <a:spLocks noChangeArrowheads="1"/>
          </p:cNvSpPr>
          <p:nvPr/>
        </p:nvSpPr>
        <p:spPr bwMode="auto">
          <a:xfrm>
            <a:off x="4476750" y="4184650"/>
            <a:ext cx="1919288" cy="828675"/>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Storage</a:t>
            </a:r>
            <a:br>
              <a:rPr lang="en-GB" smtClean="0">
                <a:solidFill>
                  <a:srgbClr val="000000"/>
                </a:solidFill>
                <a:latin typeface="Arial" charset="0"/>
              </a:rPr>
            </a:br>
            <a:r>
              <a:rPr lang="en-GB" smtClean="0">
                <a:solidFill>
                  <a:srgbClr val="000000"/>
                </a:solidFill>
                <a:latin typeface="Arial" charset="0"/>
              </a:rPr>
              <a:t>Programmes</a:t>
            </a:r>
            <a:br>
              <a:rPr lang="en-GB" smtClean="0">
                <a:solidFill>
                  <a:srgbClr val="000000"/>
                </a:solidFill>
                <a:latin typeface="Arial" charset="0"/>
              </a:rPr>
            </a:br>
            <a:r>
              <a:rPr lang="en-GB" smtClean="0">
                <a:solidFill>
                  <a:srgbClr val="000000"/>
                </a:solidFill>
                <a:latin typeface="Arial" charset="0"/>
              </a:rPr>
              <a:t>Memories</a:t>
            </a:r>
          </a:p>
        </p:txBody>
      </p:sp>
      <p:sp>
        <p:nvSpPr>
          <p:cNvPr id="893970" name="AutoShape 18"/>
          <p:cNvSpPr>
            <a:spLocks noChangeArrowheads="1"/>
          </p:cNvSpPr>
          <p:nvPr/>
        </p:nvSpPr>
        <p:spPr bwMode="auto">
          <a:xfrm>
            <a:off x="4476750" y="5157788"/>
            <a:ext cx="1919288" cy="576262"/>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Responses</a:t>
            </a:r>
            <a:br>
              <a:rPr lang="en-GB" smtClean="0">
                <a:solidFill>
                  <a:srgbClr val="000000"/>
                </a:solidFill>
                <a:latin typeface="Arial" charset="0"/>
              </a:rPr>
            </a:br>
            <a:r>
              <a:rPr lang="en-GB" smtClean="0">
                <a:solidFill>
                  <a:srgbClr val="000000"/>
                </a:solidFill>
                <a:latin typeface="Arial" charset="0"/>
              </a:rPr>
              <a:t>Feelings</a:t>
            </a:r>
          </a:p>
        </p:txBody>
      </p:sp>
      <p:sp>
        <p:nvSpPr>
          <p:cNvPr id="893971" name="AutoShape 19"/>
          <p:cNvSpPr>
            <a:spLocks noChangeArrowheads="1"/>
          </p:cNvSpPr>
          <p:nvPr/>
        </p:nvSpPr>
        <p:spPr bwMode="auto">
          <a:xfrm>
            <a:off x="4476750" y="5913438"/>
            <a:ext cx="1919288" cy="611187"/>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Persistence</a:t>
            </a:r>
            <a:br>
              <a:rPr lang="en-GB" smtClean="0">
                <a:solidFill>
                  <a:srgbClr val="000000"/>
                </a:solidFill>
                <a:latin typeface="Arial" charset="0"/>
              </a:rPr>
            </a:br>
            <a:r>
              <a:rPr lang="en-GB" smtClean="0">
                <a:solidFill>
                  <a:srgbClr val="000000"/>
                </a:solidFill>
                <a:latin typeface="Arial" charset="0"/>
              </a:rPr>
              <a:t>Courage</a:t>
            </a:r>
          </a:p>
        </p:txBody>
      </p:sp>
      <p:sp>
        <p:nvSpPr>
          <p:cNvPr id="893972" name="AutoShape 20"/>
          <p:cNvSpPr>
            <a:spLocks noChangeArrowheads="1"/>
          </p:cNvSpPr>
          <p:nvPr/>
        </p:nvSpPr>
        <p:spPr bwMode="auto">
          <a:xfrm>
            <a:off x="6780213" y="2727325"/>
            <a:ext cx="1919287" cy="630238"/>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Screen</a:t>
            </a:r>
            <a:br>
              <a:rPr lang="en-GB" smtClean="0">
                <a:solidFill>
                  <a:srgbClr val="000000"/>
                </a:solidFill>
                <a:latin typeface="Arial" charset="0"/>
              </a:rPr>
            </a:br>
            <a:r>
              <a:rPr lang="en-GB" smtClean="0">
                <a:solidFill>
                  <a:srgbClr val="000000"/>
                </a:solidFill>
                <a:latin typeface="Arial" charset="0"/>
              </a:rPr>
              <a:t>Projector</a:t>
            </a:r>
          </a:p>
        </p:txBody>
      </p:sp>
      <p:sp>
        <p:nvSpPr>
          <p:cNvPr id="893973" name="AutoShape 21"/>
          <p:cNvSpPr>
            <a:spLocks noChangeArrowheads="1"/>
          </p:cNvSpPr>
          <p:nvPr/>
        </p:nvSpPr>
        <p:spPr bwMode="auto">
          <a:xfrm>
            <a:off x="6780213" y="4076700"/>
            <a:ext cx="1919287" cy="936625"/>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Hard drive</a:t>
            </a:r>
            <a:br>
              <a:rPr lang="en-GB" smtClean="0">
                <a:solidFill>
                  <a:srgbClr val="000000"/>
                </a:solidFill>
                <a:latin typeface="Arial" charset="0"/>
              </a:rPr>
            </a:br>
            <a:r>
              <a:rPr lang="en-GB" smtClean="0">
                <a:solidFill>
                  <a:srgbClr val="000000"/>
                </a:solidFill>
                <a:latin typeface="Arial" charset="0"/>
              </a:rPr>
              <a:t>Motives</a:t>
            </a:r>
          </a:p>
          <a:p>
            <a:pPr algn="ctr"/>
            <a:r>
              <a:rPr lang="en-GB" smtClean="0">
                <a:solidFill>
                  <a:srgbClr val="000000"/>
                </a:solidFill>
                <a:latin typeface="Arial" charset="0"/>
              </a:rPr>
              <a:t>Beliefs Values</a:t>
            </a:r>
          </a:p>
        </p:txBody>
      </p:sp>
      <p:sp>
        <p:nvSpPr>
          <p:cNvPr id="893974" name="AutoShape 22"/>
          <p:cNvSpPr>
            <a:spLocks noChangeArrowheads="1"/>
          </p:cNvSpPr>
          <p:nvPr/>
        </p:nvSpPr>
        <p:spPr bwMode="auto">
          <a:xfrm>
            <a:off x="6780213" y="5157788"/>
            <a:ext cx="1919287" cy="576262"/>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Guts</a:t>
            </a:r>
            <a:br>
              <a:rPr lang="en-GB" smtClean="0">
                <a:solidFill>
                  <a:srgbClr val="000000"/>
                </a:solidFill>
                <a:latin typeface="Arial" charset="0"/>
              </a:rPr>
            </a:br>
            <a:r>
              <a:rPr lang="en-GB" smtClean="0">
                <a:solidFill>
                  <a:srgbClr val="000000"/>
                </a:solidFill>
                <a:latin typeface="Arial" charset="0"/>
              </a:rPr>
              <a:t>Moved</a:t>
            </a:r>
          </a:p>
        </p:txBody>
      </p:sp>
      <p:sp>
        <p:nvSpPr>
          <p:cNvPr id="893975" name="AutoShape 23"/>
          <p:cNvSpPr>
            <a:spLocks noChangeArrowheads="1"/>
          </p:cNvSpPr>
          <p:nvPr/>
        </p:nvSpPr>
        <p:spPr bwMode="auto">
          <a:xfrm>
            <a:off x="6804025" y="1916113"/>
            <a:ext cx="1919288" cy="666750"/>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Understand</a:t>
            </a:r>
            <a:br>
              <a:rPr lang="en-GB" smtClean="0">
                <a:solidFill>
                  <a:srgbClr val="000000"/>
                </a:solidFill>
                <a:latin typeface="Arial" charset="0"/>
              </a:rPr>
            </a:br>
            <a:r>
              <a:rPr lang="en-GB" smtClean="0">
                <a:solidFill>
                  <a:srgbClr val="000000"/>
                </a:solidFill>
                <a:latin typeface="Arial" charset="0"/>
              </a:rPr>
              <a:t>Explain</a:t>
            </a:r>
          </a:p>
        </p:txBody>
      </p:sp>
      <p:sp>
        <p:nvSpPr>
          <p:cNvPr id="893976" name="AutoShape 24"/>
          <p:cNvSpPr>
            <a:spLocks noChangeArrowheads="1"/>
          </p:cNvSpPr>
          <p:nvPr/>
        </p:nvSpPr>
        <p:spPr bwMode="auto">
          <a:xfrm>
            <a:off x="6780213" y="5913438"/>
            <a:ext cx="1919287" cy="684212"/>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Boldness</a:t>
            </a:r>
            <a:br>
              <a:rPr lang="en-GB" smtClean="0">
                <a:solidFill>
                  <a:srgbClr val="000000"/>
                </a:solidFill>
                <a:latin typeface="Arial" charset="0"/>
              </a:rPr>
            </a:br>
            <a:r>
              <a:rPr lang="en-GB" smtClean="0">
                <a:solidFill>
                  <a:srgbClr val="000000"/>
                </a:solidFill>
                <a:latin typeface="Arial" charset="0"/>
              </a:rPr>
              <a:t>Endurance</a:t>
            </a:r>
          </a:p>
        </p:txBody>
      </p:sp>
      <p:sp>
        <p:nvSpPr>
          <p:cNvPr id="893977" name="AutoShape 25"/>
          <p:cNvSpPr>
            <a:spLocks noChangeArrowheads="1"/>
          </p:cNvSpPr>
          <p:nvPr/>
        </p:nvSpPr>
        <p:spPr bwMode="auto">
          <a:xfrm>
            <a:off x="1356519" y="415478"/>
            <a:ext cx="6240462" cy="768350"/>
          </a:xfrm>
          <a:prstGeom prst="flowChartAlternateProcess">
            <a:avLst/>
          </a:prstGeom>
          <a:solidFill>
            <a:srgbClr val="3333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FFFFFF"/>
                </a:solidFill>
                <a:latin typeface="Arial" charset="0"/>
              </a:rPr>
              <a:t>Desire - Discipline - Delight</a:t>
            </a:r>
            <a:br>
              <a:rPr lang="en-GB" smtClean="0">
                <a:solidFill>
                  <a:srgbClr val="FFFFFF"/>
                </a:solidFill>
                <a:latin typeface="Arial" charset="0"/>
              </a:rPr>
            </a:br>
            <a:r>
              <a:rPr lang="en-GB" smtClean="0">
                <a:solidFill>
                  <a:srgbClr val="FFFFFF"/>
                </a:solidFill>
                <a:latin typeface="Arial" charset="0"/>
              </a:rPr>
              <a:t>Refine - Renew - Restore</a:t>
            </a:r>
            <a:br>
              <a:rPr lang="en-GB" smtClean="0">
                <a:solidFill>
                  <a:srgbClr val="FFFFFF"/>
                </a:solidFill>
                <a:latin typeface="Arial" charset="0"/>
              </a:rPr>
            </a:br>
            <a:r>
              <a:rPr lang="en-GB" smtClean="0">
                <a:solidFill>
                  <a:srgbClr val="FFFFFF"/>
                </a:solidFill>
                <a:latin typeface="Arial" charset="0"/>
              </a:rPr>
              <a:t>Harmony Spirit, Soul &amp; Body</a:t>
            </a:r>
          </a:p>
        </p:txBody>
      </p:sp>
      <p:cxnSp>
        <p:nvCxnSpPr>
          <p:cNvPr id="893978" name="AutoShape 26"/>
          <p:cNvCxnSpPr>
            <a:cxnSpLocks noChangeShapeType="1"/>
          </p:cNvCxnSpPr>
          <p:nvPr/>
        </p:nvCxnSpPr>
        <p:spPr bwMode="auto">
          <a:xfrm rot="10800000" flipH="1" flipV="1">
            <a:off x="1619250" y="4581525"/>
            <a:ext cx="1588" cy="1611313"/>
          </a:xfrm>
          <a:prstGeom prst="bentConnector3">
            <a:avLst>
              <a:gd name="adj1" fmla="val -14400000"/>
            </a:avLst>
          </a:prstGeom>
          <a:noFill/>
          <a:ln w="317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3979" name="Line 27"/>
          <p:cNvSpPr>
            <a:spLocks noChangeShapeType="1"/>
          </p:cNvSpPr>
          <p:nvPr/>
        </p:nvSpPr>
        <p:spPr bwMode="auto">
          <a:xfrm flipH="1">
            <a:off x="1403350" y="5427663"/>
            <a:ext cx="288925" cy="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cxnSp>
        <p:nvCxnSpPr>
          <p:cNvPr id="893980" name="AutoShape 28"/>
          <p:cNvCxnSpPr>
            <a:cxnSpLocks noChangeShapeType="1"/>
          </p:cNvCxnSpPr>
          <p:nvPr/>
        </p:nvCxnSpPr>
        <p:spPr bwMode="auto">
          <a:xfrm rot="10800000" flipV="1">
            <a:off x="1393825" y="1439863"/>
            <a:ext cx="298450" cy="3168650"/>
          </a:xfrm>
          <a:prstGeom prst="bentConnector2">
            <a:avLst/>
          </a:prstGeom>
          <a:noFill/>
          <a:ln w="317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3981" name="Line 29"/>
          <p:cNvSpPr>
            <a:spLocks noChangeShapeType="1"/>
          </p:cNvSpPr>
          <p:nvPr/>
        </p:nvSpPr>
        <p:spPr bwMode="auto">
          <a:xfrm flipH="1">
            <a:off x="1403350" y="3024188"/>
            <a:ext cx="288925" cy="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3982" name="Line 30"/>
          <p:cNvSpPr>
            <a:spLocks noChangeShapeType="1"/>
          </p:cNvSpPr>
          <p:nvPr/>
        </p:nvSpPr>
        <p:spPr bwMode="auto">
          <a:xfrm flipH="1">
            <a:off x="1403350" y="2205038"/>
            <a:ext cx="288925" cy="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3983" name="Line 31"/>
          <p:cNvSpPr>
            <a:spLocks noChangeShapeType="1"/>
          </p:cNvSpPr>
          <p:nvPr/>
        </p:nvSpPr>
        <p:spPr bwMode="auto">
          <a:xfrm>
            <a:off x="1389063" y="3624263"/>
            <a:ext cx="1768475" cy="7937"/>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3984" name="AutoShape 32"/>
          <p:cNvSpPr>
            <a:spLocks noChangeArrowheads="1"/>
          </p:cNvSpPr>
          <p:nvPr/>
        </p:nvSpPr>
        <p:spPr bwMode="auto">
          <a:xfrm>
            <a:off x="347663" y="3429000"/>
            <a:ext cx="863600" cy="323850"/>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Mind</a:t>
            </a:r>
          </a:p>
        </p:txBody>
      </p:sp>
      <p:sp>
        <p:nvSpPr>
          <p:cNvPr id="893985" name="AutoShape 33"/>
          <p:cNvSpPr>
            <a:spLocks noChangeArrowheads="1"/>
          </p:cNvSpPr>
          <p:nvPr/>
        </p:nvSpPr>
        <p:spPr bwMode="auto">
          <a:xfrm>
            <a:off x="6732588" y="1196975"/>
            <a:ext cx="1919287" cy="630238"/>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Guard</a:t>
            </a:r>
            <a:br>
              <a:rPr lang="en-GB" smtClean="0">
                <a:solidFill>
                  <a:srgbClr val="000000"/>
                </a:solidFill>
                <a:latin typeface="Arial" charset="0"/>
              </a:rPr>
            </a:br>
            <a:r>
              <a:rPr lang="en-GB" smtClean="0">
                <a:solidFill>
                  <a:srgbClr val="000000"/>
                </a:solidFill>
                <a:latin typeface="Arial" charset="0"/>
              </a:rPr>
              <a:t>Guide</a:t>
            </a:r>
          </a:p>
        </p:txBody>
      </p:sp>
      <p:sp>
        <p:nvSpPr>
          <p:cNvPr id="893986" name="AutoShape 34"/>
          <p:cNvSpPr>
            <a:spLocks noChangeArrowheads="1"/>
          </p:cNvSpPr>
          <p:nvPr/>
        </p:nvSpPr>
        <p:spPr bwMode="auto">
          <a:xfrm>
            <a:off x="5724525" y="3524250"/>
            <a:ext cx="3348038" cy="431800"/>
          </a:xfrm>
          <a:prstGeom prst="flowChartAlternateProcess">
            <a:avLst/>
          </a:prstGeom>
          <a:solidFill>
            <a:srgbClr val="FFFF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2000" b="1" smtClean="0">
                <a:solidFill>
                  <a:srgbClr val="FF0000"/>
                </a:solidFill>
                <a:latin typeface="Arial" charset="0"/>
              </a:rPr>
              <a:t>Do What Jesus Would Do</a:t>
            </a:r>
          </a:p>
        </p:txBody>
      </p:sp>
      <p:sp>
        <p:nvSpPr>
          <p:cNvPr id="893987" name="AutoShape 35"/>
          <p:cNvSpPr>
            <a:spLocks noChangeArrowheads="1"/>
          </p:cNvSpPr>
          <p:nvPr/>
        </p:nvSpPr>
        <p:spPr bwMode="auto">
          <a:xfrm>
            <a:off x="1547813" y="3284538"/>
            <a:ext cx="1355725" cy="522287"/>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Conscious</a:t>
            </a:r>
            <a:br>
              <a:rPr lang="en-GB" smtClean="0">
                <a:solidFill>
                  <a:srgbClr val="000000"/>
                </a:solidFill>
                <a:latin typeface="Arial" charset="0"/>
              </a:rPr>
            </a:br>
            <a:r>
              <a:rPr lang="en-GB" smtClean="0">
                <a:solidFill>
                  <a:srgbClr val="000000"/>
                </a:solidFill>
                <a:latin typeface="Arial" charset="0"/>
              </a:rPr>
              <a:t>Mind</a:t>
            </a:r>
          </a:p>
        </p:txBody>
      </p:sp>
    </p:spTree>
    <p:extLst>
      <p:ext uri="{BB962C8B-B14F-4D97-AF65-F5344CB8AC3E}">
        <p14:creationId xmlns:p14="http://schemas.microsoft.com/office/powerpoint/2010/main" val="16113275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p:spPr>
        <p:txBody>
          <a:bodyPr lIns="18000" tIns="0" rIns="18000" bIns="0"/>
          <a:lstStyle/>
          <a:p>
            <a:pPr>
              <a:spcBef>
                <a:spcPct val="50000"/>
              </a:spcBef>
            </a:pPr>
            <a:r>
              <a:rPr lang="en-GB" sz="3600" dirty="0"/>
              <a:t>Soul – Flesh, Mind, Heart – self awareness</a:t>
            </a:r>
          </a:p>
          <a:p>
            <a:pPr>
              <a:spcBef>
                <a:spcPct val="50000"/>
              </a:spcBef>
            </a:pPr>
            <a:r>
              <a:rPr lang="en-GB" sz="3600" dirty="0"/>
              <a:t>Gal 5:16 But I say, walk by the Spirit, and you will not carry out the desire of the flesh. </a:t>
            </a:r>
          </a:p>
          <a:p>
            <a:pPr>
              <a:spcBef>
                <a:spcPct val="50000"/>
              </a:spcBef>
            </a:pPr>
            <a:r>
              <a:rPr lang="en-GB" sz="3600" dirty="0"/>
              <a:t>Gal 5:17 For the flesh </a:t>
            </a:r>
            <a:r>
              <a:rPr lang="en-GB" sz="3600" dirty="0">
                <a:solidFill>
                  <a:srgbClr val="FFFF00"/>
                </a:solidFill>
              </a:rPr>
              <a:t>sets its desire against the spirit</a:t>
            </a:r>
            <a:r>
              <a:rPr lang="en-GB" sz="3600" dirty="0"/>
              <a:t>, and the spirit against the flesh; for these are in opposition to one another, so that you may not do the things that you please. </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81976477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2738" name="Rectangle 2"/>
          <p:cNvSpPr>
            <a:spLocks noGrp="1" noChangeArrowheads="1"/>
          </p:cNvSpPr>
          <p:nvPr>
            <p:ph type="body" idx="1"/>
          </p:nvPr>
        </p:nvSpPr>
        <p:spPr>
          <a:xfrm>
            <a:off x="1" y="836613"/>
            <a:ext cx="9144000" cy="6021387"/>
          </a:xfrm>
        </p:spPr>
        <p:txBody>
          <a:bodyPr/>
          <a:lstStyle/>
          <a:p>
            <a:pPr>
              <a:spcBef>
                <a:spcPts val="1200"/>
              </a:spcBef>
            </a:pPr>
            <a:r>
              <a:rPr lang="en-GB" sz="3600" dirty="0"/>
              <a:t>Die to self - self-centredness, selfishness</a:t>
            </a:r>
          </a:p>
          <a:p>
            <a:pPr>
              <a:spcBef>
                <a:spcPts val="1200"/>
              </a:spcBef>
            </a:pPr>
            <a:r>
              <a:rPr lang="en-GB" sz="3600" dirty="0"/>
              <a:t>Self-importance, Self-promotion, Self-control</a:t>
            </a:r>
          </a:p>
          <a:p>
            <a:pPr>
              <a:spcBef>
                <a:spcPts val="1200"/>
              </a:spcBef>
            </a:pPr>
            <a:r>
              <a:rPr lang="en-GB" sz="3600" dirty="0"/>
              <a:t>Self-respect, Self-esteem, Self-worth, Self-image</a:t>
            </a:r>
          </a:p>
          <a:p>
            <a:pPr>
              <a:spcBef>
                <a:spcPts val="1200"/>
              </a:spcBef>
            </a:pPr>
            <a:r>
              <a:rPr lang="en-GB" sz="3600" dirty="0"/>
              <a:t>Self-reliance, Self-sufficiency, Self-belief</a:t>
            </a:r>
          </a:p>
          <a:p>
            <a:pPr>
              <a:spcBef>
                <a:spcPts val="1200"/>
              </a:spcBef>
            </a:pPr>
            <a:r>
              <a:rPr lang="en-GB" sz="3600" dirty="0"/>
              <a:t>Self-righteousness, Self-help, Self-expression</a:t>
            </a:r>
          </a:p>
          <a:p>
            <a:pPr>
              <a:spcBef>
                <a:spcPts val="1200"/>
              </a:spcBef>
            </a:pPr>
            <a:r>
              <a:rPr lang="en-GB" sz="3600" dirty="0"/>
              <a:t>Self-gratification, Self-indulgence</a:t>
            </a:r>
          </a:p>
          <a:p>
            <a:pPr>
              <a:spcBef>
                <a:spcPct val="40000"/>
              </a:spcBef>
            </a:pPr>
            <a:endParaRPr lang="en-GB" dirty="0"/>
          </a:p>
        </p:txBody>
      </p:sp>
      <p:sp>
        <p:nvSpPr>
          <p:cNvPr id="1012739" name="Rectangle 3"/>
          <p:cNvSpPr>
            <a:spLocks noChangeArrowheads="1"/>
          </p:cNvSpPr>
          <p:nvPr/>
        </p:nvSpPr>
        <p:spPr bwMode="auto">
          <a:xfrm>
            <a:off x="0" y="0"/>
            <a:ext cx="9144000" cy="760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GB" sz="4400" dirty="0" smtClean="0">
                <a:solidFill>
                  <a:srgbClr val="00C600"/>
                </a:solidFill>
                <a:effectLst>
                  <a:outerShdw blurRad="38100" dist="38100" dir="2700000" algn="tl">
                    <a:srgbClr val="000000"/>
                  </a:outerShdw>
                </a:effectLst>
              </a:rPr>
              <a:t>Preparing for Destiny – Open gates</a:t>
            </a:r>
          </a:p>
        </p:txBody>
      </p:sp>
    </p:spTree>
    <p:extLst>
      <p:ext uri="{BB962C8B-B14F-4D97-AF65-F5344CB8AC3E}">
        <p14:creationId xmlns:p14="http://schemas.microsoft.com/office/powerpoint/2010/main" val="24978268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15888"/>
            <a:ext cx="6121400" cy="6524625"/>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140200" y="836613"/>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3995738" y="16287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3995738" y="24923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6" name="Line 6"/>
          <p:cNvSpPr>
            <a:spLocks noChangeShapeType="1"/>
          </p:cNvSpPr>
          <p:nvPr/>
        </p:nvSpPr>
        <p:spPr bwMode="auto">
          <a:xfrm>
            <a:off x="4284663" y="3429000"/>
            <a:ext cx="0" cy="3211513"/>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Tree>
    <p:extLst>
      <p:ext uri="{BB962C8B-B14F-4D97-AF65-F5344CB8AC3E}">
        <p14:creationId xmlns:p14="http://schemas.microsoft.com/office/powerpoint/2010/main" val="21475845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6946" name="Rectangle 2"/>
          <p:cNvSpPr>
            <a:spLocks noGrp="1" noChangeArrowheads="1"/>
          </p:cNvSpPr>
          <p:nvPr>
            <p:ph type="title"/>
          </p:nvPr>
        </p:nvSpPr>
        <p:spPr>
          <a:xfrm>
            <a:off x="109778" y="8336"/>
            <a:ext cx="9036496" cy="963612"/>
          </a:xfrm>
        </p:spPr>
        <p:txBody>
          <a:bodyPr>
            <a:normAutofit fontScale="90000"/>
          </a:bodyPr>
          <a:lstStyle/>
          <a:p>
            <a:pPr eaLnBrk="1" hangingPunct="1">
              <a:defRPr/>
            </a:pPr>
            <a:r>
              <a:rPr lang="en-GB" dirty="0">
                <a:solidFill>
                  <a:srgbClr val="00C600"/>
                </a:solidFill>
              </a:rPr>
              <a:t>Preparing for destiny </a:t>
            </a:r>
            <a:r>
              <a:rPr lang="en-GB" dirty="0" smtClean="0">
                <a:solidFill>
                  <a:srgbClr val="00C600"/>
                </a:solidFill>
              </a:rPr>
              <a:t>– Open Gates</a:t>
            </a:r>
            <a:endParaRPr lang="en-GB" dirty="0" smtClean="0"/>
          </a:p>
        </p:txBody>
      </p:sp>
      <p:sp>
        <p:nvSpPr>
          <p:cNvPr id="1106947" name="Rectangle 3"/>
          <p:cNvSpPr>
            <a:spLocks noGrp="1" noChangeArrowheads="1"/>
          </p:cNvSpPr>
          <p:nvPr>
            <p:ph type="body" idx="1"/>
          </p:nvPr>
        </p:nvSpPr>
        <p:spPr>
          <a:xfrm>
            <a:off x="0" y="908721"/>
            <a:ext cx="9144000" cy="5760640"/>
          </a:xfrm>
        </p:spPr>
        <p:txBody>
          <a:bodyPr>
            <a:normAutofit/>
          </a:bodyPr>
          <a:lstStyle/>
          <a:p>
            <a:pPr eaLnBrk="1" hangingPunct="1">
              <a:spcBef>
                <a:spcPts val="1800"/>
              </a:spcBef>
              <a:defRPr/>
            </a:pPr>
            <a:r>
              <a:rPr lang="en-GB" sz="3600" dirty="0" smtClean="0"/>
              <a:t>What blocks </a:t>
            </a:r>
            <a:r>
              <a:rPr lang="en-GB" sz="3600" dirty="0" smtClean="0"/>
              <a:t>&amp; closes souls gates</a:t>
            </a:r>
          </a:p>
          <a:p>
            <a:pPr eaLnBrk="1" hangingPunct="1">
              <a:spcBef>
                <a:spcPts val="1800"/>
              </a:spcBef>
              <a:defRPr/>
            </a:pPr>
            <a:r>
              <a:rPr lang="en-GB" sz="3600" dirty="0" smtClean="0"/>
              <a:t>Sin </a:t>
            </a:r>
            <a:r>
              <a:rPr lang="en-GB" sz="3600" dirty="0" smtClean="0"/>
              <a:t>– Unforgiveness, </a:t>
            </a:r>
            <a:r>
              <a:rPr lang="en-GB" sz="3600" dirty="0" smtClean="0"/>
              <a:t>Rebellion, independence, self-centredness</a:t>
            </a:r>
            <a:endParaRPr lang="en-GB" sz="3600" dirty="0" smtClean="0"/>
          </a:p>
          <a:p>
            <a:pPr eaLnBrk="1" hangingPunct="1">
              <a:spcBef>
                <a:spcPts val="1800"/>
              </a:spcBef>
              <a:defRPr/>
            </a:pPr>
            <a:r>
              <a:rPr lang="en-GB" sz="3600" dirty="0" smtClean="0"/>
              <a:t>Strongholds, Mind-sets, Beliefs, Lies</a:t>
            </a:r>
          </a:p>
          <a:p>
            <a:pPr eaLnBrk="1" hangingPunct="1">
              <a:spcBef>
                <a:spcPts val="1800"/>
              </a:spcBef>
              <a:defRPr/>
            </a:pPr>
            <a:r>
              <a:rPr lang="en-GB" sz="3600" dirty="0" smtClean="0"/>
              <a:t>Negative Emotions - Fear, Doubt, Unbelief</a:t>
            </a:r>
            <a:endParaRPr lang="en-GB" sz="3600" dirty="0"/>
          </a:p>
          <a:p>
            <a:pPr eaLnBrk="1" hangingPunct="1">
              <a:spcBef>
                <a:spcPts val="1800"/>
              </a:spcBef>
              <a:defRPr/>
            </a:pPr>
            <a:r>
              <a:rPr lang="en-GB" sz="3600" dirty="0" smtClean="0"/>
              <a:t>Demonic </a:t>
            </a:r>
            <a:r>
              <a:rPr lang="en-GB" sz="3600" dirty="0" smtClean="0"/>
              <a:t>– Familiar spirits, Generational spirits</a:t>
            </a:r>
          </a:p>
          <a:p>
            <a:pPr eaLnBrk="1" hangingPunct="1">
              <a:spcBef>
                <a:spcPts val="1800"/>
              </a:spcBef>
              <a:defRPr/>
            </a:pPr>
            <a:r>
              <a:rPr lang="en-GB" sz="3600" dirty="0" smtClean="0"/>
              <a:t>Deception, </a:t>
            </a:r>
            <a:r>
              <a:rPr lang="en-GB" sz="3600" dirty="0" smtClean="0"/>
              <a:t>Confusion, Control</a:t>
            </a:r>
            <a:endParaRPr lang="en-GB" sz="36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6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69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69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69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069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069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94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6178" name="Rectangle 2"/>
          <p:cNvSpPr>
            <a:spLocks noGrp="1" noChangeArrowheads="1"/>
          </p:cNvSpPr>
          <p:nvPr>
            <p:ph type="body" idx="1"/>
          </p:nvPr>
        </p:nvSpPr>
        <p:spPr>
          <a:xfrm>
            <a:off x="0" y="1052512"/>
            <a:ext cx="9144000" cy="5805487"/>
          </a:xfrm>
          <a:noFill/>
          <a:ln/>
        </p:spPr>
        <p:txBody>
          <a:bodyPr lIns="18000" tIns="0" rIns="18000" bIns="0"/>
          <a:lstStyle/>
          <a:p>
            <a:pPr>
              <a:spcBef>
                <a:spcPct val="50000"/>
              </a:spcBef>
            </a:pPr>
            <a:r>
              <a:rPr lang="en-GB" sz="3800" dirty="0"/>
              <a:t>Scroll or book our lives - out of Eternity </a:t>
            </a:r>
          </a:p>
          <a:p>
            <a:pPr>
              <a:spcBef>
                <a:spcPct val="50000"/>
              </a:spcBef>
            </a:pPr>
            <a:r>
              <a:rPr lang="en-GB" sz="3800" dirty="0"/>
              <a:t>Letter of decree or commission</a:t>
            </a:r>
          </a:p>
          <a:p>
            <a:pPr>
              <a:spcBef>
                <a:spcPct val="50000"/>
              </a:spcBef>
            </a:pPr>
            <a:r>
              <a:rPr lang="en-GB" sz="3800" dirty="0"/>
              <a:t>Carries our Purpose, Provision for our Destiny</a:t>
            </a:r>
          </a:p>
          <a:p>
            <a:pPr>
              <a:spcBef>
                <a:spcPct val="50000"/>
              </a:spcBef>
            </a:pPr>
            <a:r>
              <a:rPr lang="en-GB" sz="3800" dirty="0"/>
              <a:t>Accessed in heavenlies &amp; </a:t>
            </a:r>
            <a:r>
              <a:rPr lang="en-GB" sz="3800" dirty="0" smtClean="0"/>
              <a:t>in our </a:t>
            </a:r>
            <a:r>
              <a:rPr lang="en-GB" sz="3800" dirty="0"/>
              <a:t>hearts</a:t>
            </a:r>
          </a:p>
          <a:p>
            <a:pPr>
              <a:spcBef>
                <a:spcPct val="50000"/>
              </a:spcBef>
            </a:pPr>
            <a:r>
              <a:rPr lang="en-GB" sz="3800" dirty="0"/>
              <a:t>Matt 6:10 ‘Your kingdom come. Your will be done, </a:t>
            </a:r>
            <a:r>
              <a:rPr lang="en-GB" sz="3800" dirty="0">
                <a:solidFill>
                  <a:srgbClr val="FFFF00"/>
                </a:solidFill>
              </a:rPr>
              <a:t>On earth as it is in heaven</a:t>
            </a:r>
          </a:p>
        </p:txBody>
      </p:sp>
      <p:sp>
        <p:nvSpPr>
          <p:cNvPr id="946179" name="Rectangle 3"/>
          <p:cNvSpPr>
            <a:spLocks noGrp="1" noChangeArrowheads="1"/>
          </p:cNvSpPr>
          <p:nvPr>
            <p:ph type="title"/>
          </p:nvPr>
        </p:nvSpPr>
        <p:spPr>
          <a:xfrm>
            <a:off x="468313" y="0"/>
            <a:ext cx="8675687" cy="760413"/>
          </a:xfrm>
          <a:noFill/>
          <a:ln/>
        </p:spPr>
        <p:txBody>
          <a:bodyPr lIns="0" tIns="0" rIns="0" bIns="0"/>
          <a:lstStyle/>
          <a:p>
            <a:r>
              <a:rPr lang="en-GB" sz="4400" dirty="0"/>
              <a:t>Preparing for </a:t>
            </a:r>
            <a:r>
              <a:rPr lang="en-GB" sz="4400" dirty="0" smtClean="0"/>
              <a:t>Destiny</a:t>
            </a:r>
            <a:endParaRPr lang="en-GB" sz="4400" dirty="0"/>
          </a:p>
        </p:txBody>
      </p:sp>
    </p:spTree>
    <p:extLst>
      <p:ext uri="{BB962C8B-B14F-4D97-AF65-F5344CB8AC3E}">
        <p14:creationId xmlns:p14="http://schemas.microsoft.com/office/powerpoint/2010/main" val="378088333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617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617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617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617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617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6178"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6114" name="Rectangle 2"/>
          <p:cNvSpPr>
            <a:spLocks noGrp="1" noChangeArrowheads="1"/>
          </p:cNvSpPr>
          <p:nvPr>
            <p:ph type="title"/>
          </p:nvPr>
        </p:nvSpPr>
        <p:spPr>
          <a:xfrm>
            <a:off x="468313" y="0"/>
            <a:ext cx="8229600" cy="576263"/>
          </a:xfrm>
        </p:spPr>
        <p:txBody>
          <a:bodyPr>
            <a:normAutofit fontScale="90000"/>
          </a:bodyPr>
          <a:lstStyle/>
          <a:p>
            <a:r>
              <a:rPr lang="en-GB" sz="4400" dirty="0"/>
              <a:t>Preparing for Destiny </a:t>
            </a:r>
            <a:r>
              <a:rPr lang="en-GB" sz="4400" dirty="0" smtClean="0"/>
              <a:t>– Open Gates </a:t>
            </a:r>
            <a:endParaRPr lang="en-GB" sz="4400" dirty="0"/>
          </a:p>
        </p:txBody>
      </p:sp>
      <p:sp>
        <p:nvSpPr>
          <p:cNvPr id="986115" name="Rectangle 3"/>
          <p:cNvSpPr>
            <a:spLocks noGrp="1" noChangeArrowheads="1"/>
          </p:cNvSpPr>
          <p:nvPr>
            <p:ph type="body" idx="1"/>
          </p:nvPr>
        </p:nvSpPr>
        <p:spPr>
          <a:xfrm>
            <a:off x="0" y="908719"/>
            <a:ext cx="9144000" cy="5949281"/>
          </a:xfrm>
        </p:spPr>
        <p:txBody>
          <a:bodyPr>
            <a:normAutofit/>
          </a:bodyPr>
          <a:lstStyle/>
          <a:p>
            <a:pPr>
              <a:spcBef>
                <a:spcPct val="50000"/>
              </a:spcBef>
            </a:pPr>
            <a:r>
              <a:rPr lang="en-GB" sz="4000" dirty="0"/>
              <a:t>Worked through all </a:t>
            </a:r>
            <a:r>
              <a:rPr lang="en-GB" sz="4000" dirty="0" smtClean="0"/>
              <a:t>53 years - past</a:t>
            </a:r>
            <a:endParaRPr lang="en-GB" sz="4000" dirty="0"/>
          </a:p>
          <a:p>
            <a:pPr>
              <a:spcBef>
                <a:spcPct val="50000"/>
              </a:spcBef>
            </a:pPr>
            <a:r>
              <a:rPr lang="en-GB" sz="4000" dirty="0" smtClean="0"/>
              <a:t>Unmet needs </a:t>
            </a:r>
            <a:r>
              <a:rPr lang="en-GB" sz="4000" dirty="0"/>
              <a:t>affect our Souls desires &amp; motives</a:t>
            </a:r>
          </a:p>
          <a:p>
            <a:pPr>
              <a:spcBef>
                <a:spcPct val="50000"/>
              </a:spcBef>
            </a:pPr>
            <a:r>
              <a:rPr lang="en-GB" sz="4000" dirty="0"/>
              <a:t>Unhealed hurts affect our emotional desires &amp; motives</a:t>
            </a:r>
          </a:p>
          <a:p>
            <a:pPr>
              <a:spcBef>
                <a:spcPct val="50000"/>
              </a:spcBef>
            </a:pPr>
            <a:r>
              <a:rPr lang="en-GB" sz="4000" dirty="0"/>
              <a:t>Unresolved issues affect our Trust - Doubt</a:t>
            </a:r>
          </a:p>
        </p:txBody>
      </p:sp>
    </p:spTree>
    <p:extLst>
      <p:ext uri="{BB962C8B-B14F-4D97-AF65-F5344CB8AC3E}">
        <p14:creationId xmlns:p14="http://schemas.microsoft.com/office/powerpoint/2010/main" val="2564006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61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61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61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6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6115"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a:xfrm>
            <a:off x="468313" y="0"/>
            <a:ext cx="8229600" cy="576263"/>
          </a:xfrm>
        </p:spPr>
        <p:txBody>
          <a:bodyPr>
            <a:normAutofit fontScale="90000"/>
          </a:bodyPr>
          <a:lstStyle/>
          <a:p>
            <a:r>
              <a:rPr lang="en-GB" sz="4400" dirty="0"/>
              <a:t>Preparing for Destiny - Open Gates </a:t>
            </a:r>
          </a:p>
        </p:txBody>
      </p:sp>
      <p:sp>
        <p:nvSpPr>
          <p:cNvPr id="988163" name="Rectangle 3"/>
          <p:cNvSpPr>
            <a:spLocks noGrp="1" noChangeArrowheads="1"/>
          </p:cNvSpPr>
          <p:nvPr>
            <p:ph type="body" idx="1"/>
          </p:nvPr>
        </p:nvSpPr>
        <p:spPr>
          <a:xfrm>
            <a:off x="0" y="980728"/>
            <a:ext cx="9144000" cy="5877272"/>
          </a:xfrm>
        </p:spPr>
        <p:txBody>
          <a:bodyPr>
            <a:normAutofit lnSpcReduction="10000"/>
          </a:bodyPr>
          <a:lstStyle/>
          <a:p>
            <a:pPr>
              <a:spcBef>
                <a:spcPts val="1800"/>
              </a:spcBef>
            </a:pPr>
            <a:r>
              <a:rPr lang="en-GB" sz="3600" dirty="0"/>
              <a:t>Acceptance			Love</a:t>
            </a:r>
          </a:p>
          <a:p>
            <a:pPr>
              <a:spcBef>
                <a:spcPts val="1800"/>
              </a:spcBef>
            </a:pPr>
            <a:r>
              <a:rPr lang="en-GB" sz="3600" dirty="0"/>
              <a:t>Security			</a:t>
            </a:r>
            <a:r>
              <a:rPr lang="en-GB" sz="3600" dirty="0" smtClean="0"/>
              <a:t>Safety</a:t>
            </a:r>
            <a:endParaRPr lang="en-GB" sz="3600" dirty="0"/>
          </a:p>
          <a:p>
            <a:pPr>
              <a:spcBef>
                <a:spcPts val="1800"/>
              </a:spcBef>
            </a:pPr>
            <a:r>
              <a:rPr lang="en-GB" sz="3600" dirty="0"/>
              <a:t>Approval			Significance</a:t>
            </a:r>
          </a:p>
          <a:p>
            <a:pPr>
              <a:spcBef>
                <a:spcPts val="1800"/>
              </a:spcBef>
            </a:pPr>
            <a:r>
              <a:rPr lang="en-GB" sz="3600" dirty="0"/>
              <a:t>Affirmation			Identity, Purpose</a:t>
            </a:r>
          </a:p>
          <a:p>
            <a:pPr>
              <a:spcBef>
                <a:spcPts val="1800"/>
              </a:spcBef>
            </a:pPr>
            <a:r>
              <a:rPr lang="en-GB" sz="3600" dirty="0"/>
              <a:t>Affection			Value, </a:t>
            </a:r>
            <a:r>
              <a:rPr lang="en-GB" sz="3600" dirty="0" smtClean="0"/>
              <a:t>worth</a:t>
            </a:r>
          </a:p>
          <a:p>
            <a:pPr>
              <a:spcBef>
                <a:spcPts val="1800"/>
              </a:spcBef>
            </a:pPr>
            <a:r>
              <a:rPr lang="en-GB" sz="3600" dirty="0" smtClean="0"/>
              <a:t>God desires and is able to meet all our needs</a:t>
            </a:r>
          </a:p>
          <a:p>
            <a:pPr>
              <a:spcBef>
                <a:spcPts val="1800"/>
              </a:spcBef>
            </a:pPr>
            <a:r>
              <a:rPr lang="en-GB" sz="3600" dirty="0" smtClean="0"/>
              <a:t>Who I am, Why I am Here, What my purpose is</a:t>
            </a:r>
            <a:endParaRPr lang="en-GB" sz="3600" dirty="0"/>
          </a:p>
        </p:txBody>
      </p:sp>
    </p:spTree>
    <p:extLst>
      <p:ext uri="{BB962C8B-B14F-4D97-AF65-F5344CB8AC3E}">
        <p14:creationId xmlns:p14="http://schemas.microsoft.com/office/powerpoint/2010/main" val="283787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816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881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1731" name="Rectangle 3"/>
          <p:cNvSpPr>
            <a:spLocks noGrp="1" noChangeArrowheads="1"/>
          </p:cNvSpPr>
          <p:nvPr>
            <p:ph type="body" idx="1"/>
          </p:nvPr>
        </p:nvSpPr>
        <p:spPr>
          <a:xfrm>
            <a:off x="0" y="836613"/>
            <a:ext cx="9036496" cy="6021387"/>
          </a:xfrm>
        </p:spPr>
        <p:txBody>
          <a:bodyPr/>
          <a:lstStyle/>
          <a:p>
            <a:r>
              <a:rPr lang="en-GB" sz="3600" dirty="0"/>
              <a:t>Conscience – Sin, rebellion - dull</a:t>
            </a:r>
          </a:p>
          <a:p>
            <a:r>
              <a:rPr lang="en-GB" sz="3600" dirty="0"/>
              <a:t>Weaknesses, patterns of sin, “normal acceptable” behaviours</a:t>
            </a:r>
          </a:p>
          <a:p>
            <a:r>
              <a:rPr lang="en-GB" sz="3600" dirty="0"/>
              <a:t>Own it, Confess it, Repent, Renounce it</a:t>
            </a:r>
          </a:p>
          <a:p>
            <a:r>
              <a:rPr lang="en-GB" sz="3600" dirty="0"/>
              <a:t>Apply blood of Jesus</a:t>
            </a:r>
          </a:p>
          <a:p>
            <a:r>
              <a:rPr lang="en-GB" sz="3600" dirty="0"/>
              <a:t>Receive Forgiveness &amp; Cleansing</a:t>
            </a:r>
          </a:p>
          <a:p>
            <a:r>
              <a:rPr lang="en-GB" sz="3600" dirty="0"/>
              <a:t>No guilt, shame or condemnation</a:t>
            </a:r>
          </a:p>
          <a:p>
            <a:r>
              <a:rPr lang="en-GB" sz="3600" dirty="0"/>
              <a:t>Righteousness</a:t>
            </a:r>
          </a:p>
          <a:p>
            <a:r>
              <a:rPr lang="en-GB" sz="3600" dirty="0"/>
              <a:t>Reverence flowing through it</a:t>
            </a:r>
          </a:p>
        </p:txBody>
      </p:sp>
      <p:sp>
        <p:nvSpPr>
          <p:cNvPr id="841732" name="Rectangle 4"/>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a:t>
            </a:r>
            <a:r>
              <a:rPr lang="en-GB" sz="4400" dirty="0" smtClean="0"/>
              <a:t>–  </a:t>
            </a:r>
            <a:r>
              <a:rPr lang="en-GB" sz="4400" dirty="0"/>
              <a:t>Open Gates </a:t>
            </a:r>
          </a:p>
        </p:txBody>
      </p:sp>
    </p:spTree>
    <p:extLst>
      <p:ext uri="{BB962C8B-B14F-4D97-AF65-F5344CB8AC3E}">
        <p14:creationId xmlns:p14="http://schemas.microsoft.com/office/powerpoint/2010/main" val="41584133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1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17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17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417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173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4173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4173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417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1731"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6946" name="Rectangle 2"/>
          <p:cNvSpPr>
            <a:spLocks noGrp="1" noChangeArrowheads="1"/>
          </p:cNvSpPr>
          <p:nvPr>
            <p:ph type="title"/>
          </p:nvPr>
        </p:nvSpPr>
        <p:spPr>
          <a:xfrm>
            <a:off x="251520" y="21215"/>
            <a:ext cx="8892480" cy="815497"/>
          </a:xfrm>
        </p:spPr>
        <p:txBody>
          <a:bodyPr/>
          <a:lstStyle/>
          <a:p>
            <a:pPr eaLnBrk="1" hangingPunct="1">
              <a:defRPr/>
            </a:pPr>
            <a:r>
              <a:rPr lang="en-GB" dirty="0" smtClean="0"/>
              <a:t>Opening our gates</a:t>
            </a:r>
          </a:p>
        </p:txBody>
      </p:sp>
      <p:sp>
        <p:nvSpPr>
          <p:cNvPr id="1106947" name="Rectangle 3"/>
          <p:cNvSpPr>
            <a:spLocks noGrp="1" noChangeArrowheads="1"/>
          </p:cNvSpPr>
          <p:nvPr>
            <p:ph type="body" idx="1"/>
          </p:nvPr>
        </p:nvSpPr>
        <p:spPr>
          <a:xfrm>
            <a:off x="0" y="1052513"/>
            <a:ext cx="9144000" cy="5805487"/>
          </a:xfrm>
        </p:spPr>
        <p:txBody>
          <a:bodyPr>
            <a:noAutofit/>
          </a:bodyPr>
          <a:lstStyle/>
          <a:p>
            <a:pPr eaLnBrk="1" hangingPunct="1">
              <a:defRPr/>
            </a:pPr>
            <a:r>
              <a:rPr lang="en-GB" sz="3300" dirty="0">
                <a:solidFill>
                  <a:srgbClr val="FFFF00"/>
                </a:solidFill>
              </a:rPr>
              <a:t>Step 1</a:t>
            </a:r>
            <a:r>
              <a:rPr lang="en-GB" sz="3300" dirty="0"/>
              <a:t>	Rev 3:20 </a:t>
            </a:r>
            <a:r>
              <a:rPr lang="en-GB" sz="3300" dirty="0" smtClean="0"/>
              <a:t>Jesus</a:t>
            </a:r>
            <a:r>
              <a:rPr lang="en-GB" sz="3300" dirty="0" smtClean="0"/>
              <a:t> </a:t>
            </a:r>
            <a:r>
              <a:rPr lang="en-GB" sz="3300" dirty="0"/>
              <a:t>is knocking and the door handle is </a:t>
            </a:r>
            <a:r>
              <a:rPr lang="en-GB" sz="3300" dirty="0" smtClean="0"/>
              <a:t>on our side</a:t>
            </a:r>
            <a:r>
              <a:rPr lang="en-GB" sz="3300" dirty="0" smtClean="0"/>
              <a:t> </a:t>
            </a:r>
            <a:r>
              <a:rPr lang="en-GB" sz="3300" dirty="0"/>
              <a:t>we have to open it..</a:t>
            </a:r>
          </a:p>
          <a:p>
            <a:pPr eaLnBrk="1" hangingPunct="1">
              <a:defRPr/>
            </a:pPr>
            <a:r>
              <a:rPr lang="en-GB" sz="3300" dirty="0" smtClean="0"/>
              <a:t>Give God First Love – place, priority</a:t>
            </a:r>
          </a:p>
          <a:p>
            <a:pPr eaLnBrk="1" hangingPunct="1">
              <a:defRPr/>
            </a:pPr>
            <a:r>
              <a:rPr lang="en-GB" sz="3300" dirty="0" smtClean="0"/>
              <a:t>Open the gate of first love. This gate is often most damaged by our natural experiences of hurt, pain and rejection. Renouncing inner vows, repenting of fear and forgiving hurts and then inviting Him into your spirit and out through your soul and body by deliberately opening the door.</a:t>
            </a:r>
          </a:p>
        </p:txBody>
      </p:sp>
    </p:spTree>
    <p:extLst>
      <p:ext uri="{BB962C8B-B14F-4D97-AF65-F5344CB8AC3E}">
        <p14:creationId xmlns:p14="http://schemas.microsoft.com/office/powerpoint/2010/main" val="6370967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6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69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69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947"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8994" name="Rectangle 2"/>
          <p:cNvSpPr>
            <a:spLocks noGrp="1" noChangeArrowheads="1"/>
          </p:cNvSpPr>
          <p:nvPr>
            <p:ph type="title"/>
          </p:nvPr>
        </p:nvSpPr>
        <p:spPr>
          <a:xfrm>
            <a:off x="467544" y="0"/>
            <a:ext cx="8229600" cy="863600"/>
          </a:xfrm>
        </p:spPr>
        <p:txBody>
          <a:bodyPr/>
          <a:lstStyle/>
          <a:p>
            <a:pPr eaLnBrk="1" hangingPunct="1">
              <a:defRPr/>
            </a:pPr>
            <a:r>
              <a:rPr lang="en-GB" dirty="0" smtClean="0"/>
              <a:t>Opening our gates</a:t>
            </a:r>
          </a:p>
        </p:txBody>
      </p:sp>
      <p:sp>
        <p:nvSpPr>
          <p:cNvPr id="1108995" name="Rectangle 3"/>
          <p:cNvSpPr>
            <a:spLocks noGrp="1" noChangeArrowheads="1"/>
          </p:cNvSpPr>
          <p:nvPr>
            <p:ph type="body" idx="1"/>
          </p:nvPr>
        </p:nvSpPr>
        <p:spPr>
          <a:xfrm>
            <a:off x="107504" y="981075"/>
            <a:ext cx="8856983" cy="5688013"/>
          </a:xfrm>
        </p:spPr>
        <p:txBody>
          <a:bodyPr>
            <a:normAutofit/>
          </a:bodyPr>
          <a:lstStyle/>
          <a:p>
            <a:pPr eaLnBrk="1" hangingPunct="1">
              <a:defRPr/>
            </a:pPr>
            <a:r>
              <a:rPr lang="en-GB" sz="3600" dirty="0" smtClean="0">
                <a:solidFill>
                  <a:srgbClr val="FFFF00"/>
                </a:solidFill>
              </a:rPr>
              <a:t>Step 2</a:t>
            </a:r>
            <a:r>
              <a:rPr lang="en-GB" sz="3600" dirty="0" smtClean="0"/>
              <a:t> opening my spirit gates.</a:t>
            </a:r>
          </a:p>
          <a:p>
            <a:pPr eaLnBrk="1" hangingPunct="1">
              <a:defRPr/>
            </a:pPr>
            <a:r>
              <a:rPr lang="en-GB" sz="3600" dirty="0" smtClean="0"/>
              <a:t>By acting in faith &amp; meditating on the gates</a:t>
            </a:r>
          </a:p>
          <a:p>
            <a:pPr eaLnBrk="1" hangingPunct="1">
              <a:defRPr/>
            </a:pPr>
            <a:r>
              <a:rPr lang="en-GB" sz="3600" dirty="0" smtClean="0"/>
              <a:t>By </a:t>
            </a:r>
            <a:r>
              <a:rPr lang="en-GB" sz="3600" dirty="0" smtClean="0"/>
              <a:t>a relationship </a:t>
            </a:r>
            <a:r>
              <a:rPr lang="en-GB" sz="3600" dirty="0" smtClean="0"/>
              <a:t>of</a:t>
            </a:r>
            <a:r>
              <a:rPr lang="en-GB" sz="3600" dirty="0" smtClean="0"/>
              <a:t> </a:t>
            </a:r>
            <a:r>
              <a:rPr lang="en-GB" sz="3600" dirty="0" smtClean="0"/>
              <a:t>intimacy with God</a:t>
            </a:r>
          </a:p>
          <a:p>
            <a:pPr eaLnBrk="1" hangingPunct="1">
              <a:defRPr/>
            </a:pPr>
            <a:r>
              <a:rPr lang="en-GB" sz="3600" dirty="0" smtClean="0"/>
              <a:t>By surrendering my spirit to God</a:t>
            </a:r>
            <a:endParaRPr lang="en-GB" sz="3600" dirty="0"/>
          </a:p>
          <a:p>
            <a:pPr eaLnBrk="1" hangingPunct="1">
              <a:defRPr/>
            </a:pPr>
            <a:r>
              <a:rPr lang="en-GB" sz="3600" dirty="0" smtClean="0"/>
              <a:t>Pray in tongues see yourself standing in the gateway and opening the door and welcoming in the glory &amp; fire of God’s presence to come through</a:t>
            </a:r>
            <a:r>
              <a:rPr lang="en-GB" sz="30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89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89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89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89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089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8995"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1042" name="Rectangle 2"/>
          <p:cNvSpPr>
            <a:spLocks noGrp="1" noChangeArrowheads="1"/>
          </p:cNvSpPr>
          <p:nvPr>
            <p:ph type="title"/>
          </p:nvPr>
        </p:nvSpPr>
        <p:spPr>
          <a:xfrm>
            <a:off x="107504" y="0"/>
            <a:ext cx="8589640" cy="836712"/>
          </a:xfrm>
        </p:spPr>
        <p:txBody>
          <a:bodyPr lIns="0" tIns="0" rIns="0" bIns="0" anchor="t" anchorCtr="0">
            <a:normAutofit/>
          </a:bodyPr>
          <a:lstStyle/>
          <a:p>
            <a:pPr eaLnBrk="1" hangingPunct="1">
              <a:defRPr/>
            </a:pPr>
            <a:r>
              <a:rPr lang="en-GB" dirty="0" smtClean="0"/>
              <a:t>Opening our gates</a:t>
            </a:r>
          </a:p>
        </p:txBody>
      </p:sp>
      <p:sp>
        <p:nvSpPr>
          <p:cNvPr id="1111043" name="Rectangle 3"/>
          <p:cNvSpPr>
            <a:spLocks noGrp="1" noChangeArrowheads="1"/>
          </p:cNvSpPr>
          <p:nvPr>
            <p:ph type="body" idx="1"/>
          </p:nvPr>
        </p:nvSpPr>
        <p:spPr>
          <a:xfrm>
            <a:off x="0" y="908050"/>
            <a:ext cx="9144000" cy="5833318"/>
          </a:xfrm>
        </p:spPr>
        <p:txBody>
          <a:bodyPr>
            <a:noAutofit/>
          </a:bodyPr>
          <a:lstStyle/>
          <a:p>
            <a:pPr eaLnBrk="1" hangingPunct="1">
              <a:defRPr/>
            </a:pPr>
            <a:r>
              <a:rPr lang="en-GB" sz="3100" dirty="0" smtClean="0"/>
              <a:t>Sample prayer</a:t>
            </a:r>
          </a:p>
          <a:p>
            <a:pPr eaLnBrk="1" hangingPunct="1">
              <a:defRPr/>
            </a:pPr>
            <a:r>
              <a:rPr lang="en-GB" sz="3100" dirty="0" smtClean="0"/>
              <a:t>Father, I choose to open the gate of “Revelation” in my spirit. I open it and yield it to Your glory. I receive and release the power of God through this gate, that I begin to receive revelation of Your kingdom so that it will change my soul into the image of the Son of God who abides in me.</a:t>
            </a:r>
          </a:p>
          <a:p>
            <a:pPr eaLnBrk="1" hangingPunct="1">
              <a:defRPr/>
            </a:pPr>
            <a:r>
              <a:rPr lang="en-GB" sz="3100" dirty="0" smtClean="0"/>
              <a:t>Pray and persist until you start to see the results and then keep going. You can work on all the gates, one at a time or in groups but be persistent and diligent.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10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10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110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104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8994" name="Rectangle 2"/>
          <p:cNvSpPr>
            <a:spLocks noGrp="1" noChangeArrowheads="1"/>
          </p:cNvSpPr>
          <p:nvPr>
            <p:ph type="title"/>
          </p:nvPr>
        </p:nvSpPr>
        <p:spPr>
          <a:xfrm>
            <a:off x="467544" y="0"/>
            <a:ext cx="8229600" cy="863600"/>
          </a:xfrm>
        </p:spPr>
        <p:txBody>
          <a:bodyPr/>
          <a:lstStyle/>
          <a:p>
            <a:pPr eaLnBrk="1" hangingPunct="1">
              <a:defRPr/>
            </a:pPr>
            <a:r>
              <a:rPr lang="en-GB" dirty="0" smtClean="0"/>
              <a:t>Opening our gates</a:t>
            </a:r>
          </a:p>
        </p:txBody>
      </p:sp>
      <p:sp>
        <p:nvSpPr>
          <p:cNvPr id="1108995" name="Rectangle 3"/>
          <p:cNvSpPr>
            <a:spLocks noGrp="1" noChangeArrowheads="1"/>
          </p:cNvSpPr>
          <p:nvPr>
            <p:ph type="body" idx="1"/>
          </p:nvPr>
        </p:nvSpPr>
        <p:spPr>
          <a:xfrm>
            <a:off x="0" y="981075"/>
            <a:ext cx="9143999" cy="5688013"/>
          </a:xfrm>
        </p:spPr>
        <p:txBody>
          <a:bodyPr>
            <a:normAutofit/>
          </a:bodyPr>
          <a:lstStyle/>
          <a:p>
            <a:pPr eaLnBrk="1" hangingPunct="1">
              <a:spcBef>
                <a:spcPts val="1800"/>
              </a:spcBef>
              <a:defRPr/>
            </a:pPr>
            <a:r>
              <a:rPr lang="en-GB" sz="3600" dirty="0" smtClean="0">
                <a:solidFill>
                  <a:srgbClr val="FFFF00"/>
                </a:solidFill>
              </a:rPr>
              <a:t>Step </a:t>
            </a:r>
            <a:r>
              <a:rPr lang="en-GB" sz="3600" dirty="0" smtClean="0">
                <a:solidFill>
                  <a:srgbClr val="FFFF00"/>
                </a:solidFill>
              </a:rPr>
              <a:t>3</a:t>
            </a:r>
            <a:r>
              <a:rPr lang="en-GB" sz="3600" dirty="0" smtClean="0"/>
              <a:t> </a:t>
            </a:r>
            <a:r>
              <a:rPr lang="en-GB" sz="3600" dirty="0" smtClean="0"/>
              <a:t>opening my </a:t>
            </a:r>
            <a:r>
              <a:rPr lang="en-GB" sz="3600" dirty="0" smtClean="0"/>
              <a:t>soul </a:t>
            </a:r>
            <a:r>
              <a:rPr lang="en-GB" sz="3600" dirty="0" smtClean="0"/>
              <a:t>gates.</a:t>
            </a:r>
          </a:p>
          <a:p>
            <a:pPr eaLnBrk="1" hangingPunct="1">
              <a:spcBef>
                <a:spcPts val="1800"/>
              </a:spcBef>
              <a:defRPr/>
            </a:pPr>
            <a:r>
              <a:rPr lang="en-GB" sz="3600" dirty="0" smtClean="0"/>
              <a:t>By acting in faith &amp; speaking to my soul </a:t>
            </a:r>
            <a:r>
              <a:rPr lang="en-GB" sz="3600" dirty="0"/>
              <a:t>yielding control to the </a:t>
            </a:r>
            <a:r>
              <a:rPr lang="en-GB" sz="3600" dirty="0" smtClean="0"/>
              <a:t>direction </a:t>
            </a:r>
            <a:r>
              <a:rPr lang="en-GB" sz="3600" dirty="0"/>
              <a:t>of my spirit</a:t>
            </a:r>
          </a:p>
          <a:p>
            <a:pPr eaLnBrk="1" hangingPunct="1">
              <a:spcBef>
                <a:spcPts val="1800"/>
              </a:spcBef>
              <a:defRPr/>
            </a:pPr>
            <a:r>
              <a:rPr lang="en-GB" sz="3600" dirty="0"/>
              <a:t>Take God’s word as a sword to separate your spirit from the control and dominion of the soul</a:t>
            </a:r>
            <a:r>
              <a:rPr lang="en-GB" sz="3600" dirty="0" smtClean="0"/>
              <a:t>. </a:t>
            </a:r>
            <a:r>
              <a:rPr lang="en-GB" sz="3600" dirty="0" smtClean="0"/>
              <a:t>- </a:t>
            </a:r>
            <a:r>
              <a:rPr lang="en-GB" sz="3600" dirty="0" err="1" smtClean="0"/>
              <a:t>Heb</a:t>
            </a:r>
            <a:r>
              <a:rPr lang="en-GB" sz="3600" dirty="0" smtClean="0"/>
              <a:t> </a:t>
            </a:r>
            <a:r>
              <a:rPr lang="en-GB" sz="3600" dirty="0" smtClean="0"/>
              <a:t>4:12</a:t>
            </a:r>
            <a:endParaRPr lang="en-GB" sz="3600" dirty="0"/>
          </a:p>
          <a:p>
            <a:pPr eaLnBrk="1" hangingPunct="1">
              <a:spcBef>
                <a:spcPts val="1800"/>
              </a:spcBef>
              <a:defRPr/>
            </a:pPr>
            <a:r>
              <a:rPr lang="en-GB" sz="3600" dirty="0" smtClean="0"/>
              <a:t>Declaring soul you will not be motive or control me or block the flow of the spirit</a:t>
            </a:r>
          </a:p>
        </p:txBody>
      </p:sp>
    </p:spTree>
    <p:extLst>
      <p:ext uri="{BB962C8B-B14F-4D97-AF65-F5344CB8AC3E}">
        <p14:creationId xmlns:p14="http://schemas.microsoft.com/office/powerpoint/2010/main" val="16025311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89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89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89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89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8995"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3779" name="Rectangle 3"/>
          <p:cNvSpPr>
            <a:spLocks noGrp="1" noChangeArrowheads="1"/>
          </p:cNvSpPr>
          <p:nvPr>
            <p:ph type="body" idx="1"/>
          </p:nvPr>
        </p:nvSpPr>
        <p:spPr>
          <a:xfrm>
            <a:off x="1" y="836613"/>
            <a:ext cx="9144000" cy="5761037"/>
          </a:xfrm>
        </p:spPr>
        <p:txBody>
          <a:bodyPr/>
          <a:lstStyle/>
          <a:p>
            <a:pPr>
              <a:spcBef>
                <a:spcPts val="3000"/>
              </a:spcBef>
            </a:pPr>
            <a:r>
              <a:rPr lang="en-GB" sz="4000" dirty="0" smtClean="0"/>
              <a:t>Soul rules draws life from spirit</a:t>
            </a:r>
          </a:p>
          <a:p>
            <a:pPr>
              <a:spcBef>
                <a:spcPts val="3000"/>
              </a:spcBef>
            </a:pPr>
            <a:r>
              <a:rPr lang="en-GB" sz="4000" dirty="0" smtClean="0"/>
              <a:t>Soul draws from world through body</a:t>
            </a:r>
          </a:p>
          <a:p>
            <a:pPr>
              <a:spcBef>
                <a:spcPts val="3000"/>
              </a:spcBef>
            </a:pPr>
            <a:r>
              <a:rPr lang="en-GB" sz="4000" dirty="0" smtClean="0"/>
              <a:t>Soul seeks control, it blocks the spirit</a:t>
            </a:r>
          </a:p>
          <a:p>
            <a:pPr>
              <a:spcBef>
                <a:spcPts val="3000"/>
              </a:spcBef>
            </a:pPr>
            <a:r>
              <a:rPr lang="en-GB" sz="4000" dirty="0" smtClean="0"/>
              <a:t>Break soul ties to your spirit</a:t>
            </a:r>
          </a:p>
          <a:p>
            <a:pPr>
              <a:spcBef>
                <a:spcPts val="3000"/>
              </a:spcBef>
            </a:pPr>
            <a:r>
              <a:rPr lang="en-GB" sz="4000" dirty="0" smtClean="0"/>
              <a:t>Break independence by surrendering control</a:t>
            </a:r>
            <a:endParaRPr lang="en-GB" sz="4000" dirty="0"/>
          </a:p>
        </p:txBody>
      </p:sp>
      <p:sp>
        <p:nvSpPr>
          <p:cNvPr id="843780" name="Rectangle 4"/>
          <p:cNvSpPr>
            <a:spLocks noChangeArrowheads="1"/>
          </p:cNvSpPr>
          <p:nvPr/>
        </p:nvSpPr>
        <p:spPr bwMode="auto">
          <a:xfrm>
            <a:off x="0" y="0"/>
            <a:ext cx="9144000" cy="760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GB" sz="4400" dirty="0">
                <a:solidFill>
                  <a:srgbClr val="009A00"/>
                </a:solidFill>
                <a:effectLst>
                  <a:outerShdw blurRad="38100" dist="38100" dir="2700000" algn="tl">
                    <a:srgbClr val="000000">
                      <a:alpha val="43137"/>
                    </a:srgbClr>
                  </a:outerShdw>
                </a:effectLst>
              </a:rPr>
              <a:t>Opening our gates</a:t>
            </a:r>
            <a:endParaRPr lang="en-GB" sz="4400" dirty="0" smtClean="0">
              <a:solidFill>
                <a:srgbClr val="009A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66189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37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37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37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437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37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377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3090" name="Rectangle 2"/>
          <p:cNvSpPr>
            <a:spLocks noGrp="1" noChangeArrowheads="1"/>
          </p:cNvSpPr>
          <p:nvPr>
            <p:ph type="title"/>
          </p:nvPr>
        </p:nvSpPr>
        <p:spPr/>
        <p:txBody>
          <a:bodyPr/>
          <a:lstStyle/>
          <a:p>
            <a:pPr eaLnBrk="1" hangingPunct="1">
              <a:defRPr/>
            </a:pPr>
            <a:r>
              <a:rPr lang="en-GB" dirty="0" smtClean="0"/>
              <a:t>Opening our gates</a:t>
            </a:r>
          </a:p>
        </p:txBody>
      </p:sp>
      <p:sp>
        <p:nvSpPr>
          <p:cNvPr id="1113091" name="Rectangle 3"/>
          <p:cNvSpPr>
            <a:spLocks noGrp="1" noChangeArrowheads="1"/>
          </p:cNvSpPr>
          <p:nvPr>
            <p:ph type="body" idx="1"/>
          </p:nvPr>
        </p:nvSpPr>
        <p:spPr>
          <a:xfrm>
            <a:off x="0" y="980728"/>
            <a:ext cx="9144000" cy="5877271"/>
          </a:xfrm>
        </p:spPr>
        <p:txBody>
          <a:bodyPr>
            <a:noAutofit/>
          </a:bodyPr>
          <a:lstStyle/>
          <a:p>
            <a:pPr eaLnBrk="1" hangingPunct="1">
              <a:defRPr/>
            </a:pPr>
            <a:r>
              <a:rPr lang="en-GB" sz="3400" dirty="0"/>
              <a:t>As gateways begin to open expect warfare from your soul as the kingdom influence begins to exert itself</a:t>
            </a:r>
            <a:r>
              <a:rPr lang="en-GB" sz="3400" dirty="0" smtClean="0"/>
              <a:t>.</a:t>
            </a:r>
          </a:p>
          <a:p>
            <a:pPr eaLnBrk="1" hangingPunct="1">
              <a:defRPr/>
            </a:pPr>
            <a:r>
              <a:rPr lang="en-GB" sz="3400" dirty="0" smtClean="0"/>
              <a:t>We have to take back possession of our souls and dispossess anything residing there, demonic spirits, blockages, strongholds, controls etc.</a:t>
            </a:r>
          </a:p>
          <a:p>
            <a:pPr eaLnBrk="1" hangingPunct="1">
              <a:defRPr/>
            </a:pPr>
            <a:r>
              <a:rPr lang="en-GB" sz="3400" dirty="0" smtClean="0"/>
              <a:t>The soul gates are usually influenced by demonic familiar spirits and our sin nature (this must be crucified with Christ and reckoned dead daily)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3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30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130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3091"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5138" name="Rectangle 2"/>
          <p:cNvSpPr>
            <a:spLocks noGrp="1" noChangeArrowheads="1"/>
          </p:cNvSpPr>
          <p:nvPr>
            <p:ph type="title"/>
          </p:nvPr>
        </p:nvSpPr>
        <p:spPr/>
        <p:txBody>
          <a:bodyPr/>
          <a:lstStyle/>
          <a:p>
            <a:pPr eaLnBrk="1" hangingPunct="1">
              <a:defRPr/>
            </a:pPr>
            <a:r>
              <a:rPr lang="en-GB" smtClean="0"/>
              <a:t>Opening our gates</a:t>
            </a:r>
          </a:p>
        </p:txBody>
      </p:sp>
      <p:sp>
        <p:nvSpPr>
          <p:cNvPr id="1115139" name="Rectangle 3"/>
          <p:cNvSpPr>
            <a:spLocks noGrp="1" noChangeArrowheads="1"/>
          </p:cNvSpPr>
          <p:nvPr>
            <p:ph type="body" idx="1"/>
          </p:nvPr>
        </p:nvSpPr>
        <p:spPr>
          <a:xfrm>
            <a:off x="0" y="908050"/>
            <a:ext cx="9143999" cy="5689600"/>
          </a:xfrm>
        </p:spPr>
        <p:txBody>
          <a:bodyPr>
            <a:normAutofit/>
          </a:bodyPr>
          <a:lstStyle/>
          <a:p>
            <a:pPr eaLnBrk="1" hangingPunct="1">
              <a:defRPr/>
            </a:pPr>
            <a:r>
              <a:rPr lang="en-GB" sz="3600" dirty="0" smtClean="0">
                <a:solidFill>
                  <a:srgbClr val="FFFF00"/>
                </a:solidFill>
              </a:rPr>
              <a:t>Step </a:t>
            </a:r>
            <a:r>
              <a:rPr lang="en-GB" sz="3600" dirty="0" smtClean="0">
                <a:solidFill>
                  <a:srgbClr val="FFFF00"/>
                </a:solidFill>
              </a:rPr>
              <a:t>4</a:t>
            </a:r>
            <a:r>
              <a:rPr lang="en-GB" sz="3600" dirty="0" smtClean="0"/>
              <a:t> </a:t>
            </a:r>
            <a:r>
              <a:rPr lang="en-GB" sz="3600" dirty="0" smtClean="0"/>
              <a:t>Take possession of the gateway and place Christ at the centre of it. Yield the souls gateways to the dictates of the spirit by allowing the life and glory of God to flow through them to dictate the bodies actions. Cleaning the gateways by the blood of Jesus is key to fully opening the flow. The imagination from </a:t>
            </a:r>
            <a:r>
              <a:rPr lang="en-GB" sz="3600" dirty="0" smtClean="0"/>
              <a:t>negative images </a:t>
            </a:r>
            <a:r>
              <a:rPr lang="en-GB" sz="3600" dirty="0" smtClean="0"/>
              <a:t>it has seen etc. wipe them out using the blood of Jesus.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51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513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8226" name="Rectangle 2"/>
          <p:cNvSpPr>
            <a:spLocks noGrp="1" noChangeArrowheads="1"/>
          </p:cNvSpPr>
          <p:nvPr>
            <p:ph type="body" idx="1"/>
          </p:nvPr>
        </p:nvSpPr>
        <p:spPr>
          <a:xfrm>
            <a:off x="0" y="908720"/>
            <a:ext cx="9144000" cy="5949280"/>
          </a:xfrm>
          <a:noFill/>
          <a:ln/>
        </p:spPr>
        <p:txBody>
          <a:bodyPr lIns="18000" tIns="0" rIns="18000" bIns="0"/>
          <a:lstStyle/>
          <a:p>
            <a:pPr>
              <a:spcBef>
                <a:spcPct val="50000"/>
              </a:spcBef>
            </a:pPr>
            <a:r>
              <a:rPr lang="en-GB" sz="3400" dirty="0" err="1"/>
              <a:t>Jer</a:t>
            </a:r>
            <a:r>
              <a:rPr lang="en-GB" sz="3400" dirty="0"/>
              <a:t> 1:5 “</a:t>
            </a:r>
            <a:r>
              <a:rPr lang="en-GB" sz="3400" dirty="0">
                <a:solidFill>
                  <a:srgbClr val="FFFF00"/>
                </a:solidFill>
              </a:rPr>
              <a:t>Before</a:t>
            </a:r>
            <a:r>
              <a:rPr lang="en-GB" sz="3400" dirty="0"/>
              <a:t> I formed you in the womb I </a:t>
            </a:r>
            <a:r>
              <a:rPr lang="en-GB" sz="3400" dirty="0">
                <a:solidFill>
                  <a:srgbClr val="FFFF00"/>
                </a:solidFill>
              </a:rPr>
              <a:t>knew you</a:t>
            </a:r>
            <a:r>
              <a:rPr lang="en-GB" sz="3400" dirty="0"/>
              <a:t>, And before you were born I </a:t>
            </a:r>
            <a:r>
              <a:rPr lang="en-GB" sz="3400" dirty="0">
                <a:solidFill>
                  <a:srgbClr val="FFFF00"/>
                </a:solidFill>
              </a:rPr>
              <a:t>consecrated</a:t>
            </a:r>
            <a:r>
              <a:rPr lang="en-GB" sz="3400" dirty="0"/>
              <a:t> you; I have </a:t>
            </a:r>
            <a:r>
              <a:rPr lang="en-GB" sz="3400" dirty="0">
                <a:solidFill>
                  <a:srgbClr val="FFFF00"/>
                </a:solidFill>
              </a:rPr>
              <a:t>appointed you</a:t>
            </a:r>
            <a:r>
              <a:rPr lang="en-GB" sz="3400" dirty="0"/>
              <a:t> a prophet to the nations.” </a:t>
            </a:r>
            <a:endParaRPr lang="en-GB" sz="3400" dirty="0">
              <a:solidFill>
                <a:srgbClr val="FFFF00"/>
              </a:solidFill>
            </a:endParaRPr>
          </a:p>
          <a:p>
            <a:r>
              <a:rPr lang="en-GB" sz="3400" dirty="0"/>
              <a:t>Psa 139:16 Your eyes have seen my unformed </a:t>
            </a:r>
            <a:r>
              <a:rPr lang="en-GB" sz="3400" dirty="0">
                <a:solidFill>
                  <a:srgbClr val="FFFF00"/>
                </a:solidFill>
              </a:rPr>
              <a:t>substance</a:t>
            </a:r>
            <a:r>
              <a:rPr lang="en-GB" sz="3400" dirty="0"/>
              <a:t>; And </a:t>
            </a:r>
            <a:r>
              <a:rPr lang="en-GB" sz="3400" dirty="0">
                <a:solidFill>
                  <a:srgbClr val="FFFF00"/>
                </a:solidFill>
              </a:rPr>
              <a:t>in Your book (scroll) were all written The days that were ordained </a:t>
            </a:r>
            <a:r>
              <a:rPr lang="en-GB" sz="3400" i="1" dirty="0">
                <a:solidFill>
                  <a:srgbClr val="FFFF00"/>
                </a:solidFill>
              </a:rPr>
              <a:t>for me</a:t>
            </a:r>
            <a:r>
              <a:rPr lang="en-GB" sz="3400" dirty="0">
                <a:solidFill>
                  <a:srgbClr val="FFFF00"/>
                </a:solidFill>
              </a:rPr>
              <a:t>,</a:t>
            </a:r>
            <a:r>
              <a:rPr lang="en-GB" sz="3400" dirty="0"/>
              <a:t> When as yet there was not one of them. 17 How precious also are Your thoughts to me, O God! </a:t>
            </a:r>
            <a:r>
              <a:rPr lang="en-GB" sz="3400" dirty="0">
                <a:solidFill>
                  <a:srgbClr val="FFFF00"/>
                </a:solidFill>
              </a:rPr>
              <a:t>How vast is the sum of them! </a:t>
            </a:r>
          </a:p>
        </p:txBody>
      </p:sp>
      <p:sp>
        <p:nvSpPr>
          <p:cNvPr id="948227" name="Rectangle 3"/>
          <p:cNvSpPr>
            <a:spLocks noGrp="1" noChangeArrowheads="1"/>
          </p:cNvSpPr>
          <p:nvPr>
            <p:ph type="title"/>
          </p:nvPr>
        </p:nvSpPr>
        <p:spPr>
          <a:xfrm>
            <a:off x="179388" y="0"/>
            <a:ext cx="8964612" cy="760413"/>
          </a:xfrm>
          <a:noFill/>
          <a:ln/>
        </p:spPr>
        <p:txBody>
          <a:bodyPr lIns="0" tIns="0" rIns="0" bIns="0"/>
          <a:lstStyle/>
          <a:p>
            <a:r>
              <a:rPr lang="en-GB" sz="4400" dirty="0"/>
              <a:t>Preparing for </a:t>
            </a:r>
            <a:r>
              <a:rPr lang="en-GB" sz="4400" dirty="0" smtClean="0"/>
              <a:t>Destiny</a:t>
            </a:r>
            <a:endParaRPr lang="en-GB" sz="4400" dirty="0"/>
          </a:p>
        </p:txBody>
      </p:sp>
    </p:spTree>
    <p:extLst>
      <p:ext uri="{BB962C8B-B14F-4D97-AF65-F5344CB8AC3E}">
        <p14:creationId xmlns:p14="http://schemas.microsoft.com/office/powerpoint/2010/main" val="40340893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822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822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8226"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5138" name="Rectangle 2"/>
          <p:cNvSpPr>
            <a:spLocks noGrp="1" noChangeArrowheads="1"/>
          </p:cNvSpPr>
          <p:nvPr>
            <p:ph type="title"/>
          </p:nvPr>
        </p:nvSpPr>
        <p:spPr/>
        <p:txBody>
          <a:bodyPr/>
          <a:lstStyle/>
          <a:p>
            <a:pPr eaLnBrk="1" hangingPunct="1">
              <a:defRPr/>
            </a:pPr>
            <a:r>
              <a:rPr lang="en-GB" smtClean="0"/>
              <a:t>Opening our gates</a:t>
            </a:r>
          </a:p>
        </p:txBody>
      </p:sp>
      <p:sp>
        <p:nvSpPr>
          <p:cNvPr id="1115139" name="Rectangle 3"/>
          <p:cNvSpPr>
            <a:spLocks noGrp="1" noChangeArrowheads="1"/>
          </p:cNvSpPr>
          <p:nvPr>
            <p:ph type="body" idx="1"/>
          </p:nvPr>
        </p:nvSpPr>
        <p:spPr>
          <a:xfrm>
            <a:off x="0" y="908050"/>
            <a:ext cx="9143999" cy="5689600"/>
          </a:xfrm>
        </p:spPr>
        <p:txBody>
          <a:bodyPr>
            <a:normAutofit/>
          </a:bodyPr>
          <a:lstStyle/>
          <a:p>
            <a:pPr eaLnBrk="1" hangingPunct="1">
              <a:defRPr/>
            </a:pPr>
            <a:r>
              <a:rPr lang="en-GB" sz="4000" dirty="0" smtClean="0">
                <a:solidFill>
                  <a:srgbClr val="FFFF00"/>
                </a:solidFill>
              </a:rPr>
              <a:t>Step </a:t>
            </a:r>
            <a:r>
              <a:rPr lang="en-GB" sz="4000" dirty="0" smtClean="0">
                <a:solidFill>
                  <a:srgbClr val="FFFF00"/>
                </a:solidFill>
              </a:rPr>
              <a:t>5</a:t>
            </a:r>
            <a:r>
              <a:rPr lang="en-GB" sz="4000" dirty="0" smtClean="0"/>
              <a:t> </a:t>
            </a:r>
            <a:r>
              <a:rPr lang="en-GB" sz="4000" dirty="0" smtClean="0"/>
              <a:t>Repent of allowing any demonic spirits access through the individual gateways of </a:t>
            </a:r>
            <a:r>
              <a:rPr lang="en-GB" sz="4000" dirty="0" smtClean="0"/>
              <a:t>our</a:t>
            </a:r>
            <a:r>
              <a:rPr lang="en-GB" sz="4000" dirty="0" smtClean="0"/>
              <a:t> souls. </a:t>
            </a:r>
            <a:r>
              <a:rPr lang="en-GB" sz="4000" dirty="0" smtClean="0"/>
              <a:t>Acknowledging </a:t>
            </a:r>
            <a:r>
              <a:rPr lang="en-GB" sz="4000" dirty="0" smtClean="0"/>
              <a:t>our </a:t>
            </a:r>
            <a:r>
              <a:rPr lang="en-GB" sz="4000" dirty="0" smtClean="0"/>
              <a:t>sin and taking responsibility for not guarding the gates. Take the blood of Jesus by faith and wipe the gateway clean and redeem it.</a:t>
            </a:r>
          </a:p>
        </p:txBody>
      </p:sp>
    </p:spTree>
    <p:extLst>
      <p:ext uri="{BB962C8B-B14F-4D97-AF65-F5344CB8AC3E}">
        <p14:creationId xmlns:p14="http://schemas.microsoft.com/office/powerpoint/2010/main" val="21751751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51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5139"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a:xfrm>
            <a:off x="395288" y="0"/>
            <a:ext cx="8510587" cy="679450"/>
          </a:xfrm>
        </p:spPr>
        <p:txBody>
          <a:bodyPr>
            <a:normAutofit fontScale="90000"/>
          </a:bodyPr>
          <a:lstStyle/>
          <a:p>
            <a:pPr eaLnBrk="1" hangingPunct="1">
              <a:defRPr/>
            </a:pPr>
            <a:r>
              <a:rPr lang="en-GB" smtClean="0"/>
              <a:t>Opening our gates</a:t>
            </a:r>
          </a:p>
        </p:txBody>
      </p:sp>
      <p:sp>
        <p:nvSpPr>
          <p:cNvPr id="1117187" name="Rectangle 3"/>
          <p:cNvSpPr>
            <a:spLocks noGrp="1" noChangeArrowheads="1"/>
          </p:cNvSpPr>
          <p:nvPr>
            <p:ph type="body" idx="1"/>
          </p:nvPr>
        </p:nvSpPr>
        <p:spPr>
          <a:xfrm>
            <a:off x="0" y="836613"/>
            <a:ext cx="9144000" cy="6021387"/>
          </a:xfrm>
        </p:spPr>
        <p:txBody>
          <a:bodyPr>
            <a:noAutofit/>
          </a:bodyPr>
          <a:lstStyle/>
          <a:p>
            <a:pPr eaLnBrk="1" hangingPunct="1">
              <a:defRPr/>
            </a:pPr>
            <a:r>
              <a:rPr lang="en-GB" dirty="0" smtClean="0"/>
              <a:t>Example prayer for </a:t>
            </a:r>
            <a:r>
              <a:rPr lang="en-GB" dirty="0" smtClean="0">
                <a:solidFill>
                  <a:srgbClr val="FFFF00"/>
                </a:solidFill>
              </a:rPr>
              <a:t>conscience gateway</a:t>
            </a:r>
          </a:p>
          <a:p>
            <a:pPr eaLnBrk="1" hangingPunct="1">
              <a:defRPr/>
            </a:pPr>
            <a:r>
              <a:rPr lang="en-GB" dirty="0" smtClean="0"/>
              <a:t>Today I bring my conscience into submission to my spirit. I release the life of God to flow from my spirit, through the gateways of reverence  and of the fear of God to a consciousness of God’s righteousness and truth. Where my soul has been seared by sin. I now take the sword of the spirit and cleave the gateway open to allow the flow of God through it, to dictate my actions. Father, make me aware of my actions that I may submit to Your authority in my spirit.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71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71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7187"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a:xfrm>
            <a:off x="395288" y="0"/>
            <a:ext cx="8510587" cy="679450"/>
          </a:xfrm>
        </p:spPr>
        <p:txBody>
          <a:bodyPr>
            <a:normAutofit fontScale="90000"/>
          </a:bodyPr>
          <a:lstStyle/>
          <a:p>
            <a:pPr eaLnBrk="1" hangingPunct="1">
              <a:defRPr/>
            </a:pPr>
            <a:r>
              <a:rPr lang="en-GB" smtClean="0"/>
              <a:t>Opening our gates</a:t>
            </a:r>
          </a:p>
        </p:txBody>
      </p:sp>
      <p:sp>
        <p:nvSpPr>
          <p:cNvPr id="1117187" name="Rectangle 3"/>
          <p:cNvSpPr>
            <a:spLocks noGrp="1" noChangeArrowheads="1"/>
          </p:cNvSpPr>
          <p:nvPr>
            <p:ph type="body" idx="1"/>
          </p:nvPr>
        </p:nvSpPr>
        <p:spPr>
          <a:xfrm>
            <a:off x="0" y="836613"/>
            <a:ext cx="9144000" cy="5832475"/>
          </a:xfrm>
        </p:spPr>
        <p:txBody>
          <a:bodyPr>
            <a:normAutofit/>
          </a:bodyPr>
          <a:lstStyle/>
          <a:p>
            <a:pPr eaLnBrk="1" hangingPunct="1">
              <a:defRPr/>
            </a:pPr>
            <a:r>
              <a:rPr lang="en-GB" sz="4000" dirty="0" smtClean="0"/>
              <a:t>Today in Jesus name I take authority over the spiritual force or condition that is resistant to the flow of God in me. I loose it and cast it out of this gateway in Jesus name. I make and place Jesus as Lord over this gateway today.</a:t>
            </a:r>
          </a:p>
        </p:txBody>
      </p:sp>
    </p:spTree>
    <p:extLst>
      <p:ext uri="{BB962C8B-B14F-4D97-AF65-F5344CB8AC3E}">
        <p14:creationId xmlns:p14="http://schemas.microsoft.com/office/powerpoint/2010/main" val="3695359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71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7187"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9234" name="Rectangle 2"/>
          <p:cNvSpPr>
            <a:spLocks noGrp="1" noChangeArrowheads="1"/>
          </p:cNvSpPr>
          <p:nvPr>
            <p:ph type="title"/>
          </p:nvPr>
        </p:nvSpPr>
        <p:spPr/>
        <p:txBody>
          <a:bodyPr/>
          <a:lstStyle/>
          <a:p>
            <a:pPr eaLnBrk="1" hangingPunct="1">
              <a:defRPr/>
            </a:pPr>
            <a:r>
              <a:rPr lang="en-GB" smtClean="0"/>
              <a:t>Opening our gates</a:t>
            </a:r>
          </a:p>
        </p:txBody>
      </p:sp>
      <p:sp>
        <p:nvSpPr>
          <p:cNvPr id="1119235" name="Rectangle 3"/>
          <p:cNvSpPr>
            <a:spLocks noGrp="1" noChangeArrowheads="1"/>
          </p:cNvSpPr>
          <p:nvPr>
            <p:ph type="body" idx="1"/>
          </p:nvPr>
        </p:nvSpPr>
        <p:spPr>
          <a:xfrm>
            <a:off x="0" y="1052736"/>
            <a:ext cx="9139527" cy="5616352"/>
          </a:xfrm>
        </p:spPr>
        <p:txBody>
          <a:bodyPr>
            <a:normAutofit/>
          </a:bodyPr>
          <a:lstStyle/>
          <a:p>
            <a:pPr eaLnBrk="1" hangingPunct="1">
              <a:defRPr/>
            </a:pPr>
            <a:r>
              <a:rPr lang="en-GB" sz="3600" dirty="0" smtClean="0"/>
              <a:t>Father I thank You that my conscience gateway is full of Your glory. I thank You that my conscience receives and releases the flow of Godliness and holiness through it in Jesus name. My conscience will now dictate my bodies actions in the world.</a:t>
            </a:r>
          </a:p>
          <a:p>
            <a:pPr eaLnBrk="1" hangingPunct="1">
              <a:defRPr/>
            </a:pPr>
            <a:r>
              <a:rPr lang="en-GB" sz="3600" dirty="0" smtClean="0"/>
              <a:t>This type of praying needs to be persistent to maintain victory and widen the gateways flow.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92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92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9235"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1282" name="Rectangle 2"/>
          <p:cNvSpPr>
            <a:spLocks noGrp="1" noChangeArrowheads="1"/>
          </p:cNvSpPr>
          <p:nvPr>
            <p:ph type="title"/>
          </p:nvPr>
        </p:nvSpPr>
        <p:spPr>
          <a:xfrm>
            <a:off x="323850" y="0"/>
            <a:ext cx="8510588" cy="536575"/>
          </a:xfrm>
        </p:spPr>
        <p:txBody>
          <a:bodyPr>
            <a:normAutofit fontScale="90000"/>
          </a:bodyPr>
          <a:lstStyle/>
          <a:p>
            <a:pPr eaLnBrk="1" hangingPunct="1">
              <a:defRPr/>
            </a:pPr>
            <a:r>
              <a:rPr lang="en-GB" sz="4400" smtClean="0"/>
              <a:t>Opening our gates</a:t>
            </a:r>
          </a:p>
        </p:txBody>
      </p:sp>
      <p:sp>
        <p:nvSpPr>
          <p:cNvPr id="1121283" name="Rectangle 3"/>
          <p:cNvSpPr>
            <a:spLocks noGrp="1" noChangeArrowheads="1"/>
          </p:cNvSpPr>
          <p:nvPr>
            <p:ph type="body" idx="1"/>
          </p:nvPr>
        </p:nvSpPr>
        <p:spPr>
          <a:xfrm>
            <a:off x="0" y="908050"/>
            <a:ext cx="9144000" cy="5689600"/>
          </a:xfrm>
        </p:spPr>
        <p:txBody>
          <a:bodyPr>
            <a:normAutofit lnSpcReduction="10000"/>
          </a:bodyPr>
          <a:lstStyle/>
          <a:p>
            <a:pPr eaLnBrk="1" hangingPunct="1">
              <a:spcBef>
                <a:spcPts val="1800"/>
              </a:spcBef>
              <a:defRPr/>
            </a:pPr>
            <a:r>
              <a:rPr lang="en-GB" sz="3600" dirty="0" smtClean="0">
                <a:solidFill>
                  <a:srgbClr val="FFFF00"/>
                </a:solidFill>
              </a:rPr>
              <a:t>Imagination gateway</a:t>
            </a:r>
          </a:p>
          <a:p>
            <a:pPr eaLnBrk="1" hangingPunct="1">
              <a:spcBef>
                <a:spcPts val="1800"/>
              </a:spcBef>
              <a:defRPr/>
            </a:pPr>
            <a:r>
              <a:rPr lang="en-GB" sz="3600" dirty="0" smtClean="0"/>
              <a:t>A key area because it feeds and stores everything we see, do, feel and hear. God gives us most image revelation on the screen of our imaginations and once clean, revelation and the ability to see into the realms of the kingdom are heightened considerably.</a:t>
            </a:r>
          </a:p>
          <a:p>
            <a:pPr eaLnBrk="1" hangingPunct="1">
              <a:spcBef>
                <a:spcPts val="1800"/>
              </a:spcBef>
              <a:defRPr/>
            </a:pPr>
            <a:r>
              <a:rPr lang="en-GB" sz="3600" dirty="0" smtClean="0"/>
              <a:t>2 Cor 10:5 bring every thought captive and obedient to Christ</a:t>
            </a:r>
            <a:endParaRPr lang="en-GB" sz="3600" b="1" dirty="0" smtClean="0"/>
          </a:p>
        </p:txBody>
      </p:sp>
    </p:spTree>
    <p:extLst>
      <p:ext uri="{BB962C8B-B14F-4D97-AF65-F5344CB8AC3E}">
        <p14:creationId xmlns:p14="http://schemas.microsoft.com/office/powerpoint/2010/main" val="3191984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12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12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12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1283"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1282" name="Rectangle 2"/>
          <p:cNvSpPr>
            <a:spLocks noGrp="1" noChangeArrowheads="1"/>
          </p:cNvSpPr>
          <p:nvPr>
            <p:ph type="title"/>
          </p:nvPr>
        </p:nvSpPr>
        <p:spPr>
          <a:xfrm>
            <a:off x="323850" y="0"/>
            <a:ext cx="8510588" cy="536575"/>
          </a:xfrm>
        </p:spPr>
        <p:txBody>
          <a:bodyPr>
            <a:normAutofit fontScale="90000"/>
          </a:bodyPr>
          <a:lstStyle/>
          <a:p>
            <a:pPr eaLnBrk="1" hangingPunct="1">
              <a:defRPr/>
            </a:pPr>
            <a:r>
              <a:rPr lang="en-GB" sz="4400" smtClean="0"/>
              <a:t>Opening our gates</a:t>
            </a:r>
          </a:p>
        </p:txBody>
      </p:sp>
      <p:sp>
        <p:nvSpPr>
          <p:cNvPr id="1121283" name="Rectangle 3"/>
          <p:cNvSpPr>
            <a:spLocks noGrp="1" noChangeArrowheads="1"/>
          </p:cNvSpPr>
          <p:nvPr>
            <p:ph type="body" idx="1"/>
          </p:nvPr>
        </p:nvSpPr>
        <p:spPr>
          <a:xfrm>
            <a:off x="0" y="908050"/>
            <a:ext cx="9144000" cy="5689600"/>
          </a:xfrm>
        </p:spPr>
        <p:txBody>
          <a:bodyPr>
            <a:normAutofit/>
          </a:bodyPr>
          <a:lstStyle/>
          <a:p>
            <a:pPr eaLnBrk="1" hangingPunct="1">
              <a:defRPr/>
            </a:pPr>
            <a:r>
              <a:rPr lang="en-GB" sz="3600" dirty="0" smtClean="0">
                <a:solidFill>
                  <a:srgbClr val="FFFF00"/>
                </a:solidFill>
              </a:rPr>
              <a:t>Imagination gateway</a:t>
            </a:r>
          </a:p>
          <a:p>
            <a:pPr eaLnBrk="1" hangingPunct="1">
              <a:defRPr/>
            </a:pPr>
            <a:r>
              <a:rPr lang="en-GB" sz="3600" dirty="0" smtClean="0"/>
              <a:t>Dealing with the images from our pasts</a:t>
            </a:r>
            <a:r>
              <a:rPr lang="en-GB" sz="3600" b="1" dirty="0" smtClean="0"/>
              <a:t>.</a:t>
            </a:r>
            <a:endParaRPr lang="en-GB" sz="3600" dirty="0" smtClean="0"/>
          </a:p>
          <a:p>
            <a:pPr eaLnBrk="1" hangingPunct="1">
              <a:defRPr/>
            </a:pPr>
            <a:r>
              <a:rPr lang="en-GB" sz="3600" dirty="0" smtClean="0"/>
              <a:t>Acknowledge their presence in your life.</a:t>
            </a:r>
          </a:p>
          <a:p>
            <a:pPr eaLnBrk="1" hangingPunct="1">
              <a:defRPr/>
            </a:pPr>
            <a:r>
              <a:rPr lang="en-GB" sz="3600" dirty="0" smtClean="0"/>
              <a:t>Own the sin and </a:t>
            </a:r>
            <a:r>
              <a:rPr lang="en-GB" sz="3600" dirty="0"/>
              <a:t>b</a:t>
            </a:r>
            <a:r>
              <a:rPr lang="en-GB" sz="3600" dirty="0" smtClean="0"/>
              <a:t>ring the image into the light.</a:t>
            </a:r>
          </a:p>
          <a:p>
            <a:pPr eaLnBrk="1" hangingPunct="1">
              <a:defRPr/>
            </a:pPr>
            <a:r>
              <a:rPr lang="en-GB" sz="3600" dirty="0" smtClean="0"/>
              <a:t>Take the blood of Jesus and apply to the image like a paintbrush obliterating the image.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12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12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12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12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12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1283"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3330" name="Rectangle 2"/>
          <p:cNvSpPr>
            <a:spLocks noGrp="1" noChangeArrowheads="1"/>
          </p:cNvSpPr>
          <p:nvPr>
            <p:ph type="title"/>
          </p:nvPr>
        </p:nvSpPr>
        <p:spPr>
          <a:xfrm>
            <a:off x="323850" y="0"/>
            <a:ext cx="8510588" cy="692150"/>
          </a:xfrm>
        </p:spPr>
        <p:txBody>
          <a:bodyPr>
            <a:normAutofit fontScale="90000"/>
          </a:bodyPr>
          <a:lstStyle/>
          <a:p>
            <a:pPr eaLnBrk="1" hangingPunct="1">
              <a:defRPr/>
            </a:pPr>
            <a:r>
              <a:rPr lang="en-GB" smtClean="0"/>
              <a:t>Opening our gates</a:t>
            </a:r>
          </a:p>
        </p:txBody>
      </p:sp>
      <p:sp>
        <p:nvSpPr>
          <p:cNvPr id="1123331" name="Rectangle 3"/>
          <p:cNvSpPr>
            <a:spLocks noGrp="1" noChangeArrowheads="1"/>
          </p:cNvSpPr>
          <p:nvPr>
            <p:ph type="body" idx="1"/>
          </p:nvPr>
        </p:nvSpPr>
        <p:spPr>
          <a:xfrm>
            <a:off x="0" y="765175"/>
            <a:ext cx="9144000" cy="5834063"/>
          </a:xfrm>
        </p:spPr>
        <p:txBody>
          <a:bodyPr>
            <a:normAutofit/>
          </a:bodyPr>
          <a:lstStyle/>
          <a:p>
            <a:pPr eaLnBrk="1" hangingPunct="1">
              <a:defRPr/>
            </a:pPr>
            <a:r>
              <a:rPr lang="en-GB" sz="3400" b="1" dirty="0" err="1" smtClean="0">
                <a:solidFill>
                  <a:srgbClr val="FFFF00"/>
                </a:solidFill>
              </a:rPr>
              <a:t>Subconsious</a:t>
            </a:r>
            <a:r>
              <a:rPr lang="en-GB" sz="3400" b="1" dirty="0" smtClean="0">
                <a:solidFill>
                  <a:srgbClr val="FFFF00"/>
                </a:solidFill>
              </a:rPr>
              <a:t> Mind </a:t>
            </a:r>
            <a:r>
              <a:rPr lang="en-GB" sz="3400" b="1" dirty="0" smtClean="0">
                <a:solidFill>
                  <a:srgbClr val="FFFF00"/>
                </a:solidFill>
              </a:rPr>
              <a:t>gateway</a:t>
            </a:r>
            <a:r>
              <a:rPr lang="en-GB" sz="3400" b="1" dirty="0" smtClean="0"/>
              <a:t> –  </a:t>
            </a:r>
            <a:r>
              <a:rPr lang="en-GB" sz="3400" dirty="0" smtClean="0"/>
              <a:t>Heart soil - hard, stones, weeds</a:t>
            </a:r>
          </a:p>
          <a:p>
            <a:pPr eaLnBrk="1" hangingPunct="1">
              <a:defRPr/>
            </a:pPr>
            <a:r>
              <a:rPr lang="en-GB" sz="3400" dirty="0" smtClean="0"/>
              <a:t>Example prayer. – Strongholds, Mind-sets, beliefs</a:t>
            </a:r>
          </a:p>
          <a:p>
            <a:pPr eaLnBrk="1" hangingPunct="1">
              <a:defRPr/>
            </a:pPr>
            <a:r>
              <a:rPr lang="en-GB" sz="3400" dirty="0" smtClean="0"/>
              <a:t>Father today I release the glory of the kingdom of heaven into my unconscious, subconscious and conscious mind and into my memories to purge and clean them so that I may receive supernatural revelation from Your word to change my life.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33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33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33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3331"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3330" name="Rectangle 2"/>
          <p:cNvSpPr>
            <a:spLocks noGrp="1" noChangeArrowheads="1"/>
          </p:cNvSpPr>
          <p:nvPr>
            <p:ph type="title"/>
          </p:nvPr>
        </p:nvSpPr>
        <p:spPr>
          <a:xfrm>
            <a:off x="323850" y="0"/>
            <a:ext cx="8510588" cy="692150"/>
          </a:xfrm>
        </p:spPr>
        <p:txBody>
          <a:bodyPr>
            <a:normAutofit fontScale="90000"/>
          </a:bodyPr>
          <a:lstStyle/>
          <a:p>
            <a:pPr eaLnBrk="1" hangingPunct="1">
              <a:defRPr/>
            </a:pPr>
            <a:r>
              <a:rPr lang="en-GB" smtClean="0"/>
              <a:t>Opening our gates</a:t>
            </a:r>
          </a:p>
        </p:txBody>
      </p:sp>
      <p:sp>
        <p:nvSpPr>
          <p:cNvPr id="1123331" name="Rectangle 3"/>
          <p:cNvSpPr>
            <a:spLocks noGrp="1" noChangeArrowheads="1"/>
          </p:cNvSpPr>
          <p:nvPr>
            <p:ph type="body" idx="1"/>
          </p:nvPr>
        </p:nvSpPr>
        <p:spPr>
          <a:xfrm>
            <a:off x="0" y="765175"/>
            <a:ext cx="9144000" cy="5834063"/>
          </a:xfrm>
        </p:spPr>
        <p:txBody>
          <a:bodyPr>
            <a:normAutofit/>
          </a:bodyPr>
          <a:lstStyle/>
          <a:p>
            <a:pPr eaLnBrk="1" hangingPunct="1">
              <a:defRPr/>
            </a:pPr>
            <a:r>
              <a:rPr lang="en-GB" sz="4000" dirty="0" smtClean="0"/>
              <a:t>I release the life of God through the gateway of revelation in my spirit like a river to flush and wash and restore my mind so that I may have the Mind </a:t>
            </a:r>
            <a:r>
              <a:rPr lang="en-GB" sz="4000" dirty="0" smtClean="0"/>
              <a:t>of </a:t>
            </a:r>
            <a:r>
              <a:rPr lang="en-GB" sz="4000" dirty="0" smtClean="0"/>
              <a:t>Christ operating in me. So that the actions of my body reflect the kingdom of God and its outworking in my behaviour and to those around me.</a:t>
            </a:r>
          </a:p>
        </p:txBody>
      </p:sp>
    </p:spTree>
    <p:extLst>
      <p:ext uri="{BB962C8B-B14F-4D97-AF65-F5344CB8AC3E}">
        <p14:creationId xmlns:p14="http://schemas.microsoft.com/office/powerpoint/2010/main" val="5719897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33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3331"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5378" name="Rectangle 2"/>
          <p:cNvSpPr>
            <a:spLocks noGrp="1" noChangeArrowheads="1"/>
          </p:cNvSpPr>
          <p:nvPr>
            <p:ph type="title"/>
          </p:nvPr>
        </p:nvSpPr>
        <p:spPr/>
        <p:txBody>
          <a:bodyPr/>
          <a:lstStyle/>
          <a:p>
            <a:pPr eaLnBrk="1" hangingPunct="1">
              <a:defRPr/>
            </a:pPr>
            <a:r>
              <a:rPr lang="en-GB" smtClean="0"/>
              <a:t>Opening our gates</a:t>
            </a:r>
          </a:p>
        </p:txBody>
      </p:sp>
      <p:sp>
        <p:nvSpPr>
          <p:cNvPr id="1125379" name="Rectangle 3"/>
          <p:cNvSpPr>
            <a:spLocks noGrp="1" noChangeArrowheads="1"/>
          </p:cNvSpPr>
          <p:nvPr>
            <p:ph type="body" idx="1"/>
          </p:nvPr>
        </p:nvSpPr>
        <p:spPr>
          <a:xfrm>
            <a:off x="0" y="981075"/>
            <a:ext cx="9144000" cy="5688013"/>
          </a:xfrm>
        </p:spPr>
        <p:txBody>
          <a:bodyPr>
            <a:normAutofit/>
          </a:bodyPr>
          <a:lstStyle/>
          <a:p>
            <a:pPr eaLnBrk="1" hangingPunct="1">
              <a:defRPr/>
            </a:pPr>
            <a:r>
              <a:rPr lang="en-GB" b="1" dirty="0" smtClean="0">
                <a:solidFill>
                  <a:srgbClr val="FFFF00"/>
                </a:solidFill>
              </a:rPr>
              <a:t>Body </a:t>
            </a:r>
            <a:r>
              <a:rPr lang="en-GB" b="1" dirty="0" smtClean="0">
                <a:solidFill>
                  <a:srgbClr val="FFFF00"/>
                </a:solidFill>
              </a:rPr>
              <a:t>Gateways</a:t>
            </a:r>
            <a:r>
              <a:rPr lang="en-GB" dirty="0">
                <a:solidFill>
                  <a:srgbClr val="FFFF00"/>
                </a:solidFill>
              </a:rPr>
              <a:t> </a:t>
            </a:r>
            <a:r>
              <a:rPr lang="en-GB" dirty="0" smtClean="0">
                <a:solidFill>
                  <a:srgbClr val="FFFF00"/>
                </a:solidFill>
              </a:rPr>
              <a:t>- </a:t>
            </a:r>
            <a:r>
              <a:rPr lang="en-GB" dirty="0" smtClean="0"/>
              <a:t>Example </a:t>
            </a:r>
            <a:r>
              <a:rPr lang="en-GB" dirty="0" smtClean="0"/>
              <a:t>Prayer for eye gateway</a:t>
            </a:r>
          </a:p>
          <a:p>
            <a:pPr eaLnBrk="1" hangingPunct="1">
              <a:defRPr/>
            </a:pPr>
            <a:r>
              <a:rPr lang="en-GB" dirty="0" smtClean="0"/>
              <a:t>Father today in the name of Jesus I release the flow of the glory of God through the gateway of first love and the gateway of revelation, into the gateway of my imagination and out through the gateway of my eyes, that I might see into the kingdom of heaven with renewed spiritual sight. May my eyes become like a flame of fire to the demonic world as I reflect the glory of God from inside 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5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53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5379"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5378" name="Rectangle 2"/>
          <p:cNvSpPr>
            <a:spLocks noGrp="1" noChangeArrowheads="1"/>
          </p:cNvSpPr>
          <p:nvPr>
            <p:ph type="title"/>
          </p:nvPr>
        </p:nvSpPr>
        <p:spPr/>
        <p:txBody>
          <a:bodyPr/>
          <a:lstStyle/>
          <a:p>
            <a:pPr eaLnBrk="1" hangingPunct="1">
              <a:defRPr/>
            </a:pPr>
            <a:r>
              <a:rPr lang="en-GB" smtClean="0"/>
              <a:t>Opening our gates</a:t>
            </a:r>
          </a:p>
        </p:txBody>
      </p:sp>
      <p:sp>
        <p:nvSpPr>
          <p:cNvPr id="1125379" name="Rectangle 3"/>
          <p:cNvSpPr>
            <a:spLocks noGrp="1" noChangeArrowheads="1"/>
          </p:cNvSpPr>
          <p:nvPr>
            <p:ph type="body" idx="1"/>
          </p:nvPr>
        </p:nvSpPr>
        <p:spPr>
          <a:xfrm>
            <a:off x="0" y="981075"/>
            <a:ext cx="9144000" cy="5688013"/>
          </a:xfrm>
        </p:spPr>
        <p:txBody>
          <a:bodyPr>
            <a:normAutofit/>
          </a:bodyPr>
          <a:lstStyle/>
          <a:p>
            <a:pPr eaLnBrk="1" hangingPunct="1">
              <a:spcBef>
                <a:spcPts val="1800"/>
              </a:spcBef>
              <a:defRPr/>
            </a:pPr>
            <a:r>
              <a:rPr lang="en-GB" sz="3700" b="1" dirty="0" smtClean="0">
                <a:solidFill>
                  <a:srgbClr val="FFFF00"/>
                </a:solidFill>
              </a:rPr>
              <a:t>Body Gateways</a:t>
            </a:r>
            <a:endParaRPr lang="en-GB" sz="3700" dirty="0" smtClean="0">
              <a:solidFill>
                <a:srgbClr val="FFFF00"/>
              </a:solidFill>
            </a:endParaRPr>
          </a:p>
          <a:p>
            <a:pPr eaLnBrk="1" hangingPunct="1">
              <a:spcBef>
                <a:spcPts val="1800"/>
              </a:spcBef>
              <a:defRPr/>
            </a:pPr>
            <a:r>
              <a:rPr lang="en-GB" sz="3700" dirty="0" smtClean="0"/>
              <a:t>We need to relearn to see from the inside out, hear from the inside out etc.</a:t>
            </a:r>
          </a:p>
          <a:p>
            <a:pPr eaLnBrk="1" hangingPunct="1">
              <a:spcBef>
                <a:spcPts val="1800"/>
              </a:spcBef>
              <a:defRPr/>
            </a:pPr>
            <a:r>
              <a:rPr lang="en-GB" sz="3700" dirty="0" smtClean="0"/>
              <a:t>The body </a:t>
            </a:r>
            <a:r>
              <a:rPr lang="en-GB" sz="3700" dirty="0" smtClean="0"/>
              <a:t>must become a</a:t>
            </a:r>
            <a:r>
              <a:rPr lang="en-GB" sz="3700" dirty="0" smtClean="0"/>
              <a:t> </a:t>
            </a:r>
            <a:r>
              <a:rPr lang="en-GB" sz="3700" dirty="0" smtClean="0"/>
              <a:t>slave and servant of the soul. The soul </a:t>
            </a:r>
            <a:r>
              <a:rPr lang="en-GB" sz="3700" dirty="0"/>
              <a:t>must become a </a:t>
            </a:r>
            <a:r>
              <a:rPr lang="en-GB" sz="3700" dirty="0" smtClean="0"/>
              <a:t>slave and servant of the spirit. The spirit </a:t>
            </a:r>
            <a:r>
              <a:rPr lang="en-GB" sz="3700" dirty="0"/>
              <a:t>must become a </a:t>
            </a:r>
            <a:r>
              <a:rPr lang="en-GB" sz="3700" dirty="0" smtClean="0"/>
              <a:t>bond</a:t>
            </a:r>
            <a:r>
              <a:rPr lang="en-GB" sz="3700" dirty="0" smtClean="0"/>
              <a:t> </a:t>
            </a:r>
            <a:r>
              <a:rPr lang="en-GB" sz="3700" dirty="0" smtClean="0"/>
              <a:t>servant of Jesus Christ in the centre of our being.</a:t>
            </a:r>
          </a:p>
        </p:txBody>
      </p:sp>
    </p:spTree>
    <p:extLst>
      <p:ext uri="{BB962C8B-B14F-4D97-AF65-F5344CB8AC3E}">
        <p14:creationId xmlns:p14="http://schemas.microsoft.com/office/powerpoint/2010/main" val="1589068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5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53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53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53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3170" name="Rectangle 2"/>
          <p:cNvSpPr>
            <a:spLocks noGrp="1" noChangeArrowheads="1"/>
          </p:cNvSpPr>
          <p:nvPr>
            <p:ph type="body" idx="1"/>
          </p:nvPr>
        </p:nvSpPr>
        <p:spPr>
          <a:xfrm>
            <a:off x="179388" y="908050"/>
            <a:ext cx="8964612" cy="5949950"/>
          </a:xfrm>
          <a:noFill/>
          <a:ln/>
        </p:spPr>
        <p:txBody>
          <a:bodyPr lIns="18000" tIns="0" rIns="18000" bIns="0"/>
          <a:lstStyle/>
          <a:p>
            <a:pPr>
              <a:lnSpc>
                <a:spcPct val="90000"/>
              </a:lnSpc>
              <a:spcBef>
                <a:spcPct val="50000"/>
              </a:spcBef>
            </a:pPr>
            <a:r>
              <a:rPr lang="en-GB" sz="3600" dirty="0"/>
              <a:t>Your destiny </a:t>
            </a:r>
            <a:r>
              <a:rPr lang="en-GB" sz="3600" dirty="0" smtClean="0"/>
              <a:t>is to rule – Plan A</a:t>
            </a:r>
            <a:endParaRPr lang="en-GB" sz="3600" dirty="0"/>
          </a:p>
          <a:p>
            <a:pPr>
              <a:lnSpc>
                <a:spcPct val="90000"/>
              </a:lnSpc>
              <a:spcBef>
                <a:spcPct val="50000"/>
              </a:spcBef>
            </a:pPr>
            <a:r>
              <a:rPr lang="en-GB" sz="3600" dirty="0"/>
              <a:t>Gen 1:28 God </a:t>
            </a:r>
            <a:r>
              <a:rPr lang="en-GB" sz="3600" dirty="0">
                <a:solidFill>
                  <a:srgbClr val="FFFF00"/>
                </a:solidFill>
              </a:rPr>
              <a:t>blessed</a:t>
            </a:r>
            <a:r>
              <a:rPr lang="en-GB" sz="3600" dirty="0"/>
              <a:t> them; and God said to them, “Be </a:t>
            </a:r>
            <a:r>
              <a:rPr lang="en-GB" sz="3600" dirty="0">
                <a:solidFill>
                  <a:srgbClr val="FFFF00"/>
                </a:solidFill>
              </a:rPr>
              <a:t>fruitful</a:t>
            </a:r>
            <a:r>
              <a:rPr lang="en-GB" sz="3600" dirty="0"/>
              <a:t> and </a:t>
            </a:r>
            <a:r>
              <a:rPr lang="en-GB" sz="3600" dirty="0">
                <a:solidFill>
                  <a:srgbClr val="FFFF00"/>
                </a:solidFill>
              </a:rPr>
              <a:t>multiply</a:t>
            </a:r>
            <a:r>
              <a:rPr lang="en-GB" sz="3600" dirty="0"/>
              <a:t>, and </a:t>
            </a:r>
            <a:r>
              <a:rPr lang="en-GB" sz="3600" dirty="0">
                <a:solidFill>
                  <a:srgbClr val="FFFF00"/>
                </a:solidFill>
              </a:rPr>
              <a:t>fill </a:t>
            </a:r>
            <a:r>
              <a:rPr lang="en-GB" sz="3600" dirty="0"/>
              <a:t>the earth, and </a:t>
            </a:r>
            <a:r>
              <a:rPr lang="en-GB" sz="3600" dirty="0">
                <a:solidFill>
                  <a:srgbClr val="FFFF00"/>
                </a:solidFill>
              </a:rPr>
              <a:t>subdue</a:t>
            </a:r>
            <a:r>
              <a:rPr lang="en-GB" sz="3600" dirty="0"/>
              <a:t> it; and </a:t>
            </a:r>
            <a:r>
              <a:rPr lang="en-GB" sz="3600" dirty="0">
                <a:solidFill>
                  <a:srgbClr val="FFFF00"/>
                </a:solidFill>
              </a:rPr>
              <a:t>rule</a:t>
            </a:r>
            <a:r>
              <a:rPr lang="en-GB" sz="3600" dirty="0"/>
              <a:t> </a:t>
            </a:r>
          </a:p>
          <a:p>
            <a:pPr>
              <a:lnSpc>
                <a:spcPct val="90000"/>
              </a:lnSpc>
              <a:spcBef>
                <a:spcPct val="50000"/>
              </a:spcBef>
            </a:pPr>
            <a:r>
              <a:rPr lang="en-GB" sz="3600" dirty="0"/>
              <a:t>Church Destiny to rule </a:t>
            </a:r>
            <a:r>
              <a:rPr lang="en-GB" sz="3600" dirty="0" smtClean="0"/>
              <a:t>– Plan A</a:t>
            </a:r>
            <a:endParaRPr lang="en-GB" sz="3600" dirty="0"/>
          </a:p>
          <a:p>
            <a:pPr>
              <a:lnSpc>
                <a:spcPct val="90000"/>
              </a:lnSpc>
              <a:spcBef>
                <a:spcPct val="50000"/>
              </a:spcBef>
            </a:pPr>
            <a:r>
              <a:rPr lang="en-GB" sz="3600" dirty="0"/>
              <a:t>Isa 2:2 Mountain of house of the Lord raised up above all other </a:t>
            </a:r>
            <a:r>
              <a:rPr lang="en-GB" sz="3600" dirty="0" smtClean="0"/>
              <a:t>mountains</a:t>
            </a:r>
            <a:endParaRPr lang="en-GB" sz="3600" dirty="0"/>
          </a:p>
          <a:p>
            <a:pPr>
              <a:lnSpc>
                <a:spcPct val="90000"/>
              </a:lnSpc>
              <a:spcBef>
                <a:spcPct val="50000"/>
              </a:spcBef>
            </a:pPr>
            <a:r>
              <a:rPr lang="en-GB" sz="3600" dirty="0"/>
              <a:t>1 Peter 2:9 But you are A CHOSEN RACE, A royal PRIESTHOOD</a:t>
            </a:r>
            <a:r>
              <a:rPr lang="en-GB" dirty="0"/>
              <a:t> </a:t>
            </a:r>
          </a:p>
        </p:txBody>
      </p:sp>
      <p:sp>
        <p:nvSpPr>
          <p:cNvPr id="903171" name="Rectangle 3"/>
          <p:cNvSpPr>
            <a:spLocks noGrp="1" noChangeArrowheads="1"/>
          </p:cNvSpPr>
          <p:nvPr>
            <p:ph type="title"/>
          </p:nvPr>
        </p:nvSpPr>
        <p:spPr>
          <a:xfrm>
            <a:off x="468313" y="0"/>
            <a:ext cx="8675687" cy="760413"/>
          </a:xfrm>
          <a:noFill/>
          <a:ln/>
        </p:spPr>
        <p:txBody>
          <a:bodyPr lIns="0" tIns="0" rIns="0" bIns="0"/>
          <a:lstStyle/>
          <a:p>
            <a:r>
              <a:rPr lang="en-GB" sz="4400" dirty="0"/>
              <a:t>Preparing for </a:t>
            </a:r>
            <a:r>
              <a:rPr lang="en-GB" sz="4400" dirty="0" smtClean="0"/>
              <a:t>Destiny</a:t>
            </a:r>
            <a:endParaRPr lang="en-GB" sz="4400" dirty="0"/>
          </a:p>
        </p:txBody>
      </p:sp>
    </p:spTree>
    <p:extLst>
      <p:ext uri="{BB962C8B-B14F-4D97-AF65-F5344CB8AC3E}">
        <p14:creationId xmlns:p14="http://schemas.microsoft.com/office/powerpoint/2010/main" val="13483907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317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317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317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0317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0317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3170"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426" name="Rectangle 2"/>
          <p:cNvSpPr>
            <a:spLocks noGrp="1" noChangeArrowheads="1"/>
          </p:cNvSpPr>
          <p:nvPr>
            <p:ph type="title"/>
          </p:nvPr>
        </p:nvSpPr>
        <p:spPr>
          <a:xfrm>
            <a:off x="395536" y="0"/>
            <a:ext cx="8229600" cy="756997"/>
          </a:xfrm>
        </p:spPr>
        <p:txBody>
          <a:bodyPr/>
          <a:lstStyle/>
          <a:p>
            <a:pPr eaLnBrk="1" hangingPunct="1">
              <a:defRPr/>
            </a:pPr>
            <a:r>
              <a:rPr lang="en-GB" dirty="0" smtClean="0"/>
              <a:t>Opening our gates</a:t>
            </a:r>
          </a:p>
        </p:txBody>
      </p:sp>
      <p:sp>
        <p:nvSpPr>
          <p:cNvPr id="1127427" name="Rectangle 3"/>
          <p:cNvSpPr>
            <a:spLocks noGrp="1" noChangeArrowheads="1"/>
          </p:cNvSpPr>
          <p:nvPr>
            <p:ph type="body" idx="1"/>
          </p:nvPr>
        </p:nvSpPr>
        <p:spPr>
          <a:xfrm>
            <a:off x="0" y="836712"/>
            <a:ext cx="9144000" cy="6021289"/>
          </a:xfrm>
        </p:spPr>
        <p:txBody>
          <a:bodyPr>
            <a:noAutofit/>
          </a:bodyPr>
          <a:lstStyle/>
          <a:p>
            <a:pPr eaLnBrk="1" hangingPunct="1">
              <a:spcBef>
                <a:spcPct val="35000"/>
              </a:spcBef>
              <a:defRPr/>
            </a:pPr>
            <a:r>
              <a:rPr lang="en-GB" sz="3500" b="1" dirty="0" smtClean="0">
                <a:solidFill>
                  <a:srgbClr val="FFFF00"/>
                </a:solidFill>
              </a:rPr>
              <a:t>How to keep a gateway flowing</a:t>
            </a:r>
            <a:r>
              <a:rPr lang="en-GB" sz="3500" dirty="0" smtClean="0">
                <a:solidFill>
                  <a:srgbClr val="FFFF00"/>
                </a:solidFill>
              </a:rPr>
              <a:t>.</a:t>
            </a:r>
          </a:p>
          <a:p>
            <a:pPr eaLnBrk="1" hangingPunct="1">
              <a:spcBef>
                <a:spcPct val="35000"/>
              </a:spcBef>
              <a:defRPr/>
            </a:pPr>
            <a:r>
              <a:rPr lang="en-GB" sz="3500" dirty="0" smtClean="0"/>
              <a:t>Keep short accounts, by confession and repentance as soon as the conscience picks up sin.</a:t>
            </a:r>
          </a:p>
          <a:p>
            <a:pPr eaLnBrk="1" hangingPunct="1">
              <a:spcBef>
                <a:spcPct val="35000"/>
              </a:spcBef>
              <a:defRPr/>
            </a:pPr>
            <a:r>
              <a:rPr lang="en-GB" sz="3500" dirty="0" smtClean="0"/>
              <a:t>Be sensitive to the Holy Spirit, through conviction and being sensitive to warnings, intuitions etc.</a:t>
            </a:r>
          </a:p>
          <a:p>
            <a:pPr eaLnBrk="1" hangingPunct="1">
              <a:spcBef>
                <a:spcPct val="35000"/>
              </a:spcBef>
              <a:defRPr/>
            </a:pPr>
            <a:r>
              <a:rPr lang="en-GB" sz="3500" dirty="0" smtClean="0"/>
              <a:t>Spend as much time as possible strongly praying in </a:t>
            </a:r>
            <a:r>
              <a:rPr lang="en-GB" sz="3500" dirty="0" smtClean="0"/>
              <a:t>tongues inside &amp; out, </a:t>
            </a:r>
            <a:r>
              <a:rPr lang="en-GB" sz="3500" dirty="0" smtClean="0"/>
              <a:t>to keep the spirit flowing.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7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74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74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74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27"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9474" name="Rectangle 2"/>
          <p:cNvSpPr>
            <a:spLocks noGrp="1" noChangeArrowheads="1"/>
          </p:cNvSpPr>
          <p:nvPr>
            <p:ph type="title"/>
          </p:nvPr>
        </p:nvSpPr>
        <p:spPr>
          <a:xfrm>
            <a:off x="323850" y="0"/>
            <a:ext cx="8510588" cy="608013"/>
          </a:xfrm>
        </p:spPr>
        <p:txBody>
          <a:bodyPr>
            <a:normAutofit fontScale="90000"/>
          </a:bodyPr>
          <a:lstStyle/>
          <a:p>
            <a:pPr eaLnBrk="1" hangingPunct="1">
              <a:defRPr/>
            </a:pPr>
            <a:r>
              <a:rPr lang="en-GB" sz="4400" smtClean="0"/>
              <a:t>Opening our gates</a:t>
            </a:r>
          </a:p>
        </p:txBody>
      </p:sp>
      <p:sp>
        <p:nvSpPr>
          <p:cNvPr id="1129475" name="Rectangle 3"/>
          <p:cNvSpPr>
            <a:spLocks noGrp="1" noChangeArrowheads="1"/>
          </p:cNvSpPr>
          <p:nvPr>
            <p:ph type="body" idx="1"/>
          </p:nvPr>
        </p:nvSpPr>
        <p:spPr>
          <a:xfrm>
            <a:off x="0" y="836613"/>
            <a:ext cx="9144000" cy="6021387"/>
          </a:xfrm>
        </p:spPr>
        <p:txBody>
          <a:bodyPr/>
          <a:lstStyle/>
          <a:p>
            <a:pPr eaLnBrk="1" hangingPunct="1">
              <a:defRPr/>
            </a:pPr>
            <a:r>
              <a:rPr lang="en-GB" sz="2800" b="1" smtClean="0">
                <a:solidFill>
                  <a:srgbClr val="FFFF00"/>
                </a:solidFill>
              </a:rPr>
              <a:t>Summary keys of possession of all the gates of body, soul, spirit</a:t>
            </a:r>
            <a:r>
              <a:rPr lang="en-GB" sz="2800" smtClean="0">
                <a:solidFill>
                  <a:srgbClr val="FFFF00"/>
                </a:solidFill>
              </a:rPr>
              <a:t>.</a:t>
            </a:r>
          </a:p>
          <a:p>
            <a:pPr eaLnBrk="1" hangingPunct="1">
              <a:lnSpc>
                <a:spcPct val="95000"/>
              </a:lnSpc>
              <a:spcBef>
                <a:spcPct val="30000"/>
              </a:spcBef>
              <a:defRPr/>
            </a:pPr>
            <a:r>
              <a:rPr lang="en-GB" sz="2800" smtClean="0"/>
              <a:t>Lay hold of the gates by faith as my inheritance, so that I exercise my God given right to exercise dominion and authority in the gates of my life.</a:t>
            </a:r>
          </a:p>
          <a:p>
            <a:pPr eaLnBrk="1" hangingPunct="1">
              <a:lnSpc>
                <a:spcPct val="95000"/>
              </a:lnSpc>
              <a:spcBef>
                <a:spcPct val="30000"/>
              </a:spcBef>
              <a:defRPr/>
            </a:pPr>
            <a:r>
              <a:rPr lang="en-GB" sz="2800" smtClean="0"/>
              <a:t>Cast out any spirit that exercises its authority in those gates. Jesus is lord of the gates only as He is given the right to flow through them. In the spirit by faith raise the banner of victory over each gate as a declaration that Jesus resides there.</a:t>
            </a:r>
          </a:p>
          <a:p>
            <a:pPr eaLnBrk="1" hangingPunct="1">
              <a:lnSpc>
                <a:spcPct val="95000"/>
              </a:lnSpc>
              <a:spcBef>
                <a:spcPct val="30000"/>
              </a:spcBef>
              <a:defRPr/>
            </a:pPr>
            <a:r>
              <a:rPr lang="en-GB" sz="2800" smtClean="0"/>
              <a:t>Begin to enforce the kingdom of God from the point of authority in the spirit, into the soul, and then into the body and out into the world.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94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94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94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94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475"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3651" name="Rectangle 3"/>
          <p:cNvSpPr>
            <a:spLocks noGrp="1" noChangeArrowheads="1"/>
          </p:cNvSpPr>
          <p:nvPr>
            <p:ph type="title"/>
          </p:nvPr>
        </p:nvSpPr>
        <p:spPr>
          <a:xfrm>
            <a:off x="468313" y="0"/>
            <a:ext cx="8229600" cy="760413"/>
          </a:xfrm>
        </p:spPr>
        <p:txBody>
          <a:bodyPr lIns="0" tIns="0" rIns="0" bIns="0"/>
          <a:lstStyle/>
          <a:p>
            <a:pPr eaLnBrk="1" hangingPunct="1">
              <a:defRPr/>
            </a:pPr>
            <a:r>
              <a:rPr lang="en-GB" dirty="0" smtClean="0"/>
              <a:t>Preparing for Destiny- Practice</a:t>
            </a:r>
          </a:p>
        </p:txBody>
      </p:sp>
      <p:sp>
        <p:nvSpPr>
          <p:cNvPr id="923652" name="Rectangle 4"/>
          <p:cNvSpPr>
            <a:spLocks noGrp="1" noChangeArrowheads="1"/>
          </p:cNvSpPr>
          <p:nvPr>
            <p:ph type="body" idx="1"/>
          </p:nvPr>
        </p:nvSpPr>
        <p:spPr>
          <a:xfrm>
            <a:off x="179388" y="981075"/>
            <a:ext cx="8964612" cy="5616575"/>
          </a:xfrm>
        </p:spPr>
        <p:txBody>
          <a:bodyPr lIns="18000" tIns="0" rIns="18000" bIns="0"/>
          <a:lstStyle/>
          <a:p>
            <a:pPr eaLnBrk="1" hangingPunct="1">
              <a:defRPr/>
            </a:pPr>
            <a:r>
              <a:rPr lang="en-GB" sz="3600" dirty="0" err="1" smtClean="0"/>
              <a:t>Heb</a:t>
            </a:r>
            <a:r>
              <a:rPr lang="en-GB" sz="3600" dirty="0" smtClean="0"/>
              <a:t> 5:14 But solid food is for the mature, who because of </a:t>
            </a:r>
            <a:r>
              <a:rPr lang="en-GB" sz="3600" dirty="0" smtClean="0">
                <a:solidFill>
                  <a:srgbClr val="FFFF00"/>
                </a:solidFill>
              </a:rPr>
              <a:t>practice have their senses trained</a:t>
            </a:r>
            <a:r>
              <a:rPr lang="en-GB" sz="3600" dirty="0" smtClean="0"/>
              <a:t> to discern good and evil. (</a:t>
            </a:r>
            <a:r>
              <a:rPr lang="en-GB" sz="3600" dirty="0" smtClean="0">
                <a:solidFill>
                  <a:srgbClr val="FFFF00"/>
                </a:solidFill>
              </a:rPr>
              <a:t>spirit &amp; soul</a:t>
            </a:r>
            <a:r>
              <a:rPr lang="en-GB" sz="3600" dirty="0" smtClean="0"/>
              <a:t>)</a:t>
            </a:r>
          </a:p>
          <a:p>
            <a:pPr eaLnBrk="1" hangingPunct="1">
              <a:defRPr/>
            </a:pPr>
            <a:r>
              <a:rPr lang="en-GB" sz="3600" dirty="0" smtClean="0"/>
              <a:t>Perseverance in dealing with soul blockages</a:t>
            </a:r>
          </a:p>
          <a:p>
            <a:pPr eaLnBrk="1" hangingPunct="1">
              <a:defRPr/>
            </a:pPr>
            <a:r>
              <a:rPr lang="en-GB" sz="3600" dirty="0" smtClean="0"/>
              <a:t>Practice Daily</a:t>
            </a:r>
            <a:r>
              <a:rPr lang="en-GB" sz="3600" dirty="0"/>
              <a:t> </a:t>
            </a:r>
            <a:r>
              <a:rPr lang="en-GB" sz="3600" dirty="0" smtClean="0"/>
              <a:t>- </a:t>
            </a:r>
            <a:r>
              <a:rPr lang="en-GB" sz="3600" dirty="0" smtClean="0"/>
              <a:t>Flowing </a:t>
            </a:r>
            <a:r>
              <a:rPr lang="en-GB" sz="3600" dirty="0" smtClean="0"/>
              <a:t>from inside </a:t>
            </a:r>
            <a:r>
              <a:rPr lang="en-GB" sz="3600" dirty="0" smtClean="0"/>
              <a:t>out so the Kingdom </a:t>
            </a:r>
            <a:r>
              <a:rPr lang="en-GB" sz="3600" dirty="0" smtClean="0"/>
              <a:t>manifests through &amp; around us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36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36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36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52"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0690" name="Rectangle 2"/>
          <p:cNvSpPr>
            <a:spLocks noGrp="1" noChangeArrowheads="1"/>
          </p:cNvSpPr>
          <p:nvPr>
            <p:ph type="body" idx="1"/>
          </p:nvPr>
        </p:nvSpPr>
        <p:spPr>
          <a:xfrm>
            <a:off x="323850" y="836613"/>
            <a:ext cx="8820150" cy="5832475"/>
          </a:xfrm>
        </p:spPr>
        <p:txBody>
          <a:bodyPr>
            <a:normAutofit/>
          </a:bodyPr>
          <a:lstStyle/>
          <a:p>
            <a:pPr>
              <a:spcBef>
                <a:spcPts val="1200"/>
              </a:spcBef>
            </a:pPr>
            <a:r>
              <a:rPr lang="en-GB" sz="3600" dirty="0" smtClean="0"/>
              <a:t>Father </a:t>
            </a:r>
            <a:r>
              <a:rPr lang="en-GB" sz="3600" dirty="0"/>
              <a:t>by faith </a:t>
            </a:r>
            <a:r>
              <a:rPr lang="en-GB" sz="3600" dirty="0" smtClean="0"/>
              <a:t>I choose to step into Your heavenly presence </a:t>
            </a:r>
          </a:p>
          <a:p>
            <a:pPr>
              <a:spcBef>
                <a:spcPts val="1200"/>
              </a:spcBef>
            </a:pPr>
            <a:r>
              <a:rPr lang="en-GB" sz="3600" dirty="0" smtClean="0"/>
              <a:t>I receive Your acceptance, love, mercy and grace</a:t>
            </a:r>
          </a:p>
          <a:p>
            <a:pPr>
              <a:spcBef>
                <a:spcPts val="1200"/>
              </a:spcBef>
            </a:pPr>
            <a:r>
              <a:rPr lang="en-GB" sz="3600" dirty="0" smtClean="0"/>
              <a:t>I stand in the victory of the cross forgiven, justified and cleansed</a:t>
            </a:r>
          </a:p>
          <a:p>
            <a:pPr>
              <a:spcBef>
                <a:spcPts val="1200"/>
              </a:spcBef>
            </a:pPr>
            <a:r>
              <a:rPr lang="en-GB" sz="3600" dirty="0" smtClean="0"/>
              <a:t>I thank you that clothe me in white robes of righteousness</a:t>
            </a:r>
          </a:p>
          <a:p>
            <a:pPr>
              <a:spcBef>
                <a:spcPts val="1200"/>
              </a:spcBef>
            </a:pPr>
            <a:r>
              <a:rPr lang="en-GB" sz="3600" dirty="0" smtClean="0"/>
              <a:t>I am the righteousness of God in Christ</a:t>
            </a:r>
          </a:p>
        </p:txBody>
      </p:sp>
      <p:sp>
        <p:nvSpPr>
          <p:cNvPr id="1010691"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a:t>
            </a:r>
            <a:r>
              <a:rPr lang="en-GB" sz="4400" dirty="0" smtClean="0"/>
              <a:t>– </a:t>
            </a:r>
            <a:r>
              <a:rPr lang="en-GB" sz="4000" dirty="0"/>
              <a:t>Practice</a:t>
            </a:r>
            <a:r>
              <a:rPr lang="en-GB" sz="4400" dirty="0" smtClean="0"/>
              <a:t> </a:t>
            </a:r>
            <a:endParaRPr lang="en-GB" sz="4400" dirty="0"/>
          </a:p>
        </p:txBody>
      </p:sp>
    </p:spTree>
    <p:extLst>
      <p:ext uri="{BB962C8B-B14F-4D97-AF65-F5344CB8AC3E}">
        <p14:creationId xmlns:p14="http://schemas.microsoft.com/office/powerpoint/2010/main" val="627585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06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069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069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069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069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0690"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9970" name="Rectangle 2"/>
          <p:cNvSpPr>
            <a:spLocks noGrp="1" noChangeArrowheads="1"/>
          </p:cNvSpPr>
          <p:nvPr>
            <p:ph type="body" idx="1"/>
          </p:nvPr>
        </p:nvSpPr>
        <p:spPr>
          <a:xfrm>
            <a:off x="323850" y="836613"/>
            <a:ext cx="8575675" cy="5832475"/>
          </a:xfrm>
        </p:spPr>
        <p:txBody>
          <a:bodyPr/>
          <a:lstStyle/>
          <a:p>
            <a:r>
              <a:rPr lang="en-GB" sz="3600" dirty="0"/>
              <a:t>Father I choose to deny myself &amp; surrender control of my life to you</a:t>
            </a:r>
          </a:p>
          <a:p>
            <a:r>
              <a:rPr lang="en-GB" sz="3600" dirty="0"/>
              <a:t>I give you my conscience</a:t>
            </a:r>
          </a:p>
          <a:p>
            <a:r>
              <a:rPr lang="en-GB" sz="3600" dirty="0"/>
              <a:t>I repent and </a:t>
            </a:r>
            <a:r>
              <a:rPr lang="en-GB" sz="3600" dirty="0" smtClean="0"/>
              <a:t>renounce </a:t>
            </a:r>
            <a:r>
              <a:rPr lang="en-GB" sz="3600" dirty="0"/>
              <a:t>everything that has damaged my conscience</a:t>
            </a:r>
          </a:p>
          <a:p>
            <a:r>
              <a:rPr lang="en-GB" sz="3600" dirty="0"/>
              <a:t>I ask you to purify &amp; restore my conscience</a:t>
            </a:r>
          </a:p>
          <a:p>
            <a:r>
              <a:rPr lang="en-GB" sz="3600" dirty="0"/>
              <a:t>Direct &amp; Protect me through conscience by reverence &amp; fear of the Lord</a:t>
            </a:r>
          </a:p>
        </p:txBody>
      </p:sp>
      <p:sp>
        <p:nvSpPr>
          <p:cNvPr id="979971"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a:t>Preparing for Destiny – Soul</a:t>
            </a:r>
          </a:p>
        </p:txBody>
      </p:sp>
    </p:spTree>
    <p:extLst>
      <p:ext uri="{BB962C8B-B14F-4D97-AF65-F5344CB8AC3E}">
        <p14:creationId xmlns:p14="http://schemas.microsoft.com/office/powerpoint/2010/main" val="15427837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997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7997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7997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7997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7997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9970"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0690" name="Rectangle 2"/>
          <p:cNvSpPr>
            <a:spLocks noGrp="1" noChangeArrowheads="1"/>
          </p:cNvSpPr>
          <p:nvPr>
            <p:ph type="body" idx="1"/>
          </p:nvPr>
        </p:nvSpPr>
        <p:spPr>
          <a:xfrm>
            <a:off x="107504" y="836613"/>
            <a:ext cx="9036496" cy="5832475"/>
          </a:xfrm>
        </p:spPr>
        <p:txBody>
          <a:bodyPr/>
          <a:lstStyle/>
          <a:p>
            <a:pPr>
              <a:lnSpc>
                <a:spcPct val="90000"/>
              </a:lnSpc>
            </a:pPr>
            <a:r>
              <a:rPr lang="en-GB" sz="3600" dirty="0"/>
              <a:t>Father I choose to deny myself &amp; surrender control of my life to you</a:t>
            </a:r>
          </a:p>
          <a:p>
            <a:pPr>
              <a:lnSpc>
                <a:spcPct val="90000"/>
              </a:lnSpc>
            </a:pPr>
            <a:r>
              <a:rPr lang="en-GB" sz="3600" dirty="0"/>
              <a:t>I give you my reason centre</a:t>
            </a:r>
          </a:p>
          <a:p>
            <a:pPr>
              <a:lnSpc>
                <a:spcPct val="90000"/>
              </a:lnSpc>
            </a:pPr>
            <a:r>
              <a:rPr lang="en-GB" sz="3600" dirty="0"/>
              <a:t>I repent and renounce doubt, unbelief, rationalism, scepticism, cynicism, denial</a:t>
            </a:r>
          </a:p>
          <a:p>
            <a:pPr>
              <a:lnSpc>
                <a:spcPct val="90000"/>
              </a:lnSpc>
            </a:pPr>
            <a:r>
              <a:rPr lang="en-GB" sz="3600" dirty="0"/>
              <a:t>I ask you cleanse me of all false doctrine, philosophies &amp; ideas </a:t>
            </a:r>
          </a:p>
          <a:p>
            <a:pPr>
              <a:lnSpc>
                <a:spcPct val="90000"/>
              </a:lnSpc>
            </a:pPr>
            <a:r>
              <a:rPr lang="en-GB" sz="3600" dirty="0"/>
              <a:t>I ask you to renew &amp; restore my reason</a:t>
            </a:r>
          </a:p>
          <a:p>
            <a:pPr>
              <a:lnSpc>
                <a:spcPct val="90000"/>
              </a:lnSpc>
            </a:pPr>
            <a:r>
              <a:rPr lang="en-GB" sz="3600" dirty="0"/>
              <a:t>Use my reason to interpret your thoughts &amp; understand your ways</a:t>
            </a:r>
          </a:p>
        </p:txBody>
      </p:sp>
      <p:sp>
        <p:nvSpPr>
          <p:cNvPr id="1010691"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a:t>
            </a:r>
            <a:r>
              <a:rPr lang="en-GB" sz="4400" dirty="0" smtClean="0"/>
              <a:t>– </a:t>
            </a:r>
            <a:r>
              <a:rPr lang="en-GB" sz="4000" dirty="0"/>
              <a:t>Practice</a:t>
            </a:r>
            <a:r>
              <a:rPr lang="en-GB" sz="4400" dirty="0" smtClean="0"/>
              <a:t> </a:t>
            </a:r>
            <a:endParaRPr lang="en-GB" sz="4400" dirty="0"/>
          </a:p>
        </p:txBody>
      </p:sp>
    </p:spTree>
    <p:extLst>
      <p:ext uri="{BB962C8B-B14F-4D97-AF65-F5344CB8AC3E}">
        <p14:creationId xmlns:p14="http://schemas.microsoft.com/office/powerpoint/2010/main" val="28357814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06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069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069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069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069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1069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0690"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2738" name="Rectangle 2"/>
          <p:cNvSpPr>
            <a:spLocks noGrp="1" noChangeArrowheads="1"/>
          </p:cNvSpPr>
          <p:nvPr>
            <p:ph type="body" idx="1"/>
          </p:nvPr>
        </p:nvSpPr>
        <p:spPr>
          <a:xfrm>
            <a:off x="107504" y="836613"/>
            <a:ext cx="9036496" cy="6021387"/>
          </a:xfrm>
        </p:spPr>
        <p:txBody>
          <a:bodyPr/>
          <a:lstStyle/>
          <a:p>
            <a:pPr>
              <a:spcBef>
                <a:spcPts val="1200"/>
              </a:spcBef>
            </a:pPr>
            <a:r>
              <a:rPr lang="en-GB" sz="3600" dirty="0"/>
              <a:t>Father I choose to deny myself &amp; surrender control of my life to you</a:t>
            </a:r>
          </a:p>
          <a:p>
            <a:pPr>
              <a:spcBef>
                <a:spcPts val="1200"/>
              </a:spcBef>
            </a:pPr>
            <a:r>
              <a:rPr lang="en-GB" sz="3600" dirty="0"/>
              <a:t>I give you my imagination</a:t>
            </a:r>
          </a:p>
          <a:p>
            <a:pPr>
              <a:spcBef>
                <a:spcPts val="1200"/>
              </a:spcBef>
            </a:pPr>
            <a:r>
              <a:rPr lang="en-GB" sz="3600" dirty="0"/>
              <a:t>I repent and renounce of viewing any image that has polluted me</a:t>
            </a:r>
          </a:p>
          <a:p>
            <a:pPr>
              <a:spcBef>
                <a:spcPts val="1200"/>
              </a:spcBef>
            </a:pPr>
            <a:r>
              <a:rPr lang="en-GB" sz="3600" dirty="0"/>
              <a:t>I ask you to blot out every image with </a:t>
            </a:r>
            <a:r>
              <a:rPr lang="en-GB" sz="3600" dirty="0" smtClean="0"/>
              <a:t>the blood </a:t>
            </a:r>
            <a:r>
              <a:rPr lang="en-GB" sz="3600" dirty="0"/>
              <a:t>of Jesus</a:t>
            </a:r>
          </a:p>
          <a:p>
            <a:pPr>
              <a:spcBef>
                <a:spcPts val="1200"/>
              </a:spcBef>
            </a:pPr>
            <a:r>
              <a:rPr lang="en-GB" sz="3600" dirty="0"/>
              <a:t>Purify &amp; restore my imagination</a:t>
            </a:r>
          </a:p>
          <a:p>
            <a:pPr>
              <a:spcBef>
                <a:spcPts val="1200"/>
              </a:spcBef>
            </a:pPr>
            <a:r>
              <a:rPr lang="en-GB" sz="3600" dirty="0"/>
              <a:t>Restore my screen, vision &amp; revelation </a:t>
            </a:r>
          </a:p>
        </p:txBody>
      </p:sp>
      <p:sp>
        <p:nvSpPr>
          <p:cNvPr id="1012739"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a:t>
            </a:r>
            <a:r>
              <a:rPr lang="en-GB" sz="4400" dirty="0" smtClean="0"/>
              <a:t>– </a:t>
            </a:r>
            <a:r>
              <a:rPr lang="en-GB" sz="4000" dirty="0"/>
              <a:t>Practice</a:t>
            </a:r>
            <a:r>
              <a:rPr lang="en-GB" sz="4400" dirty="0" smtClean="0"/>
              <a:t> </a:t>
            </a:r>
            <a:endParaRPr lang="en-GB" sz="4400" dirty="0"/>
          </a:p>
        </p:txBody>
      </p:sp>
    </p:spTree>
    <p:extLst>
      <p:ext uri="{BB962C8B-B14F-4D97-AF65-F5344CB8AC3E}">
        <p14:creationId xmlns:p14="http://schemas.microsoft.com/office/powerpoint/2010/main" val="26541225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273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273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273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273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2738">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127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2738"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4786" name="Rectangle 2"/>
          <p:cNvSpPr>
            <a:spLocks noGrp="1" noChangeArrowheads="1"/>
          </p:cNvSpPr>
          <p:nvPr>
            <p:ph type="body" idx="1"/>
          </p:nvPr>
        </p:nvSpPr>
        <p:spPr>
          <a:xfrm>
            <a:off x="0" y="836613"/>
            <a:ext cx="9144000" cy="6021387"/>
          </a:xfrm>
        </p:spPr>
        <p:txBody>
          <a:bodyPr/>
          <a:lstStyle/>
          <a:p>
            <a:pPr>
              <a:spcBef>
                <a:spcPts val="1800"/>
              </a:spcBef>
            </a:pPr>
            <a:r>
              <a:rPr lang="en-GB" dirty="0"/>
              <a:t>Father I choose to deny myself &amp; surrender control of my life to you</a:t>
            </a:r>
          </a:p>
          <a:p>
            <a:pPr>
              <a:spcBef>
                <a:spcPts val="1800"/>
              </a:spcBef>
            </a:pPr>
            <a:r>
              <a:rPr lang="en-GB" dirty="0"/>
              <a:t>I give you my heart </a:t>
            </a:r>
            <a:r>
              <a:rPr lang="en-GB" dirty="0" smtClean="0"/>
              <a:t>my sub-conscious </a:t>
            </a:r>
            <a:r>
              <a:rPr lang="en-GB" dirty="0"/>
              <a:t>mind</a:t>
            </a:r>
          </a:p>
          <a:p>
            <a:pPr>
              <a:spcBef>
                <a:spcPts val="1800"/>
              </a:spcBef>
            </a:pPr>
            <a:r>
              <a:rPr lang="en-GB" dirty="0"/>
              <a:t>I repent and renounce all strongholds, negative belief &amp; value systems, vows, words, curses, doctrines, triggers, coping &amp; defence mechanisms</a:t>
            </a:r>
          </a:p>
          <a:p>
            <a:pPr>
              <a:spcBef>
                <a:spcPts val="1800"/>
              </a:spcBef>
            </a:pPr>
            <a:r>
              <a:rPr lang="en-GB" dirty="0"/>
              <a:t>I ask you to cleanse every negative memory</a:t>
            </a:r>
          </a:p>
          <a:p>
            <a:pPr>
              <a:spcBef>
                <a:spcPts val="1800"/>
              </a:spcBef>
            </a:pPr>
            <a:r>
              <a:rPr lang="en-GB" dirty="0"/>
              <a:t>Purify, restore &amp; reprogram my heart with your truth, values &amp; my destiny</a:t>
            </a:r>
          </a:p>
        </p:txBody>
      </p:sp>
      <p:sp>
        <p:nvSpPr>
          <p:cNvPr id="1014787"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a:t>
            </a:r>
            <a:r>
              <a:rPr lang="en-GB" sz="4400" dirty="0" smtClean="0"/>
              <a:t>– </a:t>
            </a:r>
            <a:r>
              <a:rPr lang="en-GB" sz="4000" dirty="0"/>
              <a:t>Practice</a:t>
            </a:r>
            <a:r>
              <a:rPr lang="en-GB" sz="4400" dirty="0" smtClean="0"/>
              <a:t> </a:t>
            </a:r>
            <a:endParaRPr lang="en-GB" sz="4400" dirty="0"/>
          </a:p>
        </p:txBody>
      </p:sp>
    </p:spTree>
    <p:extLst>
      <p:ext uri="{BB962C8B-B14F-4D97-AF65-F5344CB8AC3E}">
        <p14:creationId xmlns:p14="http://schemas.microsoft.com/office/powerpoint/2010/main" val="12464099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47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478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478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478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478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786"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6834" name="Rectangle 2"/>
          <p:cNvSpPr>
            <a:spLocks noGrp="1" noChangeArrowheads="1"/>
          </p:cNvSpPr>
          <p:nvPr>
            <p:ph type="body" idx="1"/>
          </p:nvPr>
        </p:nvSpPr>
        <p:spPr>
          <a:xfrm>
            <a:off x="0" y="836613"/>
            <a:ext cx="9144000" cy="5832475"/>
          </a:xfrm>
        </p:spPr>
        <p:txBody>
          <a:bodyPr/>
          <a:lstStyle/>
          <a:p>
            <a:pPr>
              <a:spcBef>
                <a:spcPts val="1800"/>
              </a:spcBef>
            </a:pPr>
            <a:r>
              <a:rPr lang="en-GB" sz="3600" dirty="0"/>
              <a:t>Father I choose to deny myself &amp; surrender control of my life to you</a:t>
            </a:r>
          </a:p>
          <a:p>
            <a:pPr>
              <a:spcBef>
                <a:spcPts val="1800"/>
              </a:spcBef>
            </a:pPr>
            <a:r>
              <a:rPr lang="en-GB" sz="3600" dirty="0"/>
              <a:t>I give you my emotions</a:t>
            </a:r>
          </a:p>
          <a:p>
            <a:pPr>
              <a:spcBef>
                <a:spcPts val="1800"/>
              </a:spcBef>
            </a:pPr>
            <a:r>
              <a:rPr lang="en-GB" sz="3600" dirty="0"/>
              <a:t>I repent and renounce all unforgiveness, </a:t>
            </a:r>
            <a:r>
              <a:rPr lang="en-GB" sz="3600" dirty="0" smtClean="0"/>
              <a:t>bitterness, anger &amp; self-pity</a:t>
            </a:r>
            <a:endParaRPr lang="en-GB" sz="3600" dirty="0"/>
          </a:p>
          <a:p>
            <a:pPr>
              <a:spcBef>
                <a:spcPts val="1800"/>
              </a:spcBef>
            </a:pPr>
            <a:r>
              <a:rPr lang="en-GB" sz="3600" dirty="0"/>
              <a:t>I ask you </a:t>
            </a:r>
            <a:r>
              <a:rPr lang="en-GB" sz="3600" dirty="0" smtClean="0"/>
              <a:t>purify </a:t>
            </a:r>
            <a:r>
              <a:rPr lang="en-GB" sz="3600" dirty="0"/>
              <a:t>&amp; restore my emotions</a:t>
            </a:r>
          </a:p>
          <a:p>
            <a:pPr>
              <a:spcBef>
                <a:spcPts val="1800"/>
              </a:spcBef>
            </a:pPr>
            <a:r>
              <a:rPr lang="en-GB" sz="3600" dirty="0"/>
              <a:t>Use my emotions to feel your heart &amp; guide me through intuition.</a:t>
            </a:r>
          </a:p>
        </p:txBody>
      </p:sp>
      <p:sp>
        <p:nvSpPr>
          <p:cNvPr id="1016835"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a:t>
            </a:r>
            <a:r>
              <a:rPr lang="en-GB" sz="4400" dirty="0" smtClean="0"/>
              <a:t>–  </a:t>
            </a:r>
            <a:r>
              <a:rPr lang="en-GB" sz="4000" dirty="0"/>
              <a:t>Practice</a:t>
            </a:r>
            <a:endParaRPr lang="en-GB" sz="4400" dirty="0"/>
          </a:p>
        </p:txBody>
      </p:sp>
    </p:spTree>
    <p:extLst>
      <p:ext uri="{BB962C8B-B14F-4D97-AF65-F5344CB8AC3E}">
        <p14:creationId xmlns:p14="http://schemas.microsoft.com/office/powerpoint/2010/main" val="23188789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683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683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683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683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68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6834"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8882" name="Rectangle 2"/>
          <p:cNvSpPr>
            <a:spLocks noGrp="1" noChangeArrowheads="1"/>
          </p:cNvSpPr>
          <p:nvPr>
            <p:ph type="body" idx="1"/>
          </p:nvPr>
        </p:nvSpPr>
        <p:spPr>
          <a:xfrm>
            <a:off x="0" y="836613"/>
            <a:ext cx="9144000" cy="5832475"/>
          </a:xfrm>
        </p:spPr>
        <p:txBody>
          <a:bodyPr/>
          <a:lstStyle/>
          <a:p>
            <a:pPr>
              <a:lnSpc>
                <a:spcPct val="90000"/>
              </a:lnSpc>
            </a:pPr>
            <a:r>
              <a:rPr lang="en-GB" sz="3600" dirty="0"/>
              <a:t>Father I choose to deny myself &amp; surrender control of my life to you</a:t>
            </a:r>
          </a:p>
          <a:p>
            <a:pPr>
              <a:lnSpc>
                <a:spcPct val="90000"/>
              </a:lnSpc>
            </a:pPr>
            <a:r>
              <a:rPr lang="en-GB" sz="3600" dirty="0"/>
              <a:t>I give you my will</a:t>
            </a:r>
          </a:p>
          <a:p>
            <a:pPr>
              <a:lnSpc>
                <a:spcPct val="90000"/>
              </a:lnSpc>
            </a:pPr>
            <a:r>
              <a:rPr lang="en-GB" sz="3600" dirty="0"/>
              <a:t>I repent and renounce all Sin, Rebellion, Stubbornness, Wilfulness, Control, Fear, Doubt, Unbelief, Indecision</a:t>
            </a:r>
          </a:p>
          <a:p>
            <a:pPr>
              <a:lnSpc>
                <a:spcPct val="90000"/>
              </a:lnSpc>
            </a:pPr>
            <a:r>
              <a:rPr lang="en-GB" sz="3600" dirty="0"/>
              <a:t>I ask you to Purify &amp; restore my will &amp; Restore courage, perseverance</a:t>
            </a:r>
          </a:p>
          <a:p>
            <a:pPr>
              <a:lnSpc>
                <a:spcPct val="90000"/>
              </a:lnSpc>
            </a:pPr>
            <a:r>
              <a:rPr lang="en-GB" sz="3600" dirty="0"/>
              <a:t>Use my will to enable me to do your will through obedience &amp; true worship</a:t>
            </a:r>
          </a:p>
        </p:txBody>
      </p:sp>
      <p:sp>
        <p:nvSpPr>
          <p:cNvPr id="1018883"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 </a:t>
            </a:r>
            <a:r>
              <a:rPr lang="en-GB" sz="4000" dirty="0"/>
              <a:t>Practice</a:t>
            </a:r>
            <a:endParaRPr lang="en-GB" sz="4400" dirty="0"/>
          </a:p>
        </p:txBody>
      </p:sp>
    </p:spTree>
    <p:extLst>
      <p:ext uri="{BB962C8B-B14F-4D97-AF65-F5344CB8AC3E}">
        <p14:creationId xmlns:p14="http://schemas.microsoft.com/office/powerpoint/2010/main" val="17599393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888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888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888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888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888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8882"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6546" name="Rectangle 2"/>
          <p:cNvSpPr>
            <a:spLocks noGrp="1" noChangeArrowheads="1"/>
          </p:cNvSpPr>
          <p:nvPr>
            <p:ph type="body" idx="1"/>
          </p:nvPr>
        </p:nvSpPr>
        <p:spPr>
          <a:xfrm>
            <a:off x="0" y="981075"/>
            <a:ext cx="9144000" cy="5876925"/>
          </a:xfrm>
          <a:noFill/>
          <a:ln/>
        </p:spPr>
        <p:txBody>
          <a:bodyPr lIns="18000" tIns="0" rIns="18000" bIns="0"/>
          <a:lstStyle/>
          <a:p>
            <a:pPr>
              <a:spcBef>
                <a:spcPct val="40000"/>
              </a:spcBef>
            </a:pPr>
            <a:r>
              <a:rPr lang="en-GB" dirty="0"/>
              <a:t>Psa 24:7 </a:t>
            </a:r>
            <a:r>
              <a:rPr lang="en-GB" dirty="0">
                <a:solidFill>
                  <a:srgbClr val="FFFF00"/>
                </a:solidFill>
              </a:rPr>
              <a:t>Lift up your heads, O you gates</a:t>
            </a:r>
            <a:r>
              <a:rPr lang="en-GB" dirty="0"/>
              <a:t>! And be lifted up, you everlasting doors!  And the </a:t>
            </a:r>
            <a:r>
              <a:rPr lang="en-GB" dirty="0">
                <a:solidFill>
                  <a:srgbClr val="FFFF00"/>
                </a:solidFill>
              </a:rPr>
              <a:t>King of glory shall come in</a:t>
            </a:r>
            <a:r>
              <a:rPr lang="en-GB" dirty="0"/>
              <a:t> 8 Who </a:t>
            </a:r>
            <a:r>
              <a:rPr lang="en-GB" i="1" dirty="0"/>
              <a:t>is</a:t>
            </a:r>
            <a:r>
              <a:rPr lang="en-GB" dirty="0"/>
              <a:t> this King of glory? The LORD strong and mighty, </a:t>
            </a:r>
          </a:p>
          <a:p>
            <a:pPr>
              <a:spcBef>
                <a:spcPct val="40000"/>
              </a:spcBef>
            </a:pPr>
            <a:r>
              <a:rPr lang="en-GB" dirty="0" err="1"/>
              <a:t>Zech</a:t>
            </a:r>
            <a:r>
              <a:rPr lang="en-GB" dirty="0"/>
              <a:t> 3:6 And the angel of the LORD admonished Joshua, saying, 7 “Thus says the LORD of hosts, ‘If you will </a:t>
            </a:r>
            <a:r>
              <a:rPr lang="en-GB" dirty="0">
                <a:solidFill>
                  <a:srgbClr val="FFFF00"/>
                </a:solidFill>
              </a:rPr>
              <a:t>walk in My ways</a:t>
            </a:r>
            <a:r>
              <a:rPr lang="en-GB" dirty="0"/>
              <a:t> and if you will </a:t>
            </a:r>
            <a:r>
              <a:rPr lang="en-GB" dirty="0">
                <a:solidFill>
                  <a:srgbClr val="FFFF00"/>
                </a:solidFill>
              </a:rPr>
              <a:t>perform My laws</a:t>
            </a:r>
            <a:r>
              <a:rPr lang="en-GB" dirty="0"/>
              <a:t>, then </a:t>
            </a:r>
            <a:r>
              <a:rPr lang="en-GB" dirty="0">
                <a:solidFill>
                  <a:srgbClr val="FFFF00"/>
                </a:solidFill>
              </a:rPr>
              <a:t>you will also govern My house</a:t>
            </a:r>
            <a:r>
              <a:rPr lang="en-GB" dirty="0"/>
              <a:t> and also have </a:t>
            </a:r>
            <a:r>
              <a:rPr lang="en-GB" dirty="0">
                <a:solidFill>
                  <a:srgbClr val="FFFF00"/>
                </a:solidFill>
              </a:rPr>
              <a:t>charge of My courts</a:t>
            </a:r>
            <a:r>
              <a:rPr lang="en-GB" dirty="0"/>
              <a:t>, and I will grant you </a:t>
            </a:r>
            <a:r>
              <a:rPr lang="en-GB" dirty="0">
                <a:solidFill>
                  <a:srgbClr val="FFFF00"/>
                </a:solidFill>
              </a:rPr>
              <a:t>free access</a:t>
            </a:r>
            <a:r>
              <a:rPr lang="en-GB" dirty="0"/>
              <a:t> among these who are </a:t>
            </a:r>
            <a:r>
              <a:rPr lang="en-GB" dirty="0">
                <a:solidFill>
                  <a:srgbClr val="FFFF00"/>
                </a:solidFill>
              </a:rPr>
              <a:t>standing </a:t>
            </a:r>
            <a:r>
              <a:rPr lang="en-GB" i="1" dirty="0">
                <a:solidFill>
                  <a:srgbClr val="FFFF00"/>
                </a:solidFill>
              </a:rPr>
              <a:t>here</a:t>
            </a:r>
            <a:r>
              <a:rPr lang="en-GB" dirty="0">
                <a:solidFill>
                  <a:srgbClr val="FFFF00"/>
                </a:solidFill>
              </a:rPr>
              <a:t>.</a:t>
            </a:r>
            <a:r>
              <a:rPr lang="en-GB" dirty="0"/>
              <a:t> </a:t>
            </a:r>
          </a:p>
        </p:txBody>
      </p:sp>
      <p:sp>
        <p:nvSpPr>
          <p:cNvPr id="876547" name="Rectangle 3"/>
          <p:cNvSpPr>
            <a:spLocks noGrp="1" noChangeArrowheads="1"/>
          </p:cNvSpPr>
          <p:nvPr>
            <p:ph type="title"/>
          </p:nvPr>
        </p:nvSpPr>
        <p:spPr>
          <a:xfrm>
            <a:off x="468313" y="0"/>
            <a:ext cx="8675687" cy="760413"/>
          </a:xfrm>
          <a:noFill/>
          <a:ln/>
        </p:spPr>
        <p:txBody>
          <a:bodyPr lIns="0" tIns="0" rIns="0" bIns="0"/>
          <a:lstStyle/>
          <a:p>
            <a:r>
              <a:rPr lang="en-GB" sz="4400" dirty="0"/>
              <a:t> Preparing for </a:t>
            </a:r>
            <a:r>
              <a:rPr lang="en-GB" sz="4400" dirty="0" smtClean="0"/>
              <a:t>Destiny</a:t>
            </a:r>
            <a:endParaRPr lang="en-GB" sz="4400" dirty="0"/>
          </a:p>
        </p:txBody>
      </p:sp>
    </p:spTree>
    <p:extLst>
      <p:ext uri="{BB962C8B-B14F-4D97-AF65-F5344CB8AC3E}">
        <p14:creationId xmlns:p14="http://schemas.microsoft.com/office/powerpoint/2010/main" val="164702230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76546">
                                            <p:txEl>
                                              <p:pRg st="0" end="0"/>
                                            </p:txEl>
                                          </p:spTgt>
                                        </p:tgtEl>
                                        <p:attrNameLst>
                                          <p:attrName>style.visibility</p:attrName>
                                        </p:attrNameLst>
                                      </p:cBhvr>
                                      <p:to>
                                        <p:strVal val="visible"/>
                                      </p:to>
                                    </p:set>
                                    <p:animEffect transition="in" filter="dissolve">
                                      <p:cBhvr>
                                        <p:cTn id="7" dur="500"/>
                                        <p:tgtEl>
                                          <p:spTgt spid="8765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76546">
                                            <p:txEl>
                                              <p:pRg st="1" end="1"/>
                                            </p:txEl>
                                          </p:spTgt>
                                        </p:tgtEl>
                                        <p:attrNameLst>
                                          <p:attrName>style.visibility</p:attrName>
                                        </p:attrNameLst>
                                      </p:cBhvr>
                                      <p:to>
                                        <p:strVal val="visible"/>
                                      </p:to>
                                    </p:set>
                                    <p:animEffect transition="in" filter="dissolve">
                                      <p:cBhvr>
                                        <p:cTn id="12" dur="500"/>
                                        <p:tgtEl>
                                          <p:spTgt spid="8765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6546"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8882" name="Rectangle 2"/>
          <p:cNvSpPr>
            <a:spLocks noGrp="1" noChangeArrowheads="1"/>
          </p:cNvSpPr>
          <p:nvPr>
            <p:ph type="body" idx="1"/>
          </p:nvPr>
        </p:nvSpPr>
        <p:spPr>
          <a:xfrm>
            <a:off x="0" y="836613"/>
            <a:ext cx="9144000" cy="6021387"/>
          </a:xfrm>
        </p:spPr>
        <p:txBody>
          <a:bodyPr/>
          <a:lstStyle/>
          <a:p>
            <a:pPr>
              <a:lnSpc>
                <a:spcPct val="90000"/>
              </a:lnSpc>
            </a:pPr>
            <a:r>
              <a:rPr lang="en-GB" sz="3600" dirty="0" smtClean="0"/>
              <a:t>Father I surrender my spirit, soul and body to You</a:t>
            </a:r>
          </a:p>
          <a:p>
            <a:pPr>
              <a:lnSpc>
                <a:spcPct val="90000"/>
              </a:lnSpc>
            </a:pPr>
            <a:r>
              <a:rPr lang="en-GB" sz="3600" dirty="0" smtClean="0"/>
              <a:t>I declare that Jesus is Lord of the gates of my life</a:t>
            </a:r>
          </a:p>
          <a:p>
            <a:pPr>
              <a:lnSpc>
                <a:spcPct val="90000"/>
              </a:lnSpc>
            </a:pPr>
            <a:r>
              <a:rPr lang="en-GB" sz="3600" dirty="0" smtClean="0"/>
              <a:t>I step back into this realm readily available to do Your will &amp; purposes</a:t>
            </a:r>
          </a:p>
          <a:p>
            <a:pPr>
              <a:lnSpc>
                <a:spcPct val="90000"/>
              </a:lnSpc>
            </a:pPr>
            <a:r>
              <a:rPr lang="en-GB" sz="3600" dirty="0" smtClean="0"/>
              <a:t>Manifest Your glory &amp; presence in &amp; through my life</a:t>
            </a:r>
          </a:p>
          <a:p>
            <a:pPr>
              <a:lnSpc>
                <a:spcPct val="90000"/>
              </a:lnSpc>
            </a:pPr>
            <a:r>
              <a:rPr lang="en-GB" sz="3600" dirty="0" smtClean="0"/>
              <a:t>Manifest Your Kingdom authority and power through me and around me </a:t>
            </a:r>
            <a:endParaRPr lang="en-GB" sz="3600" dirty="0"/>
          </a:p>
        </p:txBody>
      </p:sp>
      <p:sp>
        <p:nvSpPr>
          <p:cNvPr id="1018883"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 </a:t>
            </a:r>
            <a:r>
              <a:rPr lang="en-GB" sz="4000" dirty="0"/>
              <a:t>Practice</a:t>
            </a:r>
            <a:endParaRPr lang="en-GB" sz="4400" dirty="0"/>
          </a:p>
        </p:txBody>
      </p:sp>
    </p:spTree>
    <p:extLst>
      <p:ext uri="{BB962C8B-B14F-4D97-AF65-F5344CB8AC3E}">
        <p14:creationId xmlns:p14="http://schemas.microsoft.com/office/powerpoint/2010/main" val="1736946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88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88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88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88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888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888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7506" name="Text Box 2"/>
          <p:cNvSpPr txBox="1">
            <a:spLocks noChangeArrowheads="1"/>
          </p:cNvSpPr>
          <p:nvPr/>
        </p:nvSpPr>
        <p:spPr bwMode="auto">
          <a:xfrm>
            <a:off x="250825" y="4508500"/>
            <a:ext cx="1655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200" b="1">
                <a:solidFill>
                  <a:srgbClr val="000000"/>
                </a:solidFill>
              </a:rPr>
              <a:t>Rulers/Darkness</a:t>
            </a:r>
          </a:p>
        </p:txBody>
      </p:sp>
      <p:sp>
        <p:nvSpPr>
          <p:cNvPr id="917508" name="Line 4"/>
          <p:cNvSpPr>
            <a:spLocks noChangeShapeType="1"/>
          </p:cNvSpPr>
          <p:nvPr/>
        </p:nvSpPr>
        <p:spPr bwMode="auto">
          <a:xfrm>
            <a:off x="900113" y="5013325"/>
            <a:ext cx="1512887" cy="0"/>
          </a:xfrm>
          <a:prstGeom prst="line">
            <a:avLst/>
          </a:prstGeom>
          <a:noFill/>
          <a:ln w="38100">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09" name="Text Box 5"/>
          <p:cNvSpPr txBox="1">
            <a:spLocks noChangeArrowheads="1"/>
          </p:cNvSpPr>
          <p:nvPr/>
        </p:nvSpPr>
        <p:spPr bwMode="auto">
          <a:xfrm>
            <a:off x="2843213" y="4941888"/>
            <a:ext cx="1871662"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400">
                <a:solidFill>
                  <a:srgbClr val="FF0000"/>
                </a:solidFill>
                <a:effectLst>
                  <a:outerShdw blurRad="38100" dist="38100" dir="2700000" algn="tl">
                    <a:srgbClr val="000000"/>
                  </a:outerShdw>
                </a:effectLst>
              </a:rPr>
              <a:t>Kingdom Earth</a:t>
            </a:r>
            <a:r>
              <a:rPr lang="en-GB" sz="1400"/>
              <a:t/>
            </a:r>
            <a:br>
              <a:rPr lang="en-GB" sz="1400"/>
            </a:br>
            <a:r>
              <a:rPr lang="en-GB" sz="1400"/>
              <a:t>God’s Presence</a:t>
            </a:r>
          </a:p>
        </p:txBody>
      </p:sp>
      <p:sp>
        <p:nvSpPr>
          <p:cNvPr id="917510" name="Text Box 6"/>
          <p:cNvSpPr txBox="1">
            <a:spLocks noChangeArrowheads="1"/>
          </p:cNvSpPr>
          <p:nvPr/>
        </p:nvSpPr>
        <p:spPr bwMode="auto">
          <a:xfrm>
            <a:off x="2868613" y="4113213"/>
            <a:ext cx="187166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600">
                <a:solidFill>
                  <a:srgbClr val="FF0000"/>
                </a:solidFill>
                <a:effectLst>
                  <a:outerShdw blurRad="38100" dist="38100" dir="2700000" algn="tl">
                    <a:srgbClr val="000000"/>
                  </a:outerShdw>
                </a:effectLst>
              </a:rPr>
              <a:t>Kingdom God</a:t>
            </a:r>
            <a:r>
              <a:rPr lang="en-GB" sz="1600"/>
              <a:t/>
            </a:r>
            <a:br>
              <a:rPr lang="en-GB" sz="1600"/>
            </a:br>
            <a:r>
              <a:rPr lang="en-GB" sz="1600"/>
              <a:t>God’s Government</a:t>
            </a:r>
          </a:p>
        </p:txBody>
      </p:sp>
      <p:sp>
        <p:nvSpPr>
          <p:cNvPr id="917511" name="Text Box 7"/>
          <p:cNvSpPr txBox="1">
            <a:spLocks noChangeArrowheads="1"/>
          </p:cNvSpPr>
          <p:nvPr/>
        </p:nvSpPr>
        <p:spPr bwMode="auto">
          <a:xfrm>
            <a:off x="2771775" y="3644900"/>
            <a:ext cx="187166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600">
                <a:solidFill>
                  <a:srgbClr val="FF0000"/>
                </a:solidFill>
                <a:effectLst>
                  <a:outerShdw blurRad="38100" dist="38100" dir="2700000" algn="tl">
                    <a:srgbClr val="000000"/>
                  </a:outerShdw>
                </a:effectLst>
              </a:rPr>
              <a:t>Kingdom Heaven</a:t>
            </a:r>
            <a:r>
              <a:rPr lang="en-GB" sz="1600"/>
              <a:t/>
            </a:r>
            <a:br>
              <a:rPr lang="en-GB" sz="1600"/>
            </a:br>
            <a:r>
              <a:rPr lang="en-GB" sz="1600"/>
              <a:t>God’s Domain</a:t>
            </a:r>
          </a:p>
        </p:txBody>
      </p:sp>
      <p:sp>
        <p:nvSpPr>
          <p:cNvPr id="917512" name="Text Box 8"/>
          <p:cNvSpPr txBox="1">
            <a:spLocks noChangeArrowheads="1"/>
          </p:cNvSpPr>
          <p:nvPr/>
        </p:nvSpPr>
        <p:spPr bwMode="auto">
          <a:xfrm>
            <a:off x="2843213" y="3141663"/>
            <a:ext cx="187166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600" b="1">
                <a:solidFill>
                  <a:srgbClr val="9900CC"/>
                </a:solidFill>
                <a:effectLst>
                  <a:outerShdw blurRad="38100" dist="38100" dir="2700000" algn="tl">
                    <a:srgbClr val="000000"/>
                  </a:outerShdw>
                </a:effectLst>
              </a:rPr>
              <a:t>Heaven</a:t>
            </a:r>
            <a:r>
              <a:rPr lang="en-GB" sz="1600" b="1">
                <a:effectLst>
                  <a:outerShdw blurRad="38100" dist="38100" dir="2700000" algn="tl">
                    <a:srgbClr val="000000"/>
                  </a:outerShdw>
                </a:effectLst>
              </a:rPr>
              <a:t/>
            </a:r>
            <a:br>
              <a:rPr lang="en-GB" sz="1600" b="1">
                <a:effectLst>
                  <a:outerShdw blurRad="38100" dist="38100" dir="2700000" algn="tl">
                    <a:srgbClr val="000000"/>
                  </a:outerShdw>
                </a:effectLst>
              </a:rPr>
            </a:br>
            <a:r>
              <a:rPr lang="en-GB" sz="1600"/>
              <a:t>God’s Abode</a:t>
            </a:r>
          </a:p>
        </p:txBody>
      </p:sp>
      <p:sp>
        <p:nvSpPr>
          <p:cNvPr id="917513" name="Text Box 9"/>
          <p:cNvSpPr txBox="1">
            <a:spLocks noChangeArrowheads="1"/>
          </p:cNvSpPr>
          <p:nvPr/>
        </p:nvSpPr>
        <p:spPr bwMode="auto">
          <a:xfrm>
            <a:off x="2700338" y="2781300"/>
            <a:ext cx="21605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600" b="1">
                <a:solidFill>
                  <a:srgbClr val="CC00CC"/>
                </a:solidFill>
                <a:effectLst>
                  <a:outerShdw blurRad="38100" dist="38100" dir="2700000" algn="tl">
                    <a:srgbClr val="000000"/>
                  </a:outerShdw>
                </a:effectLst>
              </a:rPr>
              <a:t>Heaven of Heavens</a:t>
            </a:r>
          </a:p>
        </p:txBody>
      </p:sp>
      <p:sp>
        <p:nvSpPr>
          <p:cNvPr id="917514" name="Text Box 10"/>
          <p:cNvSpPr txBox="1">
            <a:spLocks noChangeArrowheads="1"/>
          </p:cNvSpPr>
          <p:nvPr/>
        </p:nvSpPr>
        <p:spPr bwMode="auto">
          <a:xfrm>
            <a:off x="2916238" y="2276475"/>
            <a:ext cx="18716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600" b="1">
                <a:solidFill>
                  <a:srgbClr val="CC00CC"/>
                </a:solidFill>
                <a:effectLst>
                  <a:outerShdw blurRad="38100" dist="38100" dir="2700000" algn="tl">
                    <a:srgbClr val="000000"/>
                  </a:outerShdw>
                </a:effectLst>
              </a:rPr>
              <a:t>Perfection</a:t>
            </a:r>
          </a:p>
        </p:txBody>
      </p:sp>
      <p:sp>
        <p:nvSpPr>
          <p:cNvPr id="917515" name="Text Box 11"/>
          <p:cNvSpPr txBox="1">
            <a:spLocks noChangeArrowheads="1"/>
          </p:cNvSpPr>
          <p:nvPr/>
        </p:nvSpPr>
        <p:spPr bwMode="auto">
          <a:xfrm>
            <a:off x="2843213" y="1700213"/>
            <a:ext cx="18716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600" b="1">
                <a:solidFill>
                  <a:srgbClr val="CC00CC"/>
                </a:solidFill>
                <a:effectLst>
                  <a:outerShdw blurRad="38100" dist="38100" dir="2700000" algn="tl">
                    <a:srgbClr val="000000"/>
                  </a:outerShdw>
                </a:effectLst>
              </a:rPr>
              <a:t>Eternity</a:t>
            </a:r>
          </a:p>
        </p:txBody>
      </p:sp>
      <p:sp>
        <p:nvSpPr>
          <p:cNvPr id="917517" name="Text Box 13"/>
          <p:cNvSpPr txBox="1">
            <a:spLocks noChangeArrowheads="1"/>
          </p:cNvSpPr>
          <p:nvPr/>
        </p:nvSpPr>
        <p:spPr bwMode="auto">
          <a:xfrm>
            <a:off x="2843213" y="4652963"/>
            <a:ext cx="18716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400">
                <a:solidFill>
                  <a:srgbClr val="66FF66"/>
                </a:solidFill>
              </a:rPr>
              <a:t>Atmosphere Earth</a:t>
            </a:r>
          </a:p>
        </p:txBody>
      </p:sp>
      <p:sp>
        <p:nvSpPr>
          <p:cNvPr id="917519" name="Line 15"/>
          <p:cNvSpPr>
            <a:spLocks noChangeShapeType="1"/>
          </p:cNvSpPr>
          <p:nvPr/>
        </p:nvSpPr>
        <p:spPr bwMode="auto">
          <a:xfrm>
            <a:off x="3059113" y="2108200"/>
            <a:ext cx="1584325" cy="15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20" name="Line 16"/>
          <p:cNvSpPr>
            <a:spLocks noChangeShapeType="1"/>
          </p:cNvSpPr>
          <p:nvPr/>
        </p:nvSpPr>
        <p:spPr bwMode="auto">
          <a:xfrm>
            <a:off x="2916238" y="4652963"/>
            <a:ext cx="182562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21" name="Line 17"/>
          <p:cNvSpPr>
            <a:spLocks noChangeShapeType="1"/>
          </p:cNvSpPr>
          <p:nvPr/>
        </p:nvSpPr>
        <p:spPr bwMode="auto">
          <a:xfrm>
            <a:off x="2916238" y="4148138"/>
            <a:ext cx="18732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22" name="Line 18"/>
          <p:cNvSpPr>
            <a:spLocks noChangeShapeType="1"/>
          </p:cNvSpPr>
          <p:nvPr/>
        </p:nvSpPr>
        <p:spPr bwMode="auto">
          <a:xfrm>
            <a:off x="2916238" y="3644900"/>
            <a:ext cx="18732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23" name="Line 19"/>
          <p:cNvSpPr>
            <a:spLocks noChangeShapeType="1"/>
          </p:cNvSpPr>
          <p:nvPr/>
        </p:nvSpPr>
        <p:spPr bwMode="auto">
          <a:xfrm>
            <a:off x="2916238" y="3140075"/>
            <a:ext cx="18732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24" name="Line 20"/>
          <p:cNvSpPr>
            <a:spLocks noChangeShapeType="1"/>
          </p:cNvSpPr>
          <p:nvPr/>
        </p:nvSpPr>
        <p:spPr bwMode="auto">
          <a:xfrm>
            <a:off x="3021013" y="2636838"/>
            <a:ext cx="17303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25" name="Line 21"/>
          <p:cNvSpPr>
            <a:spLocks noChangeShapeType="1"/>
          </p:cNvSpPr>
          <p:nvPr/>
        </p:nvSpPr>
        <p:spPr bwMode="auto">
          <a:xfrm flipV="1">
            <a:off x="2967038" y="5130800"/>
            <a:ext cx="1746250" cy="269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26" name="Line 22"/>
          <p:cNvSpPr>
            <a:spLocks noChangeShapeType="1"/>
          </p:cNvSpPr>
          <p:nvPr/>
        </p:nvSpPr>
        <p:spPr bwMode="auto">
          <a:xfrm>
            <a:off x="2987675" y="1628775"/>
            <a:ext cx="180022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27" name="Arc 23"/>
          <p:cNvSpPr>
            <a:spLocks noChangeAspect="1"/>
          </p:cNvSpPr>
          <p:nvPr/>
        </p:nvSpPr>
        <p:spPr bwMode="auto">
          <a:xfrm rot="21837015">
            <a:off x="4516438" y="1657350"/>
            <a:ext cx="1670050" cy="3506788"/>
          </a:xfrm>
          <a:custGeom>
            <a:avLst/>
            <a:gdLst>
              <a:gd name="G0" fmla="+- 0 0 0"/>
              <a:gd name="G1" fmla="+- 21541 0 0"/>
              <a:gd name="G2" fmla="+- 21600 0 0"/>
              <a:gd name="T0" fmla="*/ 1601 w 21600"/>
              <a:gd name="T1" fmla="*/ 0 h 42806"/>
              <a:gd name="T2" fmla="*/ 3787 w 21600"/>
              <a:gd name="T3" fmla="*/ 42806 h 42806"/>
              <a:gd name="T4" fmla="*/ 0 w 21600"/>
              <a:gd name="T5" fmla="*/ 21541 h 42806"/>
            </a:gdLst>
            <a:ahLst/>
            <a:cxnLst>
              <a:cxn ang="0">
                <a:pos x="T0" y="T1"/>
              </a:cxn>
              <a:cxn ang="0">
                <a:pos x="T2" y="T3"/>
              </a:cxn>
              <a:cxn ang="0">
                <a:pos x="T4" y="T5"/>
              </a:cxn>
            </a:cxnLst>
            <a:rect l="0" t="0" r="r" b="b"/>
            <a:pathLst>
              <a:path w="21600" h="42806" fill="none" extrusionOk="0">
                <a:moveTo>
                  <a:pt x="1600" y="0"/>
                </a:moveTo>
                <a:cubicBezTo>
                  <a:pt x="12878" y="838"/>
                  <a:pt x="21600" y="10232"/>
                  <a:pt x="21600" y="21541"/>
                </a:cubicBezTo>
                <a:cubicBezTo>
                  <a:pt x="21600" y="32009"/>
                  <a:pt x="14093" y="40971"/>
                  <a:pt x="3787" y="42806"/>
                </a:cubicBezTo>
              </a:path>
              <a:path w="21600" h="42806" stroke="0" extrusionOk="0">
                <a:moveTo>
                  <a:pt x="1600" y="0"/>
                </a:moveTo>
                <a:cubicBezTo>
                  <a:pt x="12878" y="838"/>
                  <a:pt x="21600" y="10232"/>
                  <a:pt x="21600" y="21541"/>
                </a:cubicBezTo>
                <a:cubicBezTo>
                  <a:pt x="21600" y="32009"/>
                  <a:pt x="14093" y="40971"/>
                  <a:pt x="3787" y="42806"/>
                </a:cubicBezTo>
                <a:lnTo>
                  <a:pt x="0" y="21541"/>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28" name="Arc 24"/>
          <p:cNvSpPr>
            <a:spLocks noChangeAspect="1"/>
          </p:cNvSpPr>
          <p:nvPr/>
        </p:nvSpPr>
        <p:spPr bwMode="auto">
          <a:xfrm rot="21837015">
            <a:off x="4394200" y="2132013"/>
            <a:ext cx="1236663" cy="2528887"/>
          </a:xfrm>
          <a:custGeom>
            <a:avLst/>
            <a:gdLst>
              <a:gd name="G0" fmla="+- 0 0 0"/>
              <a:gd name="G1" fmla="+- 21470 0 0"/>
              <a:gd name="G2" fmla="+- 21600 0 0"/>
              <a:gd name="T0" fmla="*/ 2369 w 21600"/>
              <a:gd name="T1" fmla="*/ 0 h 41710"/>
              <a:gd name="T2" fmla="*/ 7543 w 21600"/>
              <a:gd name="T3" fmla="*/ 41710 h 41710"/>
              <a:gd name="T4" fmla="*/ 0 w 21600"/>
              <a:gd name="T5" fmla="*/ 21470 h 41710"/>
            </a:gdLst>
            <a:ahLst/>
            <a:cxnLst>
              <a:cxn ang="0">
                <a:pos x="T0" y="T1"/>
              </a:cxn>
              <a:cxn ang="0">
                <a:pos x="T2" y="T3"/>
              </a:cxn>
              <a:cxn ang="0">
                <a:pos x="T4" y="T5"/>
              </a:cxn>
            </a:cxnLst>
            <a:rect l="0" t="0" r="r" b="b"/>
            <a:pathLst>
              <a:path w="21600" h="41710" fill="none" extrusionOk="0">
                <a:moveTo>
                  <a:pt x="2368" y="0"/>
                </a:moveTo>
                <a:cubicBezTo>
                  <a:pt x="13315" y="1208"/>
                  <a:pt x="21600" y="10457"/>
                  <a:pt x="21600" y="21470"/>
                </a:cubicBezTo>
                <a:cubicBezTo>
                  <a:pt x="21600" y="30489"/>
                  <a:pt x="15995" y="38560"/>
                  <a:pt x="7543" y="41710"/>
                </a:cubicBezTo>
              </a:path>
              <a:path w="21600" h="41710" stroke="0" extrusionOk="0">
                <a:moveTo>
                  <a:pt x="2368" y="0"/>
                </a:moveTo>
                <a:cubicBezTo>
                  <a:pt x="13315" y="1208"/>
                  <a:pt x="21600" y="10457"/>
                  <a:pt x="21600" y="21470"/>
                </a:cubicBezTo>
                <a:cubicBezTo>
                  <a:pt x="21600" y="30489"/>
                  <a:pt x="15995" y="38560"/>
                  <a:pt x="7543" y="41710"/>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29" name="Line 25"/>
          <p:cNvSpPr>
            <a:spLocks noChangeShapeType="1"/>
          </p:cNvSpPr>
          <p:nvPr/>
        </p:nvSpPr>
        <p:spPr bwMode="auto">
          <a:xfrm>
            <a:off x="4716463" y="3429000"/>
            <a:ext cx="3600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30" name="Line 26"/>
          <p:cNvSpPr>
            <a:spLocks noChangeShapeType="1"/>
          </p:cNvSpPr>
          <p:nvPr/>
        </p:nvSpPr>
        <p:spPr bwMode="auto">
          <a:xfrm>
            <a:off x="8532813" y="2924175"/>
            <a:ext cx="0" cy="792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31" name="Line 27"/>
          <p:cNvSpPr>
            <a:spLocks noChangeShapeType="1"/>
          </p:cNvSpPr>
          <p:nvPr/>
        </p:nvSpPr>
        <p:spPr bwMode="auto">
          <a:xfrm>
            <a:off x="8748713" y="2924175"/>
            <a:ext cx="0" cy="792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32" name="Line 28"/>
          <p:cNvSpPr>
            <a:spLocks noChangeShapeType="1"/>
          </p:cNvSpPr>
          <p:nvPr/>
        </p:nvSpPr>
        <p:spPr bwMode="auto">
          <a:xfrm>
            <a:off x="8964613" y="2924175"/>
            <a:ext cx="0" cy="7937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33" name="Arc 29"/>
          <p:cNvSpPr>
            <a:spLocks noChangeAspect="1"/>
          </p:cNvSpPr>
          <p:nvPr/>
        </p:nvSpPr>
        <p:spPr bwMode="auto">
          <a:xfrm rot="21837015">
            <a:off x="4584700" y="2662238"/>
            <a:ext cx="733425" cy="1500187"/>
          </a:xfrm>
          <a:custGeom>
            <a:avLst/>
            <a:gdLst>
              <a:gd name="G0" fmla="+- 0 0 0"/>
              <a:gd name="G1" fmla="+- 21470 0 0"/>
              <a:gd name="G2" fmla="+- 21600 0 0"/>
              <a:gd name="T0" fmla="*/ 2369 w 21600"/>
              <a:gd name="T1" fmla="*/ 0 h 41710"/>
              <a:gd name="T2" fmla="*/ 7543 w 21600"/>
              <a:gd name="T3" fmla="*/ 41710 h 41710"/>
              <a:gd name="T4" fmla="*/ 0 w 21600"/>
              <a:gd name="T5" fmla="*/ 21470 h 41710"/>
            </a:gdLst>
            <a:ahLst/>
            <a:cxnLst>
              <a:cxn ang="0">
                <a:pos x="T0" y="T1"/>
              </a:cxn>
              <a:cxn ang="0">
                <a:pos x="T2" y="T3"/>
              </a:cxn>
              <a:cxn ang="0">
                <a:pos x="T4" y="T5"/>
              </a:cxn>
            </a:cxnLst>
            <a:rect l="0" t="0" r="r" b="b"/>
            <a:pathLst>
              <a:path w="21600" h="41710" fill="none" extrusionOk="0">
                <a:moveTo>
                  <a:pt x="2368" y="0"/>
                </a:moveTo>
                <a:cubicBezTo>
                  <a:pt x="13315" y="1208"/>
                  <a:pt x="21600" y="10457"/>
                  <a:pt x="21600" y="21470"/>
                </a:cubicBezTo>
                <a:cubicBezTo>
                  <a:pt x="21600" y="30489"/>
                  <a:pt x="15995" y="38560"/>
                  <a:pt x="7543" y="41710"/>
                </a:cubicBezTo>
              </a:path>
              <a:path w="21600" h="41710" stroke="0" extrusionOk="0">
                <a:moveTo>
                  <a:pt x="2368" y="0"/>
                </a:moveTo>
                <a:cubicBezTo>
                  <a:pt x="13315" y="1208"/>
                  <a:pt x="21600" y="10457"/>
                  <a:pt x="21600" y="21470"/>
                </a:cubicBezTo>
                <a:cubicBezTo>
                  <a:pt x="21600" y="30489"/>
                  <a:pt x="15995" y="38560"/>
                  <a:pt x="7543" y="41710"/>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34" name="Arc 30"/>
          <p:cNvSpPr>
            <a:spLocks noChangeAspect="1"/>
          </p:cNvSpPr>
          <p:nvPr/>
        </p:nvSpPr>
        <p:spPr bwMode="auto">
          <a:xfrm rot="32692705">
            <a:off x="1617663" y="1590675"/>
            <a:ext cx="1681162" cy="3498850"/>
          </a:xfrm>
          <a:custGeom>
            <a:avLst/>
            <a:gdLst>
              <a:gd name="G0" fmla="+- 0 0 0"/>
              <a:gd name="G1" fmla="+- 21470 0 0"/>
              <a:gd name="G2" fmla="+- 21600 0 0"/>
              <a:gd name="T0" fmla="*/ 2369 w 21600"/>
              <a:gd name="T1" fmla="*/ 0 h 42432"/>
              <a:gd name="T2" fmla="*/ 5211 w 21600"/>
              <a:gd name="T3" fmla="*/ 42432 h 42432"/>
              <a:gd name="T4" fmla="*/ 0 w 21600"/>
              <a:gd name="T5" fmla="*/ 21470 h 42432"/>
            </a:gdLst>
            <a:ahLst/>
            <a:cxnLst>
              <a:cxn ang="0">
                <a:pos x="T0" y="T1"/>
              </a:cxn>
              <a:cxn ang="0">
                <a:pos x="T2" y="T3"/>
              </a:cxn>
              <a:cxn ang="0">
                <a:pos x="T4" y="T5"/>
              </a:cxn>
            </a:cxnLst>
            <a:rect l="0" t="0" r="r" b="b"/>
            <a:pathLst>
              <a:path w="21600" h="42432" fill="none" extrusionOk="0">
                <a:moveTo>
                  <a:pt x="2368" y="0"/>
                </a:moveTo>
                <a:cubicBezTo>
                  <a:pt x="13315" y="1208"/>
                  <a:pt x="21600" y="10457"/>
                  <a:pt x="21600" y="21470"/>
                </a:cubicBezTo>
                <a:cubicBezTo>
                  <a:pt x="21600" y="31392"/>
                  <a:pt x="14840" y="40038"/>
                  <a:pt x="5211" y="42432"/>
                </a:cubicBezTo>
              </a:path>
              <a:path w="21600" h="42432" stroke="0" extrusionOk="0">
                <a:moveTo>
                  <a:pt x="2368" y="0"/>
                </a:moveTo>
                <a:cubicBezTo>
                  <a:pt x="13315" y="1208"/>
                  <a:pt x="21600" y="10457"/>
                  <a:pt x="21600" y="21470"/>
                </a:cubicBezTo>
                <a:cubicBezTo>
                  <a:pt x="21600" y="31392"/>
                  <a:pt x="14840" y="40038"/>
                  <a:pt x="5211" y="42432"/>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35" name="Arc 31"/>
          <p:cNvSpPr>
            <a:spLocks noChangeAspect="1"/>
          </p:cNvSpPr>
          <p:nvPr/>
        </p:nvSpPr>
        <p:spPr bwMode="auto">
          <a:xfrm rot="33031051">
            <a:off x="1981200" y="2060575"/>
            <a:ext cx="1304925" cy="2520950"/>
          </a:xfrm>
          <a:custGeom>
            <a:avLst/>
            <a:gdLst>
              <a:gd name="G0" fmla="+- 0 0 0"/>
              <a:gd name="G1" fmla="+- 21470 0 0"/>
              <a:gd name="G2" fmla="+- 21600 0 0"/>
              <a:gd name="T0" fmla="*/ 2369 w 21600"/>
              <a:gd name="T1" fmla="*/ 0 h 41710"/>
              <a:gd name="T2" fmla="*/ 7543 w 21600"/>
              <a:gd name="T3" fmla="*/ 41710 h 41710"/>
              <a:gd name="T4" fmla="*/ 0 w 21600"/>
              <a:gd name="T5" fmla="*/ 21470 h 41710"/>
            </a:gdLst>
            <a:ahLst/>
            <a:cxnLst>
              <a:cxn ang="0">
                <a:pos x="T0" y="T1"/>
              </a:cxn>
              <a:cxn ang="0">
                <a:pos x="T2" y="T3"/>
              </a:cxn>
              <a:cxn ang="0">
                <a:pos x="T4" y="T5"/>
              </a:cxn>
            </a:cxnLst>
            <a:rect l="0" t="0" r="r" b="b"/>
            <a:pathLst>
              <a:path w="21600" h="41710" fill="none" extrusionOk="0">
                <a:moveTo>
                  <a:pt x="2368" y="0"/>
                </a:moveTo>
                <a:cubicBezTo>
                  <a:pt x="13315" y="1208"/>
                  <a:pt x="21600" y="10457"/>
                  <a:pt x="21600" y="21470"/>
                </a:cubicBezTo>
                <a:cubicBezTo>
                  <a:pt x="21600" y="30489"/>
                  <a:pt x="15995" y="38560"/>
                  <a:pt x="7543" y="41710"/>
                </a:cubicBezTo>
              </a:path>
              <a:path w="21600" h="41710" stroke="0" extrusionOk="0">
                <a:moveTo>
                  <a:pt x="2368" y="0"/>
                </a:moveTo>
                <a:cubicBezTo>
                  <a:pt x="13315" y="1208"/>
                  <a:pt x="21600" y="10457"/>
                  <a:pt x="21600" y="21470"/>
                </a:cubicBezTo>
                <a:cubicBezTo>
                  <a:pt x="21600" y="30489"/>
                  <a:pt x="15995" y="38560"/>
                  <a:pt x="7543" y="41710"/>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36" name="Arc 32"/>
          <p:cNvSpPr>
            <a:spLocks noChangeAspect="1"/>
          </p:cNvSpPr>
          <p:nvPr/>
        </p:nvSpPr>
        <p:spPr bwMode="auto">
          <a:xfrm rot="32995697">
            <a:off x="2400300" y="2611438"/>
            <a:ext cx="738188" cy="1511300"/>
          </a:xfrm>
          <a:custGeom>
            <a:avLst/>
            <a:gdLst>
              <a:gd name="G0" fmla="+- 0 0 0"/>
              <a:gd name="G1" fmla="+- 21470 0 0"/>
              <a:gd name="G2" fmla="+- 21600 0 0"/>
              <a:gd name="T0" fmla="*/ 2369 w 21600"/>
              <a:gd name="T1" fmla="*/ 0 h 41710"/>
              <a:gd name="T2" fmla="*/ 7543 w 21600"/>
              <a:gd name="T3" fmla="*/ 41710 h 41710"/>
              <a:gd name="T4" fmla="*/ 0 w 21600"/>
              <a:gd name="T5" fmla="*/ 21470 h 41710"/>
            </a:gdLst>
            <a:ahLst/>
            <a:cxnLst>
              <a:cxn ang="0">
                <a:pos x="T0" y="T1"/>
              </a:cxn>
              <a:cxn ang="0">
                <a:pos x="T2" y="T3"/>
              </a:cxn>
              <a:cxn ang="0">
                <a:pos x="T4" y="T5"/>
              </a:cxn>
            </a:cxnLst>
            <a:rect l="0" t="0" r="r" b="b"/>
            <a:pathLst>
              <a:path w="21600" h="41710" fill="none" extrusionOk="0">
                <a:moveTo>
                  <a:pt x="2368" y="0"/>
                </a:moveTo>
                <a:cubicBezTo>
                  <a:pt x="13315" y="1208"/>
                  <a:pt x="21600" y="10457"/>
                  <a:pt x="21600" y="21470"/>
                </a:cubicBezTo>
                <a:cubicBezTo>
                  <a:pt x="21600" y="30489"/>
                  <a:pt x="15995" y="38560"/>
                  <a:pt x="7543" y="41710"/>
                </a:cubicBezTo>
              </a:path>
              <a:path w="21600" h="41710" stroke="0" extrusionOk="0">
                <a:moveTo>
                  <a:pt x="2368" y="0"/>
                </a:moveTo>
                <a:cubicBezTo>
                  <a:pt x="13315" y="1208"/>
                  <a:pt x="21600" y="10457"/>
                  <a:pt x="21600" y="21470"/>
                </a:cubicBezTo>
                <a:cubicBezTo>
                  <a:pt x="21600" y="30489"/>
                  <a:pt x="15995" y="38560"/>
                  <a:pt x="7543" y="41710"/>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37" name="Line 33"/>
          <p:cNvSpPr>
            <a:spLocks noChangeShapeType="1"/>
          </p:cNvSpPr>
          <p:nvPr/>
        </p:nvSpPr>
        <p:spPr bwMode="auto">
          <a:xfrm>
            <a:off x="323850" y="4437063"/>
            <a:ext cx="1512888" cy="0"/>
          </a:xfrm>
          <a:prstGeom prst="line">
            <a:avLst/>
          </a:prstGeom>
          <a:noFill/>
          <a:ln w="38100">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38" name="Line 34"/>
          <p:cNvSpPr>
            <a:spLocks noChangeShapeType="1"/>
          </p:cNvSpPr>
          <p:nvPr/>
        </p:nvSpPr>
        <p:spPr bwMode="auto">
          <a:xfrm>
            <a:off x="611188" y="4724400"/>
            <a:ext cx="1512887" cy="0"/>
          </a:xfrm>
          <a:prstGeom prst="line">
            <a:avLst/>
          </a:prstGeom>
          <a:noFill/>
          <a:ln w="38100">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7539" name="Text Box 35"/>
          <p:cNvSpPr txBox="1">
            <a:spLocks noChangeArrowheads="1"/>
          </p:cNvSpPr>
          <p:nvPr/>
        </p:nvSpPr>
        <p:spPr bwMode="auto">
          <a:xfrm>
            <a:off x="0" y="4221163"/>
            <a:ext cx="16557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66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200" b="1">
                <a:solidFill>
                  <a:srgbClr val="000000"/>
                </a:solidFill>
              </a:rPr>
              <a:t>Principalities Powers</a:t>
            </a:r>
          </a:p>
        </p:txBody>
      </p:sp>
      <p:sp>
        <p:nvSpPr>
          <p:cNvPr id="917540" name="Rectangle 36"/>
          <p:cNvSpPr>
            <a:spLocks noGrp="1" noChangeArrowheads="1"/>
          </p:cNvSpPr>
          <p:nvPr>
            <p:ph type="title"/>
          </p:nvPr>
        </p:nvSpPr>
        <p:spPr>
          <a:xfrm>
            <a:off x="468313" y="0"/>
            <a:ext cx="8229600" cy="760413"/>
          </a:xfrm>
          <a:noFill/>
          <a:ln/>
        </p:spPr>
        <p:txBody>
          <a:bodyPr lIns="0" tIns="0" rIns="0" bIns="0"/>
          <a:lstStyle/>
          <a:p>
            <a:r>
              <a:rPr lang="en-GB"/>
              <a:t>Preparing for Destiny</a:t>
            </a:r>
          </a:p>
        </p:txBody>
      </p:sp>
      <p:sp>
        <p:nvSpPr>
          <p:cNvPr id="917548" name="Text Box 44"/>
          <p:cNvSpPr txBox="1">
            <a:spLocks noChangeArrowheads="1"/>
          </p:cNvSpPr>
          <p:nvPr/>
        </p:nvSpPr>
        <p:spPr bwMode="auto">
          <a:xfrm>
            <a:off x="7451725" y="3141663"/>
            <a:ext cx="10080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400"/>
              <a:t>Time Line</a:t>
            </a:r>
          </a:p>
        </p:txBody>
      </p:sp>
      <p:sp>
        <p:nvSpPr>
          <p:cNvPr id="917554" name="Text Box 50"/>
          <p:cNvSpPr txBox="1">
            <a:spLocks noChangeArrowheads="1"/>
          </p:cNvSpPr>
          <p:nvPr/>
        </p:nvSpPr>
        <p:spPr bwMode="auto">
          <a:xfrm>
            <a:off x="4643438" y="4508500"/>
            <a:ext cx="18716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400">
                <a:solidFill>
                  <a:srgbClr val="FF0000"/>
                </a:solidFill>
                <a:effectLst>
                  <a:outerShdw blurRad="38100" dist="38100" dir="2700000" algn="tl">
                    <a:srgbClr val="000000"/>
                  </a:outerShdw>
                </a:effectLst>
              </a:rPr>
              <a:t>Everlasting Doors</a:t>
            </a:r>
          </a:p>
        </p:txBody>
      </p:sp>
      <p:sp>
        <p:nvSpPr>
          <p:cNvPr id="917560" name="Text Box 56"/>
          <p:cNvSpPr txBox="1">
            <a:spLocks noChangeArrowheads="1"/>
          </p:cNvSpPr>
          <p:nvPr/>
        </p:nvSpPr>
        <p:spPr bwMode="auto">
          <a:xfrm>
            <a:off x="4859338" y="3860800"/>
            <a:ext cx="27368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b="1">
                <a:solidFill>
                  <a:srgbClr val="FFFF00"/>
                </a:solidFill>
                <a:effectLst>
                  <a:outerShdw blurRad="38100" dist="38100" dir="2700000" algn="tl">
                    <a:srgbClr val="000000"/>
                  </a:outerShdw>
                </a:effectLst>
              </a:rPr>
              <a:t>Rule House – LORDS</a:t>
            </a:r>
          </a:p>
        </p:txBody>
      </p:sp>
      <p:sp>
        <p:nvSpPr>
          <p:cNvPr id="917561" name="Text Box 57"/>
          <p:cNvSpPr txBox="1">
            <a:spLocks noChangeArrowheads="1"/>
          </p:cNvSpPr>
          <p:nvPr/>
        </p:nvSpPr>
        <p:spPr bwMode="auto">
          <a:xfrm>
            <a:off x="5003800" y="3429000"/>
            <a:ext cx="27368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b="1">
                <a:solidFill>
                  <a:srgbClr val="FFFF00"/>
                </a:solidFill>
                <a:effectLst>
                  <a:outerShdw blurRad="38100" dist="38100" dir="2700000" algn="tl">
                    <a:srgbClr val="000000"/>
                  </a:outerShdw>
                </a:effectLst>
              </a:rPr>
              <a:t>Judge Courts – KINGS</a:t>
            </a:r>
            <a:r>
              <a:rPr lang="en-GB" sz="1400" b="1">
                <a:solidFill>
                  <a:srgbClr val="FFFF00"/>
                </a:solidFill>
              </a:rPr>
              <a:t> </a:t>
            </a:r>
          </a:p>
        </p:txBody>
      </p:sp>
      <p:sp>
        <p:nvSpPr>
          <p:cNvPr id="917562" name="Text Box 58"/>
          <p:cNvSpPr txBox="1">
            <a:spLocks noChangeArrowheads="1"/>
          </p:cNvSpPr>
          <p:nvPr/>
        </p:nvSpPr>
        <p:spPr bwMode="auto">
          <a:xfrm>
            <a:off x="4787900" y="2781300"/>
            <a:ext cx="280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b="1">
                <a:solidFill>
                  <a:srgbClr val="FFFF00"/>
                </a:solidFill>
                <a:effectLst>
                  <a:outerShdw blurRad="38100" dist="38100" dir="2700000" algn="tl">
                    <a:srgbClr val="000000"/>
                  </a:outerShdw>
                </a:effectLst>
              </a:rPr>
              <a:t>Access &amp; Stand - SONS</a:t>
            </a:r>
          </a:p>
        </p:txBody>
      </p:sp>
      <p:sp>
        <p:nvSpPr>
          <p:cNvPr id="917563" name="Text Box 59"/>
          <p:cNvSpPr txBox="1">
            <a:spLocks noChangeArrowheads="1"/>
          </p:cNvSpPr>
          <p:nvPr/>
        </p:nvSpPr>
        <p:spPr bwMode="auto">
          <a:xfrm>
            <a:off x="5508625" y="4221163"/>
            <a:ext cx="2087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b="1">
                <a:solidFill>
                  <a:srgbClr val="FFFF00"/>
                </a:solidFill>
                <a:effectLst>
                  <a:outerShdw blurRad="38100" dist="38100" dir="2700000" algn="tl">
                    <a:srgbClr val="000000"/>
                  </a:outerShdw>
                </a:effectLst>
              </a:rPr>
              <a:t>Keep my laws</a:t>
            </a:r>
          </a:p>
        </p:txBody>
      </p:sp>
      <p:sp>
        <p:nvSpPr>
          <p:cNvPr id="917564" name="Text Box 60"/>
          <p:cNvSpPr txBox="1">
            <a:spLocks noChangeArrowheads="1"/>
          </p:cNvSpPr>
          <p:nvPr/>
        </p:nvSpPr>
        <p:spPr bwMode="auto">
          <a:xfrm>
            <a:off x="1042988" y="5373688"/>
            <a:ext cx="20875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b="1">
                <a:solidFill>
                  <a:srgbClr val="FFFF00"/>
                </a:solidFill>
                <a:effectLst>
                  <a:outerShdw blurRad="38100" dist="38100" dir="2700000" algn="tl">
                    <a:srgbClr val="000000"/>
                  </a:outerShdw>
                </a:effectLst>
              </a:rPr>
              <a:t>Walk in my ways</a:t>
            </a:r>
          </a:p>
        </p:txBody>
      </p:sp>
      <p:sp>
        <p:nvSpPr>
          <p:cNvPr id="917565" name="Text Box 61"/>
          <p:cNvSpPr txBox="1">
            <a:spLocks noChangeArrowheads="1"/>
          </p:cNvSpPr>
          <p:nvPr/>
        </p:nvSpPr>
        <p:spPr bwMode="auto">
          <a:xfrm>
            <a:off x="0" y="4797425"/>
            <a:ext cx="21590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66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200" b="1">
                <a:solidFill>
                  <a:srgbClr val="000000"/>
                </a:solidFill>
              </a:rPr>
              <a:t>Spiritual Hosts of wickedness</a:t>
            </a:r>
          </a:p>
        </p:txBody>
      </p:sp>
      <p:sp>
        <p:nvSpPr>
          <p:cNvPr id="917566" name="Text Box 62"/>
          <p:cNvSpPr txBox="1">
            <a:spLocks noChangeArrowheads="1"/>
          </p:cNvSpPr>
          <p:nvPr/>
        </p:nvSpPr>
        <p:spPr bwMode="auto">
          <a:xfrm>
            <a:off x="6011863" y="5300663"/>
            <a:ext cx="22320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b="1">
                <a:solidFill>
                  <a:srgbClr val="FFFF00"/>
                </a:solidFill>
                <a:effectLst>
                  <a:outerShdw blurRad="38100" dist="38100" dir="2700000" algn="tl">
                    <a:srgbClr val="000000"/>
                  </a:outerShdw>
                </a:effectLst>
              </a:rPr>
              <a:t>Luke 17:21</a:t>
            </a:r>
          </a:p>
          <a:p>
            <a:pPr algn="ctr">
              <a:spcBef>
                <a:spcPct val="50000"/>
              </a:spcBef>
            </a:pPr>
            <a:r>
              <a:rPr lang="en-GB" sz="2000" b="1">
                <a:solidFill>
                  <a:srgbClr val="FFFF00"/>
                </a:solidFill>
                <a:effectLst>
                  <a:outerShdw blurRad="38100" dist="38100" dir="2700000" algn="tl">
                    <a:srgbClr val="000000"/>
                  </a:outerShdw>
                </a:effectLst>
              </a:rPr>
              <a:t>Kingdom of God is within</a:t>
            </a:r>
          </a:p>
        </p:txBody>
      </p:sp>
    </p:spTree>
    <p:extLst>
      <p:ext uri="{BB962C8B-B14F-4D97-AF65-F5344CB8AC3E}">
        <p14:creationId xmlns:p14="http://schemas.microsoft.com/office/powerpoint/2010/main" val="4059724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5378" name="Rectangle 2"/>
          <p:cNvSpPr>
            <a:spLocks noChangeArrowheads="1"/>
          </p:cNvSpPr>
          <p:nvPr/>
        </p:nvSpPr>
        <p:spPr bwMode="auto">
          <a:xfrm>
            <a:off x="250825" y="1341438"/>
            <a:ext cx="7634288" cy="39592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5379" name="Rectangle 3"/>
          <p:cNvSpPr>
            <a:spLocks noChangeArrowheads="1"/>
          </p:cNvSpPr>
          <p:nvPr/>
        </p:nvSpPr>
        <p:spPr bwMode="auto">
          <a:xfrm>
            <a:off x="1403350" y="1341438"/>
            <a:ext cx="6481763" cy="3959225"/>
          </a:xfrm>
          <a:prstGeom prst="rect">
            <a:avLst/>
          </a:prstGeom>
          <a:solidFill>
            <a:srgbClr val="008080"/>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5380" name="Rectangle 4"/>
          <p:cNvSpPr>
            <a:spLocks noChangeArrowheads="1"/>
          </p:cNvSpPr>
          <p:nvPr/>
        </p:nvSpPr>
        <p:spPr bwMode="auto">
          <a:xfrm>
            <a:off x="2627313" y="1341438"/>
            <a:ext cx="5257800" cy="3959225"/>
          </a:xfrm>
          <a:prstGeom prst="rect">
            <a:avLst/>
          </a:prstGeom>
          <a:solidFill>
            <a:srgbClr val="0099CC"/>
          </a:solidFill>
          <a:ln w="9525">
            <a:solidFill>
              <a:schemeClr val="tx1"/>
            </a:solidFill>
            <a:prstDash val="dash"/>
            <a:miter lim="800000"/>
            <a:headEnd/>
            <a:tailEnd/>
          </a:ln>
          <a:effectLst/>
          <a:extLst/>
        </p:spPr>
        <p:txBody>
          <a:bodyPr wrap="none" anchor="ctr"/>
          <a:lstStyle/>
          <a:p>
            <a:endParaRPr lang="en-GB"/>
          </a:p>
        </p:txBody>
      </p:sp>
      <p:sp>
        <p:nvSpPr>
          <p:cNvPr id="1125381" name="Rectangle 5"/>
          <p:cNvSpPr>
            <a:spLocks noChangeArrowheads="1"/>
          </p:cNvSpPr>
          <p:nvPr/>
        </p:nvSpPr>
        <p:spPr bwMode="auto">
          <a:xfrm>
            <a:off x="3995738" y="1341438"/>
            <a:ext cx="3889375" cy="3959225"/>
          </a:xfrm>
          <a:prstGeom prst="rect">
            <a:avLst/>
          </a:prstGeom>
          <a:solidFill>
            <a:schemeClr val="bg2">
              <a:lumMod val="40000"/>
              <a:lumOff val="60000"/>
            </a:schemeClr>
          </a:solidFill>
          <a:ln w="9525">
            <a:solidFill>
              <a:schemeClr val="tx1"/>
            </a:solidFill>
            <a:prstDash val="dash"/>
            <a:miter lim="800000"/>
            <a:headEnd/>
            <a:tailEnd/>
          </a:ln>
          <a:effectLst/>
          <a:extLst/>
        </p:spPr>
        <p:txBody>
          <a:bodyPr wrap="none" anchor="ctr"/>
          <a:lstStyle/>
          <a:p>
            <a:endParaRPr lang="en-GB"/>
          </a:p>
        </p:txBody>
      </p:sp>
      <p:sp>
        <p:nvSpPr>
          <p:cNvPr id="1125382" name="Rectangle 6"/>
          <p:cNvSpPr>
            <a:spLocks noChangeArrowheads="1"/>
          </p:cNvSpPr>
          <p:nvPr/>
        </p:nvSpPr>
        <p:spPr bwMode="auto">
          <a:xfrm>
            <a:off x="5292725" y="1341438"/>
            <a:ext cx="2592388" cy="3959225"/>
          </a:xfrm>
          <a:prstGeom prst="rect">
            <a:avLst/>
          </a:prstGeom>
          <a:solidFill>
            <a:srgbClr val="3366FF"/>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5383" name="Rectangle 7"/>
          <p:cNvSpPr>
            <a:spLocks noChangeArrowheads="1"/>
          </p:cNvSpPr>
          <p:nvPr/>
        </p:nvSpPr>
        <p:spPr bwMode="auto">
          <a:xfrm>
            <a:off x="6588125" y="1341438"/>
            <a:ext cx="1296988" cy="3959225"/>
          </a:xfrm>
          <a:prstGeom prst="rect">
            <a:avLst/>
          </a:prstGeom>
          <a:solidFill>
            <a:srgbClr val="0000FF"/>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5384" name="Rectangle 8"/>
          <p:cNvSpPr>
            <a:spLocks noChangeArrowheads="1"/>
          </p:cNvSpPr>
          <p:nvPr/>
        </p:nvSpPr>
        <p:spPr bwMode="auto">
          <a:xfrm>
            <a:off x="7885113" y="1341438"/>
            <a:ext cx="1258887" cy="3959225"/>
          </a:xfrm>
          <a:prstGeom prst="rect">
            <a:avLst/>
          </a:prstGeom>
          <a:solidFill>
            <a:srgbClr val="9900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5385" name="Text Box 9"/>
          <p:cNvSpPr txBox="1">
            <a:spLocks noChangeArrowheads="1"/>
          </p:cNvSpPr>
          <p:nvPr/>
        </p:nvSpPr>
        <p:spPr bwMode="auto">
          <a:xfrm>
            <a:off x="323850" y="2276475"/>
            <a:ext cx="1008063" cy="296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10000"/>
              </a:spcBef>
            </a:pPr>
            <a:r>
              <a:rPr lang="en-GB">
                <a:latin typeface="Arial" charset="0"/>
              </a:rPr>
              <a:t>The Call</a:t>
            </a:r>
          </a:p>
          <a:p>
            <a:pPr algn="ctr">
              <a:spcBef>
                <a:spcPct val="10000"/>
              </a:spcBef>
            </a:pPr>
            <a:r>
              <a:rPr lang="en-GB">
                <a:latin typeface="Arial" charset="0"/>
              </a:rPr>
              <a:t>to</a:t>
            </a:r>
          </a:p>
          <a:p>
            <a:pPr algn="ctr">
              <a:spcBef>
                <a:spcPct val="10000"/>
              </a:spcBef>
            </a:pPr>
            <a:r>
              <a:rPr lang="en-GB">
                <a:latin typeface="Arial" charset="0"/>
              </a:rPr>
              <a:t>Intimacy</a:t>
            </a:r>
          </a:p>
          <a:p>
            <a:pPr algn="ctr">
              <a:spcBef>
                <a:spcPct val="10000"/>
              </a:spcBef>
            </a:pPr>
            <a:r>
              <a:rPr lang="en-GB">
                <a:latin typeface="Arial" charset="0"/>
              </a:rPr>
              <a:t>&amp; Love</a:t>
            </a:r>
          </a:p>
          <a:p>
            <a:pPr algn="ctr">
              <a:spcBef>
                <a:spcPct val="50000"/>
              </a:spcBef>
            </a:pPr>
            <a:endParaRPr lang="en-GB" sz="1400">
              <a:latin typeface="Arial" charset="0"/>
            </a:endParaRPr>
          </a:p>
          <a:p>
            <a:pPr algn="ctr">
              <a:spcBef>
                <a:spcPct val="50000"/>
              </a:spcBef>
            </a:pPr>
            <a:endParaRPr lang="en-GB" sz="1600">
              <a:solidFill>
                <a:schemeClr val="bg1"/>
              </a:solidFill>
              <a:latin typeface="Arial" charset="0"/>
            </a:endParaRPr>
          </a:p>
          <a:p>
            <a:pPr algn="ctr">
              <a:spcBef>
                <a:spcPct val="50000"/>
              </a:spcBef>
            </a:pPr>
            <a:r>
              <a:rPr lang="en-GB" sz="1600">
                <a:solidFill>
                  <a:schemeClr val="bg1"/>
                </a:solidFill>
                <a:latin typeface="Arial" charset="0"/>
              </a:rPr>
              <a:t/>
            </a:r>
            <a:br>
              <a:rPr lang="en-GB" sz="1600">
                <a:solidFill>
                  <a:schemeClr val="bg1"/>
                </a:solidFill>
                <a:latin typeface="Arial" charset="0"/>
              </a:rPr>
            </a:br>
            <a:r>
              <a:rPr lang="en-GB" sz="1600">
                <a:latin typeface="Arial" charset="0"/>
              </a:rPr>
              <a:t>Song of Solomon</a:t>
            </a:r>
            <a:br>
              <a:rPr lang="en-GB" sz="1600">
                <a:latin typeface="Arial" charset="0"/>
              </a:rPr>
            </a:br>
            <a:r>
              <a:rPr lang="en-GB" sz="1600">
                <a:latin typeface="Arial" charset="0"/>
              </a:rPr>
              <a:t>8:6-7</a:t>
            </a:r>
          </a:p>
        </p:txBody>
      </p:sp>
      <p:sp>
        <p:nvSpPr>
          <p:cNvPr id="1125386" name="Text Box 10"/>
          <p:cNvSpPr txBox="1">
            <a:spLocks noChangeArrowheads="1"/>
          </p:cNvSpPr>
          <p:nvPr/>
        </p:nvSpPr>
        <p:spPr bwMode="auto">
          <a:xfrm>
            <a:off x="1476375" y="2276475"/>
            <a:ext cx="1074738" cy="286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10000"/>
              </a:spcBef>
            </a:pPr>
            <a:r>
              <a:rPr lang="en-GB">
                <a:latin typeface="Arial" charset="0"/>
              </a:rPr>
              <a:t>Gathering</a:t>
            </a:r>
          </a:p>
          <a:p>
            <a:pPr algn="ctr">
              <a:spcBef>
                <a:spcPct val="10000"/>
              </a:spcBef>
            </a:pPr>
            <a:r>
              <a:rPr lang="en-GB">
                <a:latin typeface="Arial" charset="0"/>
              </a:rPr>
              <a:t>of</a:t>
            </a:r>
          </a:p>
          <a:p>
            <a:pPr algn="ctr">
              <a:spcBef>
                <a:spcPct val="10000"/>
              </a:spcBef>
            </a:pPr>
            <a:r>
              <a:rPr lang="en-GB">
                <a:latin typeface="Arial" charset="0"/>
              </a:rPr>
              <a:t>Stumbling</a:t>
            </a:r>
          </a:p>
          <a:p>
            <a:pPr algn="ctr">
              <a:spcBef>
                <a:spcPct val="10000"/>
              </a:spcBef>
            </a:pPr>
            <a:r>
              <a:rPr lang="en-GB">
                <a:latin typeface="Arial" charset="0"/>
              </a:rPr>
              <a:t>Blocks</a:t>
            </a:r>
          </a:p>
          <a:p>
            <a:pPr algn="ctr">
              <a:spcBef>
                <a:spcPct val="10000"/>
              </a:spcBef>
            </a:pPr>
            <a:r>
              <a:rPr lang="en-GB">
                <a:latin typeface="Arial" charset="0"/>
              </a:rPr>
              <a:t>Refiners</a:t>
            </a:r>
          </a:p>
          <a:p>
            <a:pPr algn="ctr">
              <a:spcBef>
                <a:spcPct val="10000"/>
              </a:spcBef>
            </a:pPr>
            <a:r>
              <a:rPr lang="en-GB">
                <a:latin typeface="Arial" charset="0"/>
              </a:rPr>
              <a:t>Fire</a:t>
            </a:r>
          </a:p>
          <a:p>
            <a:pPr algn="ctr">
              <a:spcBef>
                <a:spcPct val="10000"/>
              </a:spcBef>
            </a:pPr>
            <a:endParaRPr lang="en-GB">
              <a:latin typeface="Arial" charset="0"/>
            </a:endParaRPr>
          </a:p>
          <a:p>
            <a:pPr algn="ctr">
              <a:spcBef>
                <a:spcPct val="10000"/>
              </a:spcBef>
            </a:pPr>
            <a:r>
              <a:rPr lang="en-GB" sz="1600">
                <a:solidFill>
                  <a:schemeClr val="bg1"/>
                </a:solidFill>
                <a:latin typeface="Arial" charset="0"/>
              </a:rPr>
              <a:t/>
            </a:r>
            <a:br>
              <a:rPr lang="en-GB" sz="1600">
                <a:solidFill>
                  <a:schemeClr val="bg1"/>
                </a:solidFill>
                <a:latin typeface="Arial" charset="0"/>
              </a:rPr>
            </a:br>
            <a:r>
              <a:rPr lang="en-GB" sz="1600">
                <a:latin typeface="Arial" charset="0"/>
              </a:rPr>
              <a:t>Matt 13:41</a:t>
            </a:r>
          </a:p>
          <a:p>
            <a:pPr algn="ctr">
              <a:spcBef>
                <a:spcPct val="10000"/>
              </a:spcBef>
            </a:pPr>
            <a:r>
              <a:rPr lang="en-GB" sz="1600">
                <a:latin typeface="Arial" charset="0"/>
              </a:rPr>
              <a:t>Isa 6:1-8</a:t>
            </a:r>
          </a:p>
        </p:txBody>
      </p:sp>
      <p:sp>
        <p:nvSpPr>
          <p:cNvPr id="1125387" name="Text Box 11"/>
          <p:cNvSpPr txBox="1">
            <a:spLocks noChangeArrowheads="1"/>
          </p:cNvSpPr>
          <p:nvPr/>
        </p:nvSpPr>
        <p:spPr bwMode="auto">
          <a:xfrm>
            <a:off x="2771775" y="2276475"/>
            <a:ext cx="1160463" cy="281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10000"/>
              </a:spcBef>
            </a:pPr>
            <a:r>
              <a:rPr lang="en-GB">
                <a:latin typeface="Arial" charset="0"/>
              </a:rPr>
              <a:t>Judgment</a:t>
            </a:r>
          </a:p>
          <a:p>
            <a:pPr algn="ctr">
              <a:spcBef>
                <a:spcPct val="10000"/>
              </a:spcBef>
            </a:pPr>
            <a:r>
              <a:rPr lang="en-GB">
                <a:latin typeface="Arial" charset="0"/>
              </a:rPr>
              <a:t>of the household of God</a:t>
            </a:r>
          </a:p>
          <a:p>
            <a:pPr algn="ctr">
              <a:spcBef>
                <a:spcPct val="10000"/>
              </a:spcBef>
            </a:pPr>
            <a:r>
              <a:rPr lang="en-GB">
                <a:latin typeface="Arial" charset="0"/>
              </a:rPr>
              <a:t>Separation</a:t>
            </a:r>
          </a:p>
          <a:p>
            <a:pPr algn="ctr">
              <a:spcBef>
                <a:spcPct val="10000"/>
              </a:spcBef>
            </a:pPr>
            <a:r>
              <a:rPr lang="en-GB">
                <a:latin typeface="Arial" charset="0"/>
              </a:rPr>
              <a:t>of wheat &amp; tares </a:t>
            </a:r>
            <a:br>
              <a:rPr lang="en-GB">
                <a:latin typeface="Arial" charset="0"/>
              </a:rPr>
            </a:br>
            <a:endParaRPr lang="en-GB">
              <a:latin typeface="Arial" charset="0"/>
            </a:endParaRPr>
          </a:p>
          <a:p>
            <a:pPr algn="ctr">
              <a:spcBef>
                <a:spcPct val="10000"/>
              </a:spcBef>
            </a:pPr>
            <a:r>
              <a:rPr lang="en-GB" sz="1600">
                <a:latin typeface="Arial" charset="0"/>
              </a:rPr>
              <a:t>Matt 13:40</a:t>
            </a:r>
          </a:p>
          <a:p>
            <a:pPr algn="ctr">
              <a:spcBef>
                <a:spcPct val="10000"/>
              </a:spcBef>
            </a:pPr>
            <a:r>
              <a:rPr lang="en-GB" sz="1600">
                <a:latin typeface="Arial" charset="0"/>
              </a:rPr>
              <a:t>1 Peter 4:17</a:t>
            </a:r>
          </a:p>
        </p:txBody>
      </p:sp>
      <p:sp>
        <p:nvSpPr>
          <p:cNvPr id="1125388" name="Text Box 12"/>
          <p:cNvSpPr txBox="1">
            <a:spLocks noChangeArrowheads="1"/>
          </p:cNvSpPr>
          <p:nvPr/>
        </p:nvSpPr>
        <p:spPr bwMode="auto">
          <a:xfrm>
            <a:off x="4067175" y="2276475"/>
            <a:ext cx="1193800"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latin typeface="Arial" charset="0"/>
              </a:rPr>
              <a:t>Harvest of Harvesters</a:t>
            </a:r>
          </a:p>
          <a:p>
            <a:pPr algn="ctr">
              <a:spcBef>
                <a:spcPct val="50000"/>
              </a:spcBef>
            </a:pPr>
            <a:r>
              <a:rPr lang="en-GB" dirty="0">
                <a:latin typeface="Arial" charset="0"/>
              </a:rPr>
              <a:t>Years of blessing</a:t>
            </a:r>
          </a:p>
          <a:p>
            <a:pPr algn="ctr">
              <a:spcBef>
                <a:spcPct val="50000"/>
              </a:spcBef>
            </a:pPr>
            <a:endParaRPr lang="en-GB" sz="1600" dirty="0">
              <a:latin typeface="Arial" charset="0"/>
            </a:endParaRPr>
          </a:p>
          <a:p>
            <a:pPr algn="ctr">
              <a:spcBef>
                <a:spcPct val="10000"/>
              </a:spcBef>
            </a:pPr>
            <a:endParaRPr lang="en-GB" sz="1600" dirty="0">
              <a:latin typeface="Arial" charset="0"/>
            </a:endParaRPr>
          </a:p>
          <a:p>
            <a:pPr algn="ctr">
              <a:spcBef>
                <a:spcPct val="10000"/>
              </a:spcBef>
            </a:pPr>
            <a:endParaRPr lang="en-GB" sz="1600" dirty="0">
              <a:solidFill>
                <a:schemeClr val="bg1"/>
              </a:solidFill>
              <a:latin typeface="Arial" charset="0"/>
            </a:endParaRPr>
          </a:p>
          <a:p>
            <a:pPr algn="ctr">
              <a:spcBef>
                <a:spcPct val="10000"/>
              </a:spcBef>
            </a:pPr>
            <a:endParaRPr lang="en-GB" sz="1600" dirty="0">
              <a:latin typeface="Arial" charset="0"/>
            </a:endParaRPr>
          </a:p>
          <a:p>
            <a:pPr algn="ctr">
              <a:spcBef>
                <a:spcPct val="10000"/>
              </a:spcBef>
            </a:pPr>
            <a:r>
              <a:rPr lang="en-GB" sz="1600" dirty="0">
                <a:latin typeface="Arial" charset="0"/>
              </a:rPr>
              <a:t>Gen 41:47-49</a:t>
            </a:r>
          </a:p>
        </p:txBody>
      </p:sp>
      <p:sp>
        <p:nvSpPr>
          <p:cNvPr id="1125389" name="Text Box 13"/>
          <p:cNvSpPr txBox="1">
            <a:spLocks noChangeArrowheads="1"/>
          </p:cNvSpPr>
          <p:nvPr/>
        </p:nvSpPr>
        <p:spPr bwMode="auto">
          <a:xfrm>
            <a:off x="5435600" y="2276475"/>
            <a:ext cx="1008063" cy="242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10000"/>
              </a:spcBef>
            </a:pPr>
            <a:r>
              <a:rPr lang="en-GB">
                <a:latin typeface="Arial" charset="0"/>
              </a:rPr>
              <a:t>Storm Judgment on the World systems</a:t>
            </a:r>
          </a:p>
          <a:p>
            <a:pPr algn="ctr">
              <a:spcBef>
                <a:spcPct val="10000"/>
              </a:spcBef>
            </a:pPr>
            <a:endParaRPr lang="en-GB" sz="1600">
              <a:latin typeface="Arial" charset="0"/>
            </a:endParaRPr>
          </a:p>
          <a:p>
            <a:pPr algn="ctr">
              <a:spcBef>
                <a:spcPct val="10000"/>
              </a:spcBef>
            </a:pPr>
            <a:endParaRPr lang="en-GB" sz="1600">
              <a:latin typeface="Arial" charset="0"/>
            </a:endParaRPr>
          </a:p>
          <a:p>
            <a:pPr algn="ctr">
              <a:spcBef>
                <a:spcPct val="10000"/>
              </a:spcBef>
            </a:pPr>
            <a:r>
              <a:rPr lang="en-GB" sz="1600">
                <a:latin typeface="Arial" charset="0"/>
              </a:rPr>
              <a:t>Heb 12:25-29</a:t>
            </a:r>
          </a:p>
        </p:txBody>
      </p:sp>
      <p:sp>
        <p:nvSpPr>
          <p:cNvPr id="1125390" name="Text Box 14"/>
          <p:cNvSpPr txBox="1">
            <a:spLocks noChangeArrowheads="1"/>
          </p:cNvSpPr>
          <p:nvPr/>
        </p:nvSpPr>
        <p:spPr bwMode="auto">
          <a:xfrm>
            <a:off x="5508625" y="1341438"/>
            <a:ext cx="2160588"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10000"/>
              </a:spcBef>
            </a:pPr>
            <a:r>
              <a:rPr lang="en-GB">
                <a:solidFill>
                  <a:srgbClr val="FFFF00"/>
                </a:solidFill>
                <a:latin typeface="Arial" charset="0"/>
              </a:rPr>
              <a:t>Mountain of the House of the Lord</a:t>
            </a:r>
          </a:p>
          <a:p>
            <a:pPr algn="ctr">
              <a:spcBef>
                <a:spcPct val="10000"/>
              </a:spcBef>
            </a:pPr>
            <a:r>
              <a:rPr lang="en-GB">
                <a:solidFill>
                  <a:srgbClr val="FFFF00"/>
                </a:solidFill>
                <a:latin typeface="Arial" charset="0"/>
              </a:rPr>
              <a:t>Raised up Isa 2:2</a:t>
            </a:r>
          </a:p>
        </p:txBody>
      </p:sp>
      <p:sp>
        <p:nvSpPr>
          <p:cNvPr id="1125391" name="Text Box 15"/>
          <p:cNvSpPr txBox="1">
            <a:spLocks noChangeArrowheads="1"/>
          </p:cNvSpPr>
          <p:nvPr/>
        </p:nvSpPr>
        <p:spPr bwMode="auto">
          <a:xfrm>
            <a:off x="6584950" y="2276475"/>
            <a:ext cx="1227138"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10000"/>
              </a:spcBef>
            </a:pPr>
            <a:r>
              <a:rPr lang="en-GB">
                <a:latin typeface="Arial" charset="0"/>
              </a:rPr>
              <a:t>Final Harvest</a:t>
            </a:r>
          </a:p>
          <a:p>
            <a:pPr algn="ctr">
              <a:spcBef>
                <a:spcPct val="10000"/>
              </a:spcBef>
            </a:pPr>
            <a:r>
              <a:rPr lang="en-GB">
                <a:latin typeface="Arial" charset="0"/>
              </a:rPr>
              <a:t>Final Separation</a:t>
            </a:r>
          </a:p>
          <a:p>
            <a:pPr algn="ctr">
              <a:spcBef>
                <a:spcPct val="10000"/>
              </a:spcBef>
            </a:pPr>
            <a:r>
              <a:rPr lang="en-GB">
                <a:latin typeface="Arial" charset="0"/>
              </a:rPr>
              <a:t>Wheat &amp; Tares</a:t>
            </a:r>
          </a:p>
          <a:p>
            <a:pPr algn="ctr">
              <a:spcBef>
                <a:spcPct val="10000"/>
              </a:spcBef>
            </a:pPr>
            <a:endParaRPr lang="en-GB" sz="1600">
              <a:latin typeface="Arial" charset="0"/>
            </a:endParaRPr>
          </a:p>
          <a:p>
            <a:pPr algn="ctr">
              <a:spcBef>
                <a:spcPct val="10000"/>
              </a:spcBef>
            </a:pPr>
            <a:r>
              <a:rPr lang="en-GB" sz="1600">
                <a:latin typeface="Arial" charset="0"/>
              </a:rPr>
              <a:t>Gen 41:57</a:t>
            </a:r>
          </a:p>
        </p:txBody>
      </p:sp>
      <p:sp>
        <p:nvSpPr>
          <p:cNvPr id="1125392" name="Text Box 16"/>
          <p:cNvSpPr txBox="1">
            <a:spLocks noChangeArrowheads="1"/>
          </p:cNvSpPr>
          <p:nvPr/>
        </p:nvSpPr>
        <p:spPr bwMode="auto">
          <a:xfrm>
            <a:off x="5364163" y="4797425"/>
            <a:ext cx="2447925"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10000"/>
              </a:spcBef>
            </a:pPr>
            <a:r>
              <a:rPr lang="en-GB" sz="1500">
                <a:solidFill>
                  <a:srgbClr val="FFFF00"/>
                </a:solidFill>
                <a:latin typeface="Arial" charset="0"/>
              </a:rPr>
              <a:t>Isa 60:1-22, Numbers 14:21</a:t>
            </a:r>
          </a:p>
          <a:p>
            <a:pPr>
              <a:spcBef>
                <a:spcPct val="10000"/>
              </a:spcBef>
            </a:pPr>
            <a:r>
              <a:rPr lang="en-GB" sz="1500">
                <a:solidFill>
                  <a:srgbClr val="FFFF00"/>
                </a:solidFill>
                <a:latin typeface="Arial" charset="0"/>
              </a:rPr>
              <a:t>Acts 3:21 Restoration of all</a:t>
            </a:r>
          </a:p>
        </p:txBody>
      </p:sp>
      <p:sp>
        <p:nvSpPr>
          <p:cNvPr id="1125393" name="Text Box 17"/>
          <p:cNvSpPr txBox="1">
            <a:spLocks noChangeArrowheads="1"/>
          </p:cNvSpPr>
          <p:nvPr/>
        </p:nvSpPr>
        <p:spPr bwMode="auto">
          <a:xfrm>
            <a:off x="7940675" y="2276475"/>
            <a:ext cx="1008063" cy="321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10000"/>
              </a:spcBef>
            </a:pPr>
            <a:r>
              <a:rPr lang="en-GB">
                <a:latin typeface="Arial" charset="0"/>
              </a:rPr>
              <a:t>Age to come</a:t>
            </a:r>
          </a:p>
          <a:p>
            <a:pPr algn="ctr">
              <a:spcBef>
                <a:spcPct val="10000"/>
              </a:spcBef>
            </a:pPr>
            <a:r>
              <a:rPr lang="en-GB">
                <a:latin typeface="Arial" charset="0"/>
              </a:rPr>
              <a:t>New Heavens &amp; New Earth Eternity</a:t>
            </a:r>
          </a:p>
          <a:p>
            <a:pPr algn="ctr">
              <a:spcBef>
                <a:spcPct val="10000"/>
              </a:spcBef>
            </a:pPr>
            <a:r>
              <a:rPr lang="en-GB" sz="1600">
                <a:latin typeface="Arial" charset="0"/>
              </a:rPr>
              <a:t>2 Peter 3:10-13 </a:t>
            </a:r>
            <a:br>
              <a:rPr lang="en-GB" sz="1600">
                <a:latin typeface="Arial" charset="0"/>
              </a:rPr>
            </a:br>
            <a:r>
              <a:rPr lang="en-GB" sz="1600">
                <a:latin typeface="Arial" charset="0"/>
              </a:rPr>
              <a:t>1 Cor 15:23-28</a:t>
            </a:r>
          </a:p>
          <a:p>
            <a:pPr algn="ctr">
              <a:spcBef>
                <a:spcPct val="10000"/>
              </a:spcBef>
            </a:pPr>
            <a:endParaRPr lang="en-GB" sz="1600">
              <a:solidFill>
                <a:schemeClr val="bg1"/>
              </a:solidFill>
              <a:latin typeface="Arial" charset="0"/>
            </a:endParaRPr>
          </a:p>
        </p:txBody>
      </p:sp>
      <p:sp>
        <p:nvSpPr>
          <p:cNvPr id="1125394" name="Text Box 18"/>
          <p:cNvSpPr txBox="1">
            <a:spLocks noChangeArrowheads="1"/>
          </p:cNvSpPr>
          <p:nvPr/>
        </p:nvSpPr>
        <p:spPr bwMode="auto">
          <a:xfrm>
            <a:off x="6756400" y="115888"/>
            <a:ext cx="2332038" cy="120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20000"/>
              </a:spcBef>
            </a:pPr>
            <a:r>
              <a:rPr lang="en-GB">
                <a:solidFill>
                  <a:srgbClr val="FF0000"/>
                </a:solidFill>
                <a:latin typeface="Arial" charset="0"/>
              </a:rPr>
              <a:t>LAST DAY</a:t>
            </a:r>
          </a:p>
          <a:p>
            <a:pPr algn="ctr">
              <a:spcBef>
                <a:spcPct val="20000"/>
              </a:spcBef>
            </a:pPr>
            <a:r>
              <a:rPr lang="en-GB">
                <a:solidFill>
                  <a:srgbClr val="FF0000"/>
                </a:solidFill>
                <a:latin typeface="Arial" charset="0"/>
              </a:rPr>
              <a:t>Day of Resurrection &amp; Judgment </a:t>
            </a:r>
          </a:p>
          <a:p>
            <a:pPr algn="ctr">
              <a:spcBef>
                <a:spcPct val="20000"/>
              </a:spcBef>
            </a:pPr>
            <a:r>
              <a:rPr lang="en-GB" sz="1400">
                <a:latin typeface="Arial" charset="0"/>
              </a:rPr>
              <a:t>John 6:40      John:12:48</a:t>
            </a:r>
            <a:r>
              <a:rPr lang="en-GB">
                <a:latin typeface="Arial" charset="0"/>
              </a:rPr>
              <a:t> </a:t>
            </a:r>
          </a:p>
        </p:txBody>
      </p:sp>
      <p:sp>
        <p:nvSpPr>
          <p:cNvPr id="1125395" name="Text Box 19"/>
          <p:cNvSpPr txBox="1">
            <a:spLocks noChangeArrowheads="1"/>
          </p:cNvSpPr>
          <p:nvPr/>
        </p:nvSpPr>
        <p:spPr bwMode="auto">
          <a:xfrm>
            <a:off x="6588125" y="5656263"/>
            <a:ext cx="25781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20000"/>
              </a:spcBef>
            </a:pPr>
            <a:r>
              <a:rPr lang="en-GB" b="1">
                <a:solidFill>
                  <a:srgbClr val="9900CC"/>
                </a:solidFill>
                <a:latin typeface="Arial" charset="0"/>
              </a:rPr>
              <a:t>JESUS RETURNS</a:t>
            </a:r>
          </a:p>
          <a:p>
            <a:pPr algn="ctr">
              <a:spcBef>
                <a:spcPct val="10000"/>
              </a:spcBef>
            </a:pPr>
            <a:r>
              <a:rPr lang="en-GB" sz="1400">
                <a:latin typeface="Arial" charset="0"/>
              </a:rPr>
              <a:t>1 Cor 15:51-54, 1 Thes 4:14-17</a:t>
            </a:r>
          </a:p>
        </p:txBody>
      </p:sp>
      <p:sp>
        <p:nvSpPr>
          <p:cNvPr id="1125396" name="Line 20"/>
          <p:cNvSpPr>
            <a:spLocks noChangeShapeType="1"/>
          </p:cNvSpPr>
          <p:nvPr/>
        </p:nvSpPr>
        <p:spPr bwMode="auto">
          <a:xfrm>
            <a:off x="7885113" y="981075"/>
            <a:ext cx="0" cy="3603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5397" name="Line 21"/>
          <p:cNvSpPr>
            <a:spLocks noChangeShapeType="1"/>
          </p:cNvSpPr>
          <p:nvPr/>
        </p:nvSpPr>
        <p:spPr bwMode="auto">
          <a:xfrm>
            <a:off x="7885113" y="5300663"/>
            <a:ext cx="0" cy="3603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5398" name="Line 22"/>
          <p:cNvSpPr>
            <a:spLocks noChangeShapeType="1"/>
          </p:cNvSpPr>
          <p:nvPr/>
        </p:nvSpPr>
        <p:spPr bwMode="auto">
          <a:xfrm>
            <a:off x="1042988" y="5734050"/>
            <a:ext cx="5616575" cy="0"/>
          </a:xfrm>
          <a:prstGeom prst="line">
            <a:avLst/>
          </a:prstGeom>
          <a:noFill/>
          <a:ln w="285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5399" name="Line 23"/>
          <p:cNvSpPr>
            <a:spLocks noChangeShapeType="1"/>
          </p:cNvSpPr>
          <p:nvPr/>
        </p:nvSpPr>
        <p:spPr bwMode="auto">
          <a:xfrm>
            <a:off x="1042988" y="476250"/>
            <a:ext cx="5616575" cy="0"/>
          </a:xfrm>
          <a:prstGeom prst="line">
            <a:avLst/>
          </a:prstGeom>
          <a:noFill/>
          <a:ln w="285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5400" name="Line 24"/>
          <p:cNvSpPr>
            <a:spLocks noChangeShapeType="1"/>
          </p:cNvSpPr>
          <p:nvPr/>
        </p:nvSpPr>
        <p:spPr bwMode="auto">
          <a:xfrm>
            <a:off x="1042988" y="6165850"/>
            <a:ext cx="5616575" cy="0"/>
          </a:xfrm>
          <a:prstGeom prst="line">
            <a:avLst/>
          </a:prstGeom>
          <a:noFill/>
          <a:ln w="285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5401" name="Line 25"/>
          <p:cNvSpPr>
            <a:spLocks noChangeShapeType="1"/>
          </p:cNvSpPr>
          <p:nvPr/>
        </p:nvSpPr>
        <p:spPr bwMode="auto">
          <a:xfrm>
            <a:off x="1042988" y="836613"/>
            <a:ext cx="5616575" cy="0"/>
          </a:xfrm>
          <a:prstGeom prst="line">
            <a:avLst/>
          </a:prstGeom>
          <a:noFill/>
          <a:ln w="285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5402" name="Text Box 26"/>
          <p:cNvSpPr txBox="1">
            <a:spLocks noChangeArrowheads="1"/>
          </p:cNvSpPr>
          <p:nvPr/>
        </p:nvSpPr>
        <p:spPr bwMode="auto">
          <a:xfrm>
            <a:off x="1042988" y="549275"/>
            <a:ext cx="53292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latin typeface="Arial" charset="0"/>
              </a:rPr>
              <a:t>Increasing world darkness but Church light</a:t>
            </a:r>
          </a:p>
        </p:txBody>
      </p:sp>
      <p:sp>
        <p:nvSpPr>
          <p:cNvPr id="1125403" name="Text Box 27"/>
          <p:cNvSpPr txBox="1">
            <a:spLocks noChangeArrowheads="1"/>
          </p:cNvSpPr>
          <p:nvPr/>
        </p:nvSpPr>
        <p:spPr bwMode="auto">
          <a:xfrm>
            <a:off x="1042988" y="115888"/>
            <a:ext cx="53292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latin typeface="Arial" charset="0"/>
              </a:rPr>
              <a:t>Increasing shaking of world systems</a:t>
            </a:r>
          </a:p>
        </p:txBody>
      </p:sp>
      <p:sp>
        <p:nvSpPr>
          <p:cNvPr id="1125404" name="Text Box 28"/>
          <p:cNvSpPr txBox="1">
            <a:spLocks noChangeArrowheads="1"/>
          </p:cNvSpPr>
          <p:nvPr/>
        </p:nvSpPr>
        <p:spPr bwMode="auto">
          <a:xfrm>
            <a:off x="1187450" y="981075"/>
            <a:ext cx="53292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en-GB" dirty="0">
                <a:latin typeface="Arial" charset="0"/>
              </a:rPr>
              <a:t>Increasing manifestations of glory, signs &amp; wonders</a:t>
            </a:r>
          </a:p>
        </p:txBody>
      </p:sp>
      <p:sp>
        <p:nvSpPr>
          <p:cNvPr id="1125405" name="Text Box 29"/>
          <p:cNvSpPr txBox="1">
            <a:spLocks noChangeArrowheads="1"/>
          </p:cNvSpPr>
          <p:nvPr/>
        </p:nvSpPr>
        <p:spPr bwMode="auto">
          <a:xfrm>
            <a:off x="1042988" y="5373688"/>
            <a:ext cx="53292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en-GB" dirty="0">
                <a:latin typeface="Arial" charset="0"/>
              </a:rPr>
              <a:t>Increasing no’s regional apostolic centres</a:t>
            </a:r>
          </a:p>
        </p:txBody>
      </p:sp>
      <p:sp>
        <p:nvSpPr>
          <p:cNvPr id="1125406" name="Text Box 30"/>
          <p:cNvSpPr txBox="1">
            <a:spLocks noChangeArrowheads="1"/>
          </p:cNvSpPr>
          <p:nvPr/>
        </p:nvSpPr>
        <p:spPr bwMode="auto">
          <a:xfrm>
            <a:off x="1042988" y="5805488"/>
            <a:ext cx="53292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en-GB" dirty="0">
                <a:latin typeface="Arial" charset="0"/>
              </a:rPr>
              <a:t>Increasing releasing of 5 fold ministry &amp; gifts</a:t>
            </a:r>
          </a:p>
        </p:txBody>
      </p:sp>
      <p:sp>
        <p:nvSpPr>
          <p:cNvPr id="1125407" name="Text Box 31"/>
          <p:cNvSpPr txBox="1">
            <a:spLocks noChangeArrowheads="1"/>
          </p:cNvSpPr>
          <p:nvPr/>
        </p:nvSpPr>
        <p:spPr bwMode="auto">
          <a:xfrm>
            <a:off x="1042988" y="6237288"/>
            <a:ext cx="53292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en-GB" dirty="0">
                <a:latin typeface="Arial" charset="0"/>
              </a:rPr>
              <a:t>Increasing manifestation of Matt 6:33 people</a:t>
            </a:r>
          </a:p>
        </p:txBody>
      </p:sp>
      <p:sp>
        <p:nvSpPr>
          <p:cNvPr id="1125408" name="Text Box 32"/>
          <p:cNvSpPr txBox="1">
            <a:spLocks noChangeArrowheads="1"/>
          </p:cNvSpPr>
          <p:nvPr/>
        </p:nvSpPr>
        <p:spPr bwMode="auto">
          <a:xfrm>
            <a:off x="3132138" y="1341438"/>
            <a:ext cx="19446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latin typeface="Arial" charset="0"/>
              </a:rPr>
              <a:t>Persecution</a:t>
            </a:r>
          </a:p>
        </p:txBody>
      </p:sp>
      <p:sp>
        <p:nvSpPr>
          <p:cNvPr id="1125409" name="Text Box 33"/>
          <p:cNvSpPr txBox="1">
            <a:spLocks noChangeArrowheads="1"/>
          </p:cNvSpPr>
          <p:nvPr/>
        </p:nvSpPr>
        <p:spPr bwMode="auto">
          <a:xfrm>
            <a:off x="971550" y="1916113"/>
            <a:ext cx="34559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latin typeface="Arial" charset="0"/>
              </a:rPr>
              <a:t>Raising a Joshua Generation</a:t>
            </a:r>
          </a:p>
        </p:txBody>
      </p:sp>
      <p:sp>
        <p:nvSpPr>
          <p:cNvPr id="1125410" name="Line 34"/>
          <p:cNvSpPr>
            <a:spLocks noChangeShapeType="1"/>
          </p:cNvSpPr>
          <p:nvPr/>
        </p:nvSpPr>
        <p:spPr bwMode="auto">
          <a:xfrm>
            <a:off x="1403350" y="2205038"/>
            <a:ext cx="3206750" cy="0"/>
          </a:xfrm>
          <a:prstGeom prst="line">
            <a:avLst/>
          </a:prstGeom>
          <a:noFill/>
          <a:ln w="285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5411" name="Text Box 35"/>
          <p:cNvSpPr txBox="1">
            <a:spLocks noChangeArrowheads="1"/>
          </p:cNvSpPr>
          <p:nvPr/>
        </p:nvSpPr>
        <p:spPr bwMode="auto">
          <a:xfrm>
            <a:off x="3851275" y="1700213"/>
            <a:ext cx="19446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latin typeface="Arial" charset="0"/>
              </a:rPr>
              <a:t>Wealth transfer</a:t>
            </a:r>
          </a:p>
        </p:txBody>
      </p:sp>
      <p:sp>
        <p:nvSpPr>
          <p:cNvPr id="1125412" name="Text Box 36"/>
          <p:cNvSpPr txBox="1">
            <a:spLocks noChangeArrowheads="1"/>
          </p:cNvSpPr>
          <p:nvPr/>
        </p:nvSpPr>
        <p:spPr bwMode="auto">
          <a:xfrm>
            <a:off x="2339975" y="6583363"/>
            <a:ext cx="41036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solidFill>
                  <a:srgbClr val="009900"/>
                </a:solidFill>
                <a:effectLst>
                  <a:outerShdw blurRad="38100" dist="38100" dir="2700000" algn="tl">
                    <a:srgbClr val="000000"/>
                  </a:outerShdw>
                </a:effectLst>
                <a:latin typeface="Arial" charset="0"/>
              </a:rPr>
              <a:t>Prophetic Timetable</a:t>
            </a:r>
          </a:p>
        </p:txBody>
      </p:sp>
    </p:spTree>
    <p:extLst>
      <p:ext uri="{BB962C8B-B14F-4D97-AF65-F5344CB8AC3E}">
        <p14:creationId xmlns:p14="http://schemas.microsoft.com/office/powerpoint/2010/main" val="690820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5138" name="Rectangle 2"/>
          <p:cNvSpPr>
            <a:spLocks noGrp="1" noChangeArrowheads="1"/>
          </p:cNvSpPr>
          <p:nvPr>
            <p:ph type="body" idx="1"/>
          </p:nvPr>
        </p:nvSpPr>
        <p:spPr>
          <a:xfrm>
            <a:off x="179388" y="1125538"/>
            <a:ext cx="8964612" cy="5399087"/>
          </a:xfrm>
          <a:noFill/>
          <a:ln/>
        </p:spPr>
        <p:txBody>
          <a:bodyPr lIns="18000" tIns="0" rIns="18000" bIns="0"/>
          <a:lstStyle/>
          <a:p>
            <a:pPr>
              <a:spcBef>
                <a:spcPct val="100000"/>
              </a:spcBef>
            </a:pPr>
            <a:r>
              <a:rPr lang="en-GB" sz="4400" dirty="0"/>
              <a:t>Building up of the spirit</a:t>
            </a:r>
          </a:p>
          <a:p>
            <a:pPr>
              <a:spcBef>
                <a:spcPct val="100000"/>
              </a:spcBef>
            </a:pPr>
            <a:r>
              <a:rPr lang="en-GB" sz="4400" dirty="0"/>
              <a:t>Restoring &amp; refining of the soul</a:t>
            </a:r>
            <a:endParaRPr lang="en-GB" sz="4000" dirty="0">
              <a:solidFill>
                <a:srgbClr val="FFFF00"/>
              </a:solidFill>
            </a:endParaRPr>
          </a:p>
          <a:p>
            <a:pPr>
              <a:spcBef>
                <a:spcPct val="100000"/>
              </a:spcBef>
            </a:pPr>
            <a:r>
              <a:rPr lang="en-GB" sz="4400" dirty="0"/>
              <a:t>Spirit - Soul </a:t>
            </a:r>
            <a:r>
              <a:rPr lang="en-GB" sz="4400" dirty="0" smtClean="0"/>
              <a:t>- </a:t>
            </a:r>
            <a:r>
              <a:rPr lang="en-GB" sz="4400" dirty="0"/>
              <a:t>Body</a:t>
            </a:r>
          </a:p>
          <a:p>
            <a:pPr>
              <a:spcBef>
                <a:spcPct val="100000"/>
              </a:spcBef>
            </a:pPr>
            <a:r>
              <a:rPr lang="en-GB" sz="4400" dirty="0"/>
              <a:t>Glory of God manifested on earth &amp; beyond through sons of light</a:t>
            </a:r>
          </a:p>
        </p:txBody>
      </p:sp>
      <p:sp>
        <p:nvSpPr>
          <p:cNvPr id="1115139" name="Rectangle 3"/>
          <p:cNvSpPr>
            <a:spLocks noGrp="1" noChangeArrowheads="1"/>
          </p:cNvSpPr>
          <p:nvPr>
            <p:ph type="title"/>
          </p:nvPr>
        </p:nvSpPr>
        <p:spPr>
          <a:xfrm>
            <a:off x="250825" y="0"/>
            <a:ext cx="8675688" cy="760413"/>
          </a:xfrm>
          <a:noFill/>
          <a:ln/>
        </p:spPr>
        <p:txBody>
          <a:bodyPr lIns="0" tIns="0" rIns="0" bIns="0"/>
          <a:lstStyle/>
          <a:p>
            <a:r>
              <a:rPr lang="en-GB"/>
              <a:t> Preparing for Destiny</a:t>
            </a:r>
          </a:p>
        </p:txBody>
      </p:sp>
    </p:spTree>
    <p:extLst>
      <p:ext uri="{BB962C8B-B14F-4D97-AF65-F5344CB8AC3E}">
        <p14:creationId xmlns:p14="http://schemas.microsoft.com/office/powerpoint/2010/main" val="35995272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6946" name="Rectangle 2"/>
          <p:cNvSpPr>
            <a:spLocks noGrp="1" noChangeArrowheads="1"/>
          </p:cNvSpPr>
          <p:nvPr>
            <p:ph type="title"/>
          </p:nvPr>
        </p:nvSpPr>
        <p:spPr>
          <a:xfrm>
            <a:off x="250825" y="0"/>
            <a:ext cx="8893175" cy="730250"/>
          </a:xfrm>
        </p:spPr>
        <p:txBody>
          <a:bodyPr/>
          <a:lstStyle/>
          <a:p>
            <a:pPr eaLnBrk="1" hangingPunct="1">
              <a:defRPr/>
            </a:pPr>
            <a:r>
              <a:rPr lang="en-GB" sz="4200" dirty="0" smtClean="0"/>
              <a:t>Preparing for </a:t>
            </a:r>
            <a:r>
              <a:rPr lang="en-GB" sz="4200" dirty="0" smtClean="0"/>
              <a:t>destiny</a:t>
            </a:r>
            <a:endParaRPr lang="en-GB" sz="4200" dirty="0" smtClean="0"/>
          </a:p>
        </p:txBody>
      </p:sp>
      <p:sp>
        <p:nvSpPr>
          <p:cNvPr id="1106947" name="Rectangle 3"/>
          <p:cNvSpPr>
            <a:spLocks noGrp="1" noChangeArrowheads="1"/>
          </p:cNvSpPr>
          <p:nvPr>
            <p:ph type="body" idx="1"/>
          </p:nvPr>
        </p:nvSpPr>
        <p:spPr>
          <a:xfrm>
            <a:off x="179388" y="980728"/>
            <a:ext cx="8856662" cy="5616922"/>
          </a:xfrm>
        </p:spPr>
        <p:txBody>
          <a:bodyPr>
            <a:normAutofit/>
          </a:bodyPr>
          <a:lstStyle/>
          <a:p>
            <a:pPr eaLnBrk="1" hangingPunct="1">
              <a:spcBef>
                <a:spcPts val="2400"/>
              </a:spcBef>
              <a:defRPr/>
            </a:pPr>
            <a:r>
              <a:rPr lang="en-GB" sz="4000" dirty="0" smtClean="0"/>
              <a:t>Give God first love, place, priority</a:t>
            </a:r>
          </a:p>
          <a:p>
            <a:pPr eaLnBrk="1" hangingPunct="1">
              <a:spcBef>
                <a:spcPts val="2400"/>
              </a:spcBef>
              <a:defRPr/>
            </a:pPr>
            <a:r>
              <a:rPr lang="en-GB" sz="4000" dirty="0" smtClean="0"/>
              <a:t>Pray &amp; sing in tongues</a:t>
            </a:r>
          </a:p>
          <a:p>
            <a:pPr eaLnBrk="1" hangingPunct="1">
              <a:spcBef>
                <a:spcPts val="2400"/>
              </a:spcBef>
              <a:defRPr/>
            </a:pPr>
            <a:r>
              <a:rPr lang="en-GB" sz="4000" dirty="0" smtClean="0"/>
              <a:t>Wait on the Lord – Be still </a:t>
            </a:r>
          </a:p>
          <a:p>
            <a:pPr eaLnBrk="1" hangingPunct="1">
              <a:spcBef>
                <a:spcPts val="2400"/>
              </a:spcBef>
              <a:defRPr/>
            </a:pPr>
            <a:r>
              <a:rPr lang="en-GB" sz="4000" dirty="0" smtClean="0"/>
              <a:t>Meditate on word of God – Prov 4:20-23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135185</TotalTime>
  <Words>2999</Words>
  <Application>Microsoft Office PowerPoint</Application>
  <PresentationFormat>On-screen Show (4:3)</PresentationFormat>
  <Paragraphs>407</Paragraphs>
  <Slides>50</Slides>
  <Notes>50</Notes>
  <HiddenSlides>0</HiddenSlides>
  <MMClips>0</MMClips>
  <ScaleCrop>false</ScaleCrop>
  <HeadingPairs>
    <vt:vector size="4" baseType="variant">
      <vt:variant>
        <vt:lpstr>Theme</vt:lpstr>
      </vt:variant>
      <vt:variant>
        <vt:i4>6</vt:i4>
      </vt:variant>
      <vt:variant>
        <vt:lpstr>Slide Titles</vt:lpstr>
      </vt:variant>
      <vt:variant>
        <vt:i4>50</vt:i4>
      </vt:variant>
    </vt:vector>
  </HeadingPairs>
  <TitlesOfParts>
    <vt:vector size="56" baseType="lpstr">
      <vt:lpstr>Ocean</vt:lpstr>
      <vt:lpstr>1_Default Design</vt:lpstr>
      <vt:lpstr>2_Ocean</vt:lpstr>
      <vt:lpstr>2_Default Design</vt:lpstr>
      <vt:lpstr>3_Default Design</vt:lpstr>
      <vt:lpstr>4_Ocean</vt:lpstr>
      <vt:lpstr>Preparing for Destiny</vt:lpstr>
      <vt:lpstr>Preparing for Destiny</vt:lpstr>
      <vt:lpstr>Preparing for Destiny</vt:lpstr>
      <vt:lpstr>Preparing for Destiny</vt:lpstr>
      <vt:lpstr> Preparing for Destiny</vt:lpstr>
      <vt:lpstr>Preparing for Destiny</vt:lpstr>
      <vt:lpstr>PowerPoint Presentation</vt:lpstr>
      <vt:lpstr> Preparing for Destiny</vt:lpstr>
      <vt:lpstr>Preparing for destiny</vt:lpstr>
      <vt:lpstr>Preparing for destiny </vt:lpstr>
      <vt:lpstr> Preparing for Destiny</vt:lpstr>
      <vt:lpstr>PowerPoint Presentation</vt:lpstr>
      <vt:lpstr>Spirit Gates</vt:lpstr>
      <vt:lpstr>Preparing for Destiny – Open Gates</vt:lpstr>
      <vt:lpstr>Soul Gates</vt:lpstr>
      <vt:lpstr>Preparing for Destiny – Open Gates</vt:lpstr>
      <vt:lpstr>PowerPoint Presentation</vt:lpstr>
      <vt:lpstr>PowerPoint Presentation</vt:lpstr>
      <vt:lpstr>Preparing for destiny – Open Gates</vt:lpstr>
      <vt:lpstr>Preparing for Destiny – Open Gates </vt:lpstr>
      <vt:lpstr>Preparing for Destiny - Open Gates </vt:lpstr>
      <vt:lpstr>Preparing for Destiny –  Open Gates </vt:lpstr>
      <vt:lpstr>Opening our gates</vt:lpstr>
      <vt:lpstr>Opening our gates</vt:lpstr>
      <vt:lpstr>Opening our gates</vt:lpstr>
      <vt:lpstr>Opening our gates</vt:lpstr>
      <vt:lpstr>PowerPoint Presentation</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Preparing for Destiny- Practice</vt:lpstr>
      <vt:lpstr>Preparing for Destiny – Practice </vt:lpstr>
      <vt:lpstr>Preparing for Destiny – Soul</vt:lpstr>
      <vt:lpstr>Preparing for Destiny – Practice </vt:lpstr>
      <vt:lpstr>Preparing for Destiny – Practice </vt:lpstr>
      <vt:lpstr>Preparing for Destiny – Practice </vt:lpstr>
      <vt:lpstr>Preparing for Destiny –  Practice</vt:lpstr>
      <vt:lpstr>Preparing for Destiny – Practice</vt:lpstr>
      <vt:lpstr>Preparing for Destiny – Practice</vt:lpstr>
    </vt:vector>
  </TitlesOfParts>
  <Company>FREEDOM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Parsons</dc:creator>
  <cp:lastModifiedBy>Mike Parsons</cp:lastModifiedBy>
  <cp:revision>543</cp:revision>
  <dcterms:created xsi:type="dcterms:W3CDTF">2011-05-11T11:14:13Z</dcterms:created>
  <dcterms:modified xsi:type="dcterms:W3CDTF">2012-01-29T09:21:30Z</dcterms:modified>
</cp:coreProperties>
</file>