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85" r:id="rId3"/>
    <p:sldMasterId id="2147483709" r:id="rId4"/>
  </p:sldMasterIdLst>
  <p:notesMasterIdLst>
    <p:notesMasterId r:id="rId29"/>
  </p:notesMasterIdLst>
  <p:handoutMasterIdLst>
    <p:handoutMasterId r:id="rId30"/>
  </p:handoutMasterIdLst>
  <p:sldIdLst>
    <p:sldId id="781" r:id="rId5"/>
    <p:sldId id="782" r:id="rId6"/>
    <p:sldId id="786" r:id="rId7"/>
    <p:sldId id="783" r:id="rId8"/>
    <p:sldId id="792" r:id="rId9"/>
    <p:sldId id="768" r:id="rId10"/>
    <p:sldId id="769" r:id="rId11"/>
    <p:sldId id="766" r:id="rId12"/>
    <p:sldId id="793" r:id="rId13"/>
    <p:sldId id="767" r:id="rId14"/>
    <p:sldId id="770" r:id="rId15"/>
    <p:sldId id="760" r:id="rId16"/>
    <p:sldId id="761" r:id="rId17"/>
    <p:sldId id="794" r:id="rId18"/>
    <p:sldId id="758" r:id="rId19"/>
    <p:sldId id="759" r:id="rId20"/>
    <p:sldId id="791" r:id="rId21"/>
    <p:sldId id="787" r:id="rId22"/>
    <p:sldId id="691" r:id="rId23"/>
    <p:sldId id="788" r:id="rId24"/>
    <p:sldId id="795" r:id="rId25"/>
    <p:sldId id="789" r:id="rId26"/>
    <p:sldId id="763" r:id="rId27"/>
    <p:sldId id="764" r:id="rId2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9A00"/>
    <a:srgbClr val="00A800"/>
    <a:srgbClr val="CC00CC"/>
    <a:srgbClr val="FF0000"/>
    <a:srgbClr val="000000"/>
    <a:srgbClr val="66FF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95854ED-EE8A-4D5B-B1F4-09E3D86ED4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6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64D9FF9-D6BB-48AA-B69F-0CA5D6E2BF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36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3AC69-BC5A-4DD9-B25A-886C8FF381A9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057B755-5DCB-40C7-9F5E-774449CCC208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9AD220D-754B-457B-B721-F05D4576F3AE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3A273-13F4-4134-8710-FB91D826EB33}" type="slidenum">
              <a:rPr lang="en-GB"/>
              <a:pPr/>
              <a:t>12</a:t>
            </a:fld>
            <a:endParaRPr lang="en-GB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CC7BC-217C-4DD0-AC7C-3AB7AD4A41AD}" type="slidenum">
              <a:rPr lang="en-GB"/>
              <a:pPr/>
              <a:t>13</a:t>
            </a:fld>
            <a:endParaRPr lang="en-GB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CC7BC-217C-4DD0-AC7C-3AB7AD4A41AD}" type="slidenum">
              <a:rPr lang="en-GB"/>
              <a:pPr/>
              <a:t>14</a:t>
            </a:fld>
            <a:endParaRPr lang="en-GB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DEE5F-7462-4151-90A6-7C936941210B}" type="slidenum">
              <a:rPr lang="en-GB"/>
              <a:pPr/>
              <a:t>15</a:t>
            </a:fld>
            <a:endParaRPr lang="en-GB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71525"/>
            <a:ext cx="4999037" cy="3751263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43450"/>
            <a:ext cx="4981575" cy="44116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E6219-3B2F-4A3B-A257-553F7BBEAF74}" type="slidenum">
              <a:rPr lang="en-GB"/>
              <a:pPr/>
              <a:t>16</a:t>
            </a:fld>
            <a:endParaRPr lang="en-GB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200AB-4A1E-4E9E-B4EC-FD8D19AB7402}" type="slidenum">
              <a:rPr lang="en-GB"/>
              <a:pPr/>
              <a:t>17</a:t>
            </a:fld>
            <a:endParaRPr lang="en-GB"/>
          </a:p>
        </p:txBody>
      </p:sp>
      <p:sp>
        <p:nvSpPr>
          <p:cNvPr id="10567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896B8-3CC9-4845-8F14-1C5156143483}" type="slidenum">
              <a:rPr lang="en-GB"/>
              <a:pPr/>
              <a:t>18</a:t>
            </a:fld>
            <a:endParaRPr lang="en-GB"/>
          </a:p>
        </p:txBody>
      </p:sp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AAD9D-3C69-4606-B159-6A3020A17562}" type="slidenum">
              <a:rPr lang="en-GB"/>
              <a:pPr/>
              <a:t>19</a:t>
            </a:fld>
            <a:endParaRPr lang="en-GB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9840482-581F-42CE-9F5B-6B1A9575690A}" type="slidenum">
              <a:rPr lang="en-GB">
                <a:latin typeface="Arial" charset="0"/>
              </a:rPr>
              <a:pPr eaLnBrk="1" hangingPunct="1"/>
              <a:t>2</a:t>
            </a:fld>
            <a:endParaRPr lang="en-GB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56CCD-2A7E-41BE-AD40-0EEA2402AFBA}" type="slidenum">
              <a:rPr lang="en-GB"/>
              <a:pPr/>
              <a:t>20</a:t>
            </a:fld>
            <a:endParaRPr lang="en-GB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56CCD-2A7E-41BE-AD40-0EEA2402AFBA}" type="slidenum">
              <a:rPr lang="en-GB"/>
              <a:pPr/>
              <a:t>21</a:t>
            </a:fld>
            <a:endParaRPr lang="en-GB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56CCD-2A7E-41BE-AD40-0EEA2402AFBA}" type="slidenum">
              <a:rPr lang="en-GB"/>
              <a:pPr/>
              <a:t>22</a:t>
            </a:fld>
            <a:endParaRPr lang="en-GB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56CCD-2A7E-41BE-AD40-0EEA2402AFBA}" type="slidenum">
              <a:rPr lang="en-GB"/>
              <a:pPr/>
              <a:t>23</a:t>
            </a:fld>
            <a:endParaRPr lang="en-GB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D20EA-C807-4814-B63E-87C21007B358}" type="slidenum">
              <a:rPr lang="en-GB"/>
              <a:pPr/>
              <a:t>24</a:t>
            </a:fld>
            <a:endParaRPr lang="en-GB"/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9447A20-E804-48B8-B6C3-EF070CF21E12}" type="slidenum">
              <a:rPr lang="en-GB">
                <a:latin typeface="Arial" charset="0"/>
              </a:rPr>
              <a:pPr eaLnBrk="1" hangingPunct="1"/>
              <a:t>3</a:t>
            </a:fld>
            <a:endParaRPr lang="en-GB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5499BA6-B81B-4C26-9E20-6C4A20F77AB7}" type="slidenum">
              <a:rPr lang="en-GB">
                <a:latin typeface="Arial" charset="0"/>
              </a:rPr>
              <a:pPr eaLnBrk="1" hangingPunct="1"/>
              <a:t>4</a:t>
            </a:fld>
            <a:endParaRPr lang="en-GB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5499BA6-B81B-4C26-9E20-6C4A20F77AB7}" type="slidenum">
              <a:rPr lang="en-GB">
                <a:latin typeface="Arial" charset="0"/>
              </a:rPr>
              <a:pPr eaLnBrk="1" hangingPunct="1"/>
              <a:t>5</a:t>
            </a:fld>
            <a:endParaRPr lang="en-GB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31C3850-AC1A-40AE-A8A0-D3F187FCC4CB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59BBF9B-7C26-4AA1-BDF5-78BF6DA3B8B4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6776BAE-7D41-47A8-ACED-E7C2F751C52B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6776BAE-7D41-47A8-ACED-E7C2F751C52B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153AB5-1A3E-4D70-BA43-F4F5AA71EB0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0384-9484-4BE1-96FA-C73F813F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7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D2ABD-C969-4D7D-9795-60E5D46DEF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7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50BD1-7889-4B09-9FCB-8AFCE2E2060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9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EDDB-87E5-4DE5-BF80-5ABE371ECE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0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D240-D8B5-48AB-8C1B-3600ADEFA6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5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7F29-D8FA-427C-8816-7B73BD7DE11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4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75E1-FE29-424E-B148-13F1E386343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5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28E9-2D7E-489C-8C04-C18EC08DB76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2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BF08-E472-4F8C-9A11-894D9B1799A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61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30639-810E-4148-890E-CE1926A52AD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B4630-AEE4-44BE-817F-CC3751A93E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25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A4BE-E902-4669-9D4C-17F461355B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F864-D7E5-4516-8FB8-8DD550F75C2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76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F85A0-0236-4BBF-88E6-8576197508F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50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4E11E5-6F25-4D47-ABE2-6E36547073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42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346F2D-FD79-4EFD-9624-56B359E94D2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75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3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616624"/>
          </a:xfr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5D7A-578B-4E68-BD85-EB9C31A145A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62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3C0E8-8A73-4125-8601-05DF5B57759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80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007BA-BE61-4199-8069-5D00BE1BB02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8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2ABAB-AC94-40B7-8680-C636049E1B8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5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68657-C10F-4123-9200-91F7DB26943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2A4DD-79D0-4B3C-9AC1-705DF27B9D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0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44FB7-584E-442D-BE66-50C809321B8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2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94B25-3376-4799-B6A4-42D42381A71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2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8EFC7-2D3E-4296-A9C1-FC68A85D4F9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91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5B05-7B90-4EEE-B51C-B9BBA93F227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19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6AA5F-29C6-4CAA-98B8-1BB443E7B5D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44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A821-4593-4516-93D5-20DE124670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650C-AC1B-46FB-907E-6351100AAE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02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123C-7CB5-42CA-9F10-A9C6CE20D3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91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40DB-EDF8-4076-971E-40D17B1EEAF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27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30F7-B241-43ED-96A5-445A6F96A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FEE2A-851A-4CF8-812D-00BFABA52C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63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6889-906F-4AF3-902C-7CD00ABF6AB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12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A9C9-FAB4-4298-AE97-3BE15FBAE0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94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6EB2-2211-4068-B2B0-EB2F68CFB3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49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7E89-6A0B-4F6F-824D-DC83B80679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6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C72A-4BCB-4729-A741-7EE6E30B3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22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19EA-BB57-4738-AA4E-F935A7C691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825D7-C5EB-432E-B6C3-CDB3E0F2C4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7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F0C0C-CF20-4135-8579-BDEA7A6B02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6495-C0F6-4895-AE82-E811FC1F40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1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E2C5A-E3E0-498C-B879-9F677EF688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0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163EA-AB29-47CD-8744-F066C06D27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7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Destiny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C55DF46-0E00-4500-B238-F49F34BA95EB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66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Destiny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3DC539-033C-45E4-A10B-D6D20291FF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996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66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Destiny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1D21AFA-F53B-4292-B0C9-5AB34164C3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83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66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93BDE-138E-49E6-9C9F-B0BBE6428C1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5399087"/>
          </a:xfrm>
          <a:noFill/>
          <a:ln/>
        </p:spPr>
        <p:txBody>
          <a:bodyPr lIns="18000" tIns="0" rIns="18000" bIns="0"/>
          <a:lstStyle/>
          <a:p>
            <a:pPr>
              <a:spcBef>
                <a:spcPct val="100000"/>
              </a:spcBef>
            </a:pPr>
            <a:r>
              <a:rPr lang="en-GB" sz="4400" dirty="0"/>
              <a:t>Building up of the spirit</a:t>
            </a:r>
          </a:p>
          <a:p>
            <a:pPr>
              <a:spcBef>
                <a:spcPct val="100000"/>
              </a:spcBef>
            </a:pPr>
            <a:r>
              <a:rPr lang="en-GB" sz="4400" dirty="0"/>
              <a:t>Restoring &amp; refining of the soul</a:t>
            </a:r>
            <a:endParaRPr lang="en-GB" sz="4000" dirty="0">
              <a:solidFill>
                <a:srgbClr val="FFFF00"/>
              </a:solidFill>
            </a:endParaRPr>
          </a:p>
          <a:p>
            <a:pPr>
              <a:spcBef>
                <a:spcPct val="100000"/>
              </a:spcBef>
            </a:pPr>
            <a:r>
              <a:rPr lang="en-GB" sz="4400" dirty="0"/>
              <a:t>Spirit - Soul </a:t>
            </a:r>
            <a:r>
              <a:rPr lang="en-GB" sz="4400" dirty="0" smtClean="0"/>
              <a:t>- </a:t>
            </a:r>
            <a:r>
              <a:rPr lang="en-GB" sz="4400" dirty="0"/>
              <a:t>Body</a:t>
            </a:r>
          </a:p>
          <a:p>
            <a:pPr>
              <a:spcBef>
                <a:spcPct val="100000"/>
              </a:spcBef>
            </a:pPr>
            <a:r>
              <a:rPr lang="en-GB" sz="4400" dirty="0"/>
              <a:t>Glory of God manifested on earth &amp; beyond through sons of light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75688" cy="760413"/>
          </a:xfrm>
          <a:noFill/>
          <a:ln/>
        </p:spPr>
        <p:txBody>
          <a:bodyPr lIns="0" tIns="0" rIns="0" bIns="0"/>
          <a:lstStyle/>
          <a:p>
            <a:r>
              <a:rPr lang="en-GB"/>
              <a:t> Preparing for Destiny</a:t>
            </a:r>
          </a:p>
        </p:txBody>
      </p:sp>
    </p:spTree>
    <p:extLst>
      <p:ext uri="{BB962C8B-B14F-4D97-AF65-F5344CB8AC3E}">
        <p14:creationId xmlns:p14="http://schemas.microsoft.com/office/powerpoint/2010/main" val="297217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Psa 119:11 Your </a:t>
            </a:r>
            <a:r>
              <a:rPr lang="en-GB" sz="3600" dirty="0" smtClean="0">
                <a:solidFill>
                  <a:srgbClr val="FFFF00"/>
                </a:solidFill>
              </a:rPr>
              <a:t>word</a:t>
            </a:r>
            <a:r>
              <a:rPr lang="en-GB" sz="3600" dirty="0" smtClean="0"/>
              <a:t> I have </a:t>
            </a:r>
            <a:r>
              <a:rPr lang="en-GB" sz="3600" dirty="0" smtClean="0">
                <a:solidFill>
                  <a:srgbClr val="FFFF00"/>
                </a:solidFill>
              </a:rPr>
              <a:t>treasured in my heart</a:t>
            </a:r>
            <a:r>
              <a:rPr lang="en-GB" sz="3600" dirty="0" smtClean="0"/>
              <a:t>, That I may not sin against You.</a:t>
            </a:r>
          </a:p>
          <a:p>
            <a:pPr eaLnBrk="1" hangingPunct="1">
              <a:defRPr/>
            </a:pPr>
            <a:r>
              <a:rPr lang="en-GB" sz="3600" dirty="0" smtClean="0"/>
              <a:t>15 I will meditate on Your </a:t>
            </a:r>
            <a:r>
              <a:rPr lang="en-GB" sz="3600" dirty="0" smtClean="0">
                <a:solidFill>
                  <a:srgbClr val="FFFF00"/>
                </a:solidFill>
              </a:rPr>
              <a:t>precepts</a:t>
            </a:r>
            <a:r>
              <a:rPr lang="en-GB" sz="3600" dirty="0" smtClean="0"/>
              <a:t> </a:t>
            </a:r>
          </a:p>
          <a:p>
            <a:pPr eaLnBrk="1" hangingPunct="1">
              <a:defRPr/>
            </a:pPr>
            <a:r>
              <a:rPr lang="en-GB" sz="3600" dirty="0" smtClean="0"/>
              <a:t>23 Your servant meditates on Your </a:t>
            </a:r>
            <a:r>
              <a:rPr lang="en-GB" sz="3600" dirty="0" smtClean="0">
                <a:solidFill>
                  <a:srgbClr val="FFFF00"/>
                </a:solidFill>
              </a:rPr>
              <a:t>statutes</a:t>
            </a:r>
            <a:r>
              <a:rPr lang="en-GB" sz="3600" dirty="0" smtClean="0"/>
              <a:t> </a:t>
            </a:r>
          </a:p>
          <a:p>
            <a:pPr eaLnBrk="1" hangingPunct="1">
              <a:defRPr/>
            </a:pPr>
            <a:r>
              <a:rPr lang="en-GB" sz="3600" dirty="0" smtClean="0"/>
              <a:t>27 So I will meditate on Your </a:t>
            </a:r>
            <a:r>
              <a:rPr lang="en-GB" sz="3600" dirty="0" smtClean="0">
                <a:solidFill>
                  <a:srgbClr val="FFFF00"/>
                </a:solidFill>
              </a:rPr>
              <a:t>wonders</a:t>
            </a:r>
            <a:r>
              <a:rPr lang="en-GB" sz="3600" dirty="0" smtClean="0"/>
              <a:t> </a:t>
            </a:r>
          </a:p>
          <a:p>
            <a:pPr eaLnBrk="1" hangingPunct="1">
              <a:defRPr/>
            </a:pPr>
            <a:r>
              <a:rPr lang="en-GB" sz="3600" dirty="0" smtClean="0"/>
              <a:t>99 For Your </a:t>
            </a:r>
            <a:r>
              <a:rPr lang="en-GB" sz="3600" dirty="0" smtClean="0">
                <a:solidFill>
                  <a:srgbClr val="FFFF00"/>
                </a:solidFill>
              </a:rPr>
              <a:t>testimonies</a:t>
            </a:r>
            <a:r>
              <a:rPr lang="en-GB" sz="3600" dirty="0" smtClean="0"/>
              <a:t> are my meditation </a:t>
            </a:r>
          </a:p>
          <a:p>
            <a:pPr eaLnBrk="1" hangingPunct="1">
              <a:defRPr/>
            </a:pPr>
            <a:r>
              <a:rPr lang="en-GB" sz="3600" dirty="0" smtClean="0"/>
              <a:t>148 I may meditate on Your </a:t>
            </a:r>
            <a:r>
              <a:rPr lang="en-GB" sz="3600" dirty="0">
                <a:solidFill>
                  <a:srgbClr val="FFFF00"/>
                </a:solidFill>
              </a:rPr>
              <a:t>w</a:t>
            </a:r>
            <a:r>
              <a:rPr lang="en-GB" sz="3600" dirty="0" smtClean="0">
                <a:solidFill>
                  <a:srgbClr val="FFFF00"/>
                </a:solidFill>
              </a:rPr>
              <a:t>ord</a:t>
            </a:r>
            <a:r>
              <a:rPr lang="en-GB" sz="3600" dirty="0" smtClean="0"/>
              <a:t> </a:t>
            </a:r>
            <a:endParaRPr lang="en-GB" sz="3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37521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Psalm 63:6 When I </a:t>
            </a:r>
            <a:r>
              <a:rPr lang="en-GB" sz="3600" dirty="0" smtClean="0">
                <a:solidFill>
                  <a:srgbClr val="FFFF00"/>
                </a:solidFill>
              </a:rPr>
              <a:t>remember </a:t>
            </a:r>
            <a:r>
              <a:rPr lang="en-GB" sz="3600" dirty="0" smtClean="0">
                <a:solidFill>
                  <a:srgbClr val="FFFF00"/>
                </a:solidFill>
              </a:rPr>
              <a:t>You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/>
              <a:t>on my bed, I </a:t>
            </a:r>
            <a:r>
              <a:rPr lang="en-GB" sz="3600" dirty="0" smtClean="0">
                <a:solidFill>
                  <a:srgbClr val="FFFF00"/>
                </a:solidFill>
              </a:rPr>
              <a:t>meditate on </a:t>
            </a:r>
            <a:r>
              <a:rPr lang="en-GB" sz="3600" dirty="0" smtClean="0">
                <a:solidFill>
                  <a:srgbClr val="FFFF00"/>
                </a:solidFill>
              </a:rPr>
              <a:t>You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/>
              <a:t>in the night watches, </a:t>
            </a:r>
          </a:p>
          <a:p>
            <a:pPr eaLnBrk="1" hangingPunct="1">
              <a:defRPr/>
            </a:pPr>
            <a:r>
              <a:rPr lang="en-GB" sz="3600" dirty="0" smtClean="0"/>
              <a:t>Psalm 77:11 I shall </a:t>
            </a:r>
            <a:r>
              <a:rPr lang="en-GB" sz="3600" dirty="0" smtClean="0">
                <a:solidFill>
                  <a:srgbClr val="FFFF00"/>
                </a:solidFill>
              </a:rPr>
              <a:t>remember the deeds </a:t>
            </a:r>
            <a:r>
              <a:rPr lang="en-GB" sz="3600" dirty="0" smtClean="0"/>
              <a:t>of the LORD; Surely I will </a:t>
            </a:r>
            <a:r>
              <a:rPr lang="en-GB" sz="3600" dirty="0" smtClean="0">
                <a:solidFill>
                  <a:srgbClr val="FFFF00"/>
                </a:solidFill>
              </a:rPr>
              <a:t>remember </a:t>
            </a:r>
            <a:r>
              <a:rPr lang="en-GB" sz="3600" dirty="0">
                <a:solidFill>
                  <a:srgbClr val="FFFF00"/>
                </a:solidFill>
              </a:rPr>
              <a:t>Y</a:t>
            </a:r>
            <a:r>
              <a:rPr lang="en-GB" sz="3600" dirty="0" smtClean="0">
                <a:solidFill>
                  <a:srgbClr val="FFFF00"/>
                </a:solidFill>
              </a:rPr>
              <a:t>our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wonders</a:t>
            </a:r>
            <a:r>
              <a:rPr lang="en-GB" sz="3600" dirty="0" smtClean="0"/>
              <a:t> of old. </a:t>
            </a:r>
          </a:p>
          <a:p>
            <a:pPr eaLnBrk="1" hangingPunct="1">
              <a:defRPr/>
            </a:pPr>
            <a:r>
              <a:rPr lang="en-GB" sz="3600" dirty="0" smtClean="0"/>
              <a:t>Psalm 143:5 I </a:t>
            </a:r>
            <a:r>
              <a:rPr lang="en-GB" sz="3600" dirty="0" smtClean="0">
                <a:solidFill>
                  <a:srgbClr val="FFFF00"/>
                </a:solidFill>
              </a:rPr>
              <a:t>remember</a:t>
            </a:r>
            <a:r>
              <a:rPr lang="en-GB" sz="3600" dirty="0" smtClean="0"/>
              <a:t> the days of old; I </a:t>
            </a:r>
            <a:r>
              <a:rPr lang="en-GB" sz="3600" dirty="0" smtClean="0">
                <a:solidFill>
                  <a:srgbClr val="FFFF00"/>
                </a:solidFill>
              </a:rPr>
              <a:t>meditate on all </a:t>
            </a:r>
            <a:r>
              <a:rPr lang="en-GB" sz="3600" dirty="0" smtClean="0">
                <a:solidFill>
                  <a:srgbClr val="FFFF00"/>
                </a:solidFill>
              </a:rPr>
              <a:t>Your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doings</a:t>
            </a:r>
            <a:r>
              <a:rPr lang="en-GB" sz="3600" dirty="0" smtClean="0"/>
              <a:t>; I </a:t>
            </a:r>
            <a:r>
              <a:rPr lang="en-GB" sz="3600" dirty="0" smtClean="0">
                <a:solidFill>
                  <a:srgbClr val="FFFF00"/>
                </a:solidFill>
              </a:rPr>
              <a:t>muse</a:t>
            </a:r>
            <a:r>
              <a:rPr lang="en-GB" sz="3600" dirty="0" smtClean="0"/>
              <a:t> on the </a:t>
            </a:r>
            <a:r>
              <a:rPr lang="en-GB" sz="3600" dirty="0" smtClean="0">
                <a:solidFill>
                  <a:srgbClr val="FFFF00"/>
                </a:solidFill>
              </a:rPr>
              <a:t>work of </a:t>
            </a:r>
            <a:r>
              <a:rPr lang="en-GB" sz="3600" dirty="0" smtClean="0">
                <a:solidFill>
                  <a:srgbClr val="FFFF00"/>
                </a:solidFill>
              </a:rPr>
              <a:t>Your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hands</a:t>
            </a:r>
            <a:r>
              <a:rPr lang="en-GB" sz="3600" dirty="0" smtClean="0"/>
              <a:t>. </a:t>
            </a: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32391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en-GB" sz="3400" dirty="0"/>
              <a:t>Logos word of God reveals </a:t>
            </a:r>
            <a:r>
              <a:rPr lang="en-GB" sz="3400" dirty="0" smtClean="0"/>
              <a:t>God’s</a:t>
            </a:r>
            <a:r>
              <a:rPr lang="en-GB" sz="3400" dirty="0" smtClean="0"/>
              <a:t> </a:t>
            </a:r>
            <a:r>
              <a:rPr lang="en-GB" sz="3400" dirty="0"/>
              <a:t>nature, character, </a:t>
            </a:r>
            <a:r>
              <a:rPr lang="en-GB" sz="3400" dirty="0" smtClean="0"/>
              <a:t>safeguards </a:t>
            </a:r>
            <a:r>
              <a:rPr lang="en-GB" sz="3400" dirty="0"/>
              <a:t>truth, </a:t>
            </a:r>
            <a:r>
              <a:rPr lang="en-GB" sz="3400" dirty="0" smtClean="0"/>
              <a:t>becomes our standard </a:t>
            </a:r>
            <a:r>
              <a:rPr lang="en-GB" sz="3400" dirty="0"/>
              <a:t>or plumb line</a:t>
            </a:r>
          </a:p>
          <a:p>
            <a:r>
              <a:rPr lang="en-GB" sz="3400" dirty="0"/>
              <a:t>Psa 119:1-40 word, ways, testimonies, judgments, law, precepts, statutes, ordinances, commandments, wonders</a:t>
            </a:r>
          </a:p>
          <a:p>
            <a:r>
              <a:rPr lang="en-GB" sz="3400" dirty="0"/>
              <a:t>Beholding &amp; becoming</a:t>
            </a:r>
          </a:p>
          <a:p>
            <a:r>
              <a:rPr lang="en-GB" sz="3400" dirty="0"/>
              <a:t>2 Cor 3:18 beholding as in a mirror the glory of the Lord, are being transformed into the same image from glory to glory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uiExpand="1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3800" dirty="0"/>
              <a:t>Rhema word of God speaks truth into our spirits, </a:t>
            </a:r>
            <a:r>
              <a:rPr lang="en-GB" sz="3800" dirty="0" smtClean="0"/>
              <a:t>hearts</a:t>
            </a:r>
          </a:p>
          <a:p>
            <a:pPr>
              <a:spcBef>
                <a:spcPts val="1800"/>
              </a:spcBef>
            </a:pPr>
            <a:r>
              <a:rPr lang="en-GB" sz="3800" dirty="0" smtClean="0"/>
              <a:t>We respond to word in obedience</a:t>
            </a:r>
          </a:p>
          <a:p>
            <a:pPr>
              <a:spcBef>
                <a:spcPts val="1800"/>
              </a:spcBef>
            </a:pPr>
            <a:r>
              <a:rPr lang="en-GB" sz="3800" dirty="0" smtClean="0"/>
              <a:t>We act on the word &amp; live it out</a:t>
            </a:r>
            <a:endParaRPr lang="en-GB" sz="3800" dirty="0"/>
          </a:p>
          <a:p>
            <a:pPr>
              <a:spcBef>
                <a:spcPts val="1800"/>
              </a:spcBef>
            </a:pPr>
            <a:r>
              <a:rPr lang="en-GB" sz="3800" dirty="0"/>
              <a:t>Psa 119:1-40 walk, observe, seek, look, treasure, tell, rejoice, meditate, establish, delight, live, long for, cling, run, incline, reverence, give </a:t>
            </a:r>
            <a:r>
              <a:rPr lang="en-GB" sz="3800" dirty="0" smtClean="0"/>
              <a:t>thanks</a:t>
            </a:r>
            <a:endParaRPr lang="en-GB" sz="38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11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en-GB" sz="4200" dirty="0" smtClean="0"/>
              <a:t>God </a:t>
            </a:r>
            <a:r>
              <a:rPr lang="en-GB" sz="4200" dirty="0" smtClean="0"/>
              <a:t>responds to our living faith in His word</a:t>
            </a:r>
            <a:endParaRPr lang="en-GB" sz="4200" dirty="0"/>
          </a:p>
          <a:p>
            <a:r>
              <a:rPr lang="en-GB" sz="4200" dirty="0" smtClean="0"/>
              <a:t>Psa </a:t>
            </a:r>
            <a:r>
              <a:rPr lang="en-GB" sz="4200" dirty="0"/>
              <a:t>119:1-40 bless, ordain, teach, open eyes, </a:t>
            </a:r>
            <a:r>
              <a:rPr lang="en-GB" sz="4200" dirty="0" smtClean="0"/>
              <a:t>rebuke our enemies, </a:t>
            </a:r>
            <a:r>
              <a:rPr lang="en-GB" sz="4200" dirty="0"/>
              <a:t>take away reproach, </a:t>
            </a:r>
            <a:r>
              <a:rPr lang="en-GB" sz="4200" dirty="0" smtClean="0"/>
              <a:t>revives us, answers us, strengthens us, grants us, enlarges our hearts, gives us  </a:t>
            </a:r>
            <a:r>
              <a:rPr lang="en-GB" sz="4200" dirty="0"/>
              <a:t>understanding, </a:t>
            </a:r>
            <a:r>
              <a:rPr lang="en-GB" sz="4200" dirty="0" smtClean="0"/>
              <a:t>deals bountifully with us</a:t>
            </a:r>
            <a:endParaRPr lang="en-GB" sz="42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7482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11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469" name="Picture 5" descr="Meditation_Hebrew_Lam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16667" r="21568" b="37878"/>
          <a:stretch>
            <a:fillRect/>
          </a:stretch>
        </p:blipFill>
        <p:spPr bwMode="auto">
          <a:xfrm>
            <a:off x="1619250" y="749300"/>
            <a:ext cx="5721350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09072" cy="749300"/>
          </a:xfrm>
          <a:prstGeom prst="rect">
            <a:avLst/>
          </a:prstGeom>
        </p:spPr>
        <p:txBody>
          <a:bodyPr lIns="0" tIns="0" rIns="0" bIns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4400" smtClean="0"/>
              <a:t>Preparing for Destiny - Meditation</a:t>
            </a:r>
            <a:endParaRPr lang="en-GB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en-GB" dirty="0"/>
              <a:t>Lord cleanse &amp; prepare my heart</a:t>
            </a:r>
          </a:p>
          <a:p>
            <a:r>
              <a:rPr lang="en-GB" dirty="0"/>
              <a:t>Lord give me a teachable attitude</a:t>
            </a:r>
          </a:p>
          <a:p>
            <a:r>
              <a:rPr lang="en-GB" dirty="0"/>
              <a:t>Lord I surrender my senses to You</a:t>
            </a:r>
          </a:p>
          <a:p>
            <a:r>
              <a:rPr lang="en-GB" dirty="0"/>
              <a:t>Lord open the eyes of my heart</a:t>
            </a:r>
          </a:p>
          <a:p>
            <a:r>
              <a:rPr lang="en-GB" dirty="0"/>
              <a:t>Lord I present my abilities to reason &amp; imagine to You to fill &amp; flow through</a:t>
            </a:r>
          </a:p>
          <a:p>
            <a:r>
              <a:rPr lang="en-GB" dirty="0"/>
              <a:t>Lord I focus my attention on what </a:t>
            </a:r>
            <a:r>
              <a:rPr lang="en-GB" dirty="0" smtClean="0"/>
              <a:t>You show me</a:t>
            </a:r>
            <a:endParaRPr lang="en-GB" dirty="0"/>
          </a:p>
          <a:p>
            <a:r>
              <a:rPr lang="en-GB" dirty="0"/>
              <a:t>Lord I thank </a:t>
            </a:r>
            <a:r>
              <a:rPr lang="en-GB" dirty="0" smtClean="0"/>
              <a:t>You </a:t>
            </a:r>
            <a:r>
              <a:rPr lang="en-GB" dirty="0"/>
              <a:t>for what you have revealed to me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863600"/>
          </a:xfrm>
          <a:noFill/>
          <a:ln/>
        </p:spPr>
        <p:txBody>
          <a:bodyPr lIns="0" tIns="0" rIns="0" bIns="0"/>
          <a:lstStyle/>
          <a:p>
            <a:r>
              <a:rPr lang="en-GB" dirty="0"/>
              <a:t>Preparing for Destiny - Meditation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4"/>
            <a:ext cx="9144000" cy="5876925"/>
          </a:xfrm>
          <a:noFill/>
          <a:ln/>
        </p:spPr>
        <p:txBody>
          <a:bodyPr lIns="18000" tIns="0" rIns="18000" bIns="0"/>
          <a:lstStyle/>
          <a:p>
            <a:r>
              <a:rPr lang="en-GB" sz="4000" dirty="0"/>
              <a:t>Seed of testimony – encounter, vision, victory, </a:t>
            </a:r>
            <a:r>
              <a:rPr lang="en-GB" sz="4000" dirty="0" smtClean="0"/>
              <a:t>revelation, word</a:t>
            </a:r>
            <a:endParaRPr lang="en-GB" sz="4000" dirty="0"/>
          </a:p>
          <a:p>
            <a:r>
              <a:rPr lang="en-GB" sz="4000" dirty="0"/>
              <a:t>Plant it in your </a:t>
            </a:r>
            <a:r>
              <a:rPr lang="en-GB" sz="4000" dirty="0" smtClean="0"/>
              <a:t>garden of our heart</a:t>
            </a:r>
            <a:endParaRPr lang="en-GB" sz="4000" dirty="0"/>
          </a:p>
          <a:p>
            <a:r>
              <a:rPr lang="en-GB" sz="4000" dirty="0"/>
              <a:t>Water it from the river of life</a:t>
            </a:r>
          </a:p>
          <a:p>
            <a:r>
              <a:rPr lang="en-GB" sz="4000" dirty="0"/>
              <a:t>Speak life to it, command it to grow</a:t>
            </a:r>
          </a:p>
          <a:p>
            <a:r>
              <a:rPr lang="en-GB" sz="4000" dirty="0"/>
              <a:t>Grows into a tree/plant with fruit</a:t>
            </a:r>
          </a:p>
          <a:p>
            <a:r>
              <a:rPr lang="en-GB" sz="4000" dirty="0"/>
              <a:t>Eat fruit release power of the testimony again &amp; again</a:t>
            </a:r>
          </a:p>
        </p:txBody>
      </p:sp>
    </p:spTree>
    <p:extLst>
      <p:ext uri="{BB962C8B-B14F-4D97-AF65-F5344CB8AC3E}">
        <p14:creationId xmlns:p14="http://schemas.microsoft.com/office/powerpoint/2010/main" val="1344555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1"/>
            <a:ext cx="9109072" cy="594928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dirty="0" err="1"/>
              <a:t>Eph</a:t>
            </a:r>
            <a:r>
              <a:rPr lang="en-GB" dirty="0"/>
              <a:t> 1:16-19		Eyes of our heart</a:t>
            </a:r>
          </a:p>
          <a:p>
            <a:pPr>
              <a:spcBef>
                <a:spcPct val="40000"/>
              </a:spcBef>
            </a:pPr>
            <a:r>
              <a:rPr lang="en-GB" dirty="0"/>
              <a:t>1 Cor 2:9-15		Spirit revelation</a:t>
            </a:r>
          </a:p>
          <a:p>
            <a:pPr>
              <a:spcBef>
                <a:spcPct val="40000"/>
              </a:spcBef>
            </a:pPr>
            <a:r>
              <a:rPr lang="en-GB" dirty="0"/>
              <a:t>Rev 3:20		Jesus knocking on </a:t>
            </a:r>
            <a:r>
              <a:rPr lang="en-GB" dirty="0" smtClean="0"/>
              <a:t>the door</a:t>
            </a:r>
            <a:endParaRPr lang="en-GB" dirty="0"/>
          </a:p>
          <a:p>
            <a:pPr>
              <a:spcBef>
                <a:spcPct val="40000"/>
              </a:spcBef>
            </a:pPr>
            <a:r>
              <a:rPr lang="en-GB" dirty="0"/>
              <a:t>Psa 23			Fellowship within</a:t>
            </a:r>
          </a:p>
          <a:p>
            <a:pPr>
              <a:spcBef>
                <a:spcPct val="40000"/>
              </a:spcBef>
            </a:pPr>
            <a:r>
              <a:rPr lang="en-GB" dirty="0"/>
              <a:t>Gal 2:20		Christ living in us</a:t>
            </a:r>
          </a:p>
          <a:p>
            <a:pPr>
              <a:spcBef>
                <a:spcPct val="40000"/>
              </a:spcBef>
            </a:pPr>
            <a:r>
              <a:rPr lang="en-GB" dirty="0"/>
              <a:t>Rev 4:1-2		Heaven’s door open</a:t>
            </a:r>
          </a:p>
          <a:p>
            <a:pPr>
              <a:spcBef>
                <a:spcPct val="40000"/>
              </a:spcBef>
            </a:pPr>
            <a:r>
              <a:rPr lang="en-GB" dirty="0"/>
              <a:t>Psa 24			Heads lifted up as gates</a:t>
            </a:r>
          </a:p>
          <a:p>
            <a:pPr>
              <a:spcBef>
                <a:spcPct val="40000"/>
              </a:spcBef>
            </a:pPr>
            <a:r>
              <a:rPr lang="en-GB" dirty="0" err="1"/>
              <a:t>Zech</a:t>
            </a:r>
            <a:r>
              <a:rPr lang="en-GB" dirty="0"/>
              <a:t> 3:1-7		Courts of heaven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0907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4400" smtClean="0"/>
              <a:t>Preparing for Destiny - Meditation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42503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0413"/>
          </a:xfrm>
          <a:noFill/>
          <a:ln/>
        </p:spPr>
        <p:txBody>
          <a:bodyPr lIns="0" tIns="0" rIns="0" bIns="0"/>
          <a:lstStyle/>
          <a:p>
            <a:r>
              <a:rPr lang="en-GB"/>
              <a:t>Preparing for Destiny- Practice</a:t>
            </a:r>
          </a:p>
        </p:txBody>
      </p:sp>
      <p:sp>
        <p:nvSpPr>
          <p:cNvPr id="923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57108" cy="5616575"/>
          </a:xfrm>
          <a:noFill/>
          <a:ln/>
        </p:spPr>
        <p:txBody>
          <a:bodyPr lIns="18000" tIns="0" rIns="18000" bIns="0"/>
          <a:lstStyle/>
          <a:p>
            <a:r>
              <a:rPr lang="en-GB" sz="4400" dirty="0" err="1"/>
              <a:t>Heb</a:t>
            </a:r>
            <a:r>
              <a:rPr lang="en-GB" sz="4400" dirty="0"/>
              <a:t> 5:14 But solid food is for the mature, who because of </a:t>
            </a:r>
            <a:r>
              <a:rPr lang="en-GB" sz="4400" dirty="0">
                <a:solidFill>
                  <a:srgbClr val="FFFF00"/>
                </a:solidFill>
              </a:rPr>
              <a:t>practice have their senses trained</a:t>
            </a:r>
            <a:r>
              <a:rPr lang="en-GB" sz="4400" dirty="0"/>
              <a:t> to discern good and evil. (</a:t>
            </a:r>
            <a:r>
              <a:rPr lang="en-GB" sz="4400" dirty="0">
                <a:solidFill>
                  <a:srgbClr val="FFFF00"/>
                </a:solidFill>
              </a:rPr>
              <a:t>spirit &amp; soul</a:t>
            </a:r>
            <a:r>
              <a:rPr lang="en-GB" sz="4400" dirty="0" smtClean="0"/>
              <a:t>)</a:t>
            </a:r>
          </a:p>
          <a:p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730250"/>
          </a:xfrm>
        </p:spPr>
        <p:txBody>
          <a:bodyPr/>
          <a:lstStyle/>
          <a:p>
            <a:pPr eaLnBrk="1" hangingPunct="1">
              <a:defRPr/>
            </a:pPr>
            <a:r>
              <a:rPr lang="en-GB" sz="4200" smtClean="0"/>
              <a:t>Preparing for destiny - spirit building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736"/>
            <a:ext cx="8856662" cy="55449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sz="3600" dirty="0" smtClean="0"/>
              <a:t>Give God first love, place, priority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sz="3600" dirty="0" smtClean="0"/>
              <a:t>Pray &amp; sing in tongues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sz="3600" dirty="0" smtClean="0"/>
              <a:t>Wait on the Lord – Be still 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sz="3600" dirty="0" smtClean="0"/>
              <a:t>Meditate on word of God – Prov 4:20-23</a:t>
            </a:r>
          </a:p>
        </p:txBody>
      </p:sp>
    </p:spTree>
    <p:extLst>
      <p:ext uri="{BB962C8B-B14F-4D97-AF65-F5344CB8AC3E}">
        <p14:creationId xmlns:p14="http://schemas.microsoft.com/office/powerpoint/2010/main" val="31997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4000" dirty="0" smtClean="0"/>
              <a:t>Activate your imagination</a:t>
            </a:r>
          </a:p>
          <a:p>
            <a:pPr>
              <a:spcBef>
                <a:spcPts val="1800"/>
              </a:spcBef>
            </a:pPr>
            <a:r>
              <a:rPr lang="en-GB" sz="4000" dirty="0" smtClean="0"/>
              <a:t>Close your eyes Picture your front door</a:t>
            </a:r>
          </a:p>
          <a:p>
            <a:pPr>
              <a:spcBef>
                <a:spcPts val="1800"/>
              </a:spcBef>
            </a:pPr>
            <a:r>
              <a:rPr lang="en-GB" sz="4000" dirty="0" smtClean="0"/>
              <a:t>Picture a door you reaching for the handle</a:t>
            </a:r>
          </a:p>
          <a:p>
            <a:pPr>
              <a:spcBef>
                <a:spcPts val="1800"/>
              </a:spcBef>
            </a:pPr>
            <a:r>
              <a:rPr lang="en-GB" sz="4000" dirty="0"/>
              <a:t>Picture a door </a:t>
            </a:r>
            <a:r>
              <a:rPr lang="en-GB" sz="4000" dirty="0" smtClean="0"/>
              <a:t>with light around it</a:t>
            </a:r>
            <a:endParaRPr lang="en-GB" sz="4000" dirty="0" smtClean="0"/>
          </a:p>
          <a:p>
            <a:pPr>
              <a:spcBef>
                <a:spcPts val="1800"/>
              </a:spcBef>
            </a:pPr>
            <a:r>
              <a:rPr lang="en-GB" sz="4000" dirty="0" smtClean="0"/>
              <a:t>Close eyes picture a beach</a:t>
            </a:r>
          </a:p>
          <a:p>
            <a:pPr>
              <a:spcBef>
                <a:spcPts val="1800"/>
              </a:spcBef>
            </a:pPr>
            <a:r>
              <a:rPr lang="en-GB" sz="4000" dirty="0" smtClean="0"/>
              <a:t>Picture the sea shore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18525" cy="760413"/>
          </a:xfrm>
          <a:noFill/>
          <a:ln/>
        </p:spPr>
        <p:txBody>
          <a:bodyPr lIns="0" tIns="0" rIns="0" bIns="0"/>
          <a:lstStyle/>
          <a:p>
            <a:r>
              <a:rPr lang="en-GB" sz="4400" dirty="0"/>
              <a:t>Preparing for Destiny </a:t>
            </a:r>
            <a:r>
              <a:rPr lang="en-GB" sz="4400" dirty="0" smtClean="0"/>
              <a:t>- Meditation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932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1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8324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4800" dirty="0" smtClean="0"/>
              <a:t> Snap </a:t>
            </a:r>
            <a:r>
              <a:rPr lang="en-GB" sz="4800" dirty="0"/>
              <a:t>shot image</a:t>
            </a:r>
          </a:p>
          <a:p>
            <a:pPr>
              <a:spcBef>
                <a:spcPts val="1800"/>
              </a:spcBef>
            </a:pPr>
            <a:r>
              <a:rPr lang="en-GB" sz="4800" dirty="0" smtClean="0"/>
              <a:t> Impression</a:t>
            </a:r>
          </a:p>
          <a:p>
            <a:pPr>
              <a:spcBef>
                <a:spcPts val="1800"/>
              </a:spcBef>
            </a:pPr>
            <a:r>
              <a:rPr lang="en-GB" sz="4800" dirty="0" smtClean="0"/>
              <a:t> Knowing</a:t>
            </a:r>
          </a:p>
          <a:p>
            <a:pPr>
              <a:spcBef>
                <a:spcPts val="1800"/>
              </a:spcBef>
            </a:pPr>
            <a:r>
              <a:rPr lang="en-GB" sz="4800" dirty="0" smtClean="0"/>
              <a:t> Feelings</a:t>
            </a:r>
            <a:endParaRPr lang="en-GB" sz="4800" dirty="0" smtClean="0"/>
          </a:p>
          <a:p>
            <a:pPr>
              <a:spcBef>
                <a:spcPts val="1800"/>
              </a:spcBef>
            </a:pPr>
            <a:r>
              <a:rPr lang="en-GB" sz="4800" dirty="0" smtClean="0"/>
              <a:t> Full </a:t>
            </a:r>
            <a:r>
              <a:rPr lang="en-GB" sz="4800" dirty="0"/>
              <a:t>Hollywood </a:t>
            </a:r>
            <a:r>
              <a:rPr lang="en-GB" sz="4800" dirty="0" smtClean="0"/>
              <a:t>production</a:t>
            </a:r>
          </a:p>
          <a:p>
            <a:pPr>
              <a:spcBef>
                <a:spcPts val="1800"/>
              </a:spcBef>
            </a:pPr>
            <a:r>
              <a:rPr lang="en-GB" sz="4800" dirty="0" smtClean="0"/>
              <a:t>All equally valid communication</a:t>
            </a:r>
            <a:endParaRPr lang="en-GB" sz="3600" dirty="0"/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18525" cy="760413"/>
          </a:xfrm>
          <a:noFill/>
          <a:ln/>
        </p:spPr>
        <p:txBody>
          <a:bodyPr lIns="0" tIns="0" rIns="0" bIns="0"/>
          <a:lstStyle/>
          <a:p>
            <a:r>
              <a:rPr lang="en-GB" sz="4400" dirty="0"/>
              <a:t>Preparing for Destiny </a:t>
            </a:r>
            <a:r>
              <a:rPr lang="en-GB" sz="4400" dirty="0" smtClean="0"/>
              <a:t>- Meditation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09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1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8"/>
            <a:ext cx="9170536" cy="682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75675" cy="5832475"/>
          </a:xfrm>
        </p:spPr>
        <p:txBody>
          <a:bodyPr/>
          <a:lstStyle/>
          <a:p>
            <a:r>
              <a:rPr lang="en-GB" sz="3600" dirty="0" smtClean="0"/>
              <a:t>Pray in tongues 1 minutes</a:t>
            </a:r>
          </a:p>
          <a:p>
            <a:r>
              <a:rPr lang="en-GB" sz="3600" dirty="0" smtClean="0"/>
              <a:t>Pray in tongues &amp; read Psa 23 in head</a:t>
            </a:r>
          </a:p>
          <a:p>
            <a:r>
              <a:rPr lang="en-GB" sz="3600" dirty="0" smtClean="0"/>
              <a:t>Eyes close listen to Psa 23 </a:t>
            </a:r>
          </a:p>
          <a:p>
            <a:r>
              <a:rPr lang="en-GB" sz="3600" dirty="0" smtClean="0"/>
              <a:t>Pray in tongues picture Psa 23</a:t>
            </a:r>
            <a:endParaRPr lang="en-GB" sz="3600" dirty="0"/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18525" cy="760413"/>
          </a:xfrm>
          <a:noFill/>
          <a:ln/>
        </p:spPr>
        <p:txBody>
          <a:bodyPr lIns="0" tIns="0" rIns="0" bIns="0"/>
          <a:lstStyle/>
          <a:p>
            <a:r>
              <a:rPr lang="en-GB" sz="4400" dirty="0"/>
              <a:t>Preparing for Destiny </a:t>
            </a:r>
            <a:r>
              <a:rPr lang="en-GB" sz="4400" dirty="0" smtClean="0"/>
              <a:t>- Meditation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15" y="1124744"/>
            <a:ext cx="9144000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en-GB" sz="3800" kern="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Pray in tongues 1 minutes</a:t>
            </a:r>
          </a:p>
          <a:p>
            <a:pPr marL="342900" lvl="0" indent="-342900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en-GB" sz="3800" kern="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Pray in tongues &amp; read Psa 23 in head</a:t>
            </a:r>
          </a:p>
          <a:p>
            <a:pPr marL="342900" lvl="0" indent="-342900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en-GB" sz="3800" kern="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Eyes close listen to Psa 23 </a:t>
            </a:r>
          </a:p>
          <a:p>
            <a:pPr marL="342900" lvl="0" indent="-342900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en-GB" sz="3800" kern="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Pray in tongues </a:t>
            </a:r>
            <a:r>
              <a:rPr lang="en-GB" sz="3800" kern="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inside picture </a:t>
            </a:r>
            <a:r>
              <a:rPr lang="en-GB" sz="3800" kern="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Psa 23</a:t>
            </a:r>
            <a:endParaRPr lang="en-GB" sz="3800" kern="0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 useBgFill="1">
        <p:nvSpPr>
          <p:cNvPr id="1119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3446" y="1000642"/>
            <a:ext cx="8964613" cy="4300565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40000"/>
              </a:spcBef>
            </a:pPr>
            <a:r>
              <a:rPr lang="en-GB" sz="4000" dirty="0" smtClean="0"/>
              <a:t>Psa 23:</a:t>
            </a:r>
            <a:r>
              <a:rPr lang="en-GB" sz="4000" baseline="30000" dirty="0"/>
              <a:t>1</a:t>
            </a:r>
            <a:r>
              <a:rPr lang="en-GB" sz="4000" dirty="0"/>
              <a:t> The LORD is my shepherd, </a:t>
            </a:r>
            <a:br>
              <a:rPr lang="en-GB" sz="4000" dirty="0"/>
            </a:br>
            <a:r>
              <a:rPr lang="en-GB" sz="4000" dirty="0"/>
              <a:t>I shall not want. </a:t>
            </a:r>
            <a:r>
              <a:rPr lang="en-GB" sz="4000" baseline="30000" dirty="0" smtClean="0"/>
              <a:t>2</a:t>
            </a:r>
            <a:r>
              <a:rPr lang="en-GB" sz="4000" dirty="0" smtClean="0"/>
              <a:t> </a:t>
            </a:r>
            <a:r>
              <a:rPr lang="en-GB" sz="4000" dirty="0"/>
              <a:t>He makes me lie down in green pastures; </a:t>
            </a:r>
            <a:r>
              <a:rPr lang="en-GB" sz="4000" dirty="0" smtClean="0"/>
              <a:t>He </a:t>
            </a:r>
            <a:r>
              <a:rPr lang="en-GB" sz="4000" dirty="0"/>
              <a:t>leads me beside quiet waters. </a:t>
            </a:r>
            <a:r>
              <a:rPr lang="en-GB" sz="4000" baseline="30000" dirty="0" smtClean="0"/>
              <a:t>3</a:t>
            </a:r>
            <a:r>
              <a:rPr lang="en-GB" sz="4000" dirty="0" smtClean="0"/>
              <a:t> </a:t>
            </a:r>
            <a:r>
              <a:rPr lang="en-GB" sz="4000" dirty="0"/>
              <a:t>He restores my soul; </a:t>
            </a:r>
            <a:r>
              <a:rPr lang="en-GB" sz="4000" dirty="0" smtClean="0"/>
              <a:t>He </a:t>
            </a:r>
            <a:r>
              <a:rPr lang="en-GB" sz="4000" dirty="0"/>
              <a:t>guides me in the paths of righteousness </a:t>
            </a:r>
            <a:r>
              <a:rPr lang="en-GB" sz="4000" dirty="0" smtClean="0"/>
              <a:t>For </a:t>
            </a:r>
            <a:r>
              <a:rPr lang="en-GB" sz="4000" dirty="0"/>
              <a:t>His name’s sake. </a:t>
            </a:r>
            <a:endParaRPr lang="en-GB" sz="4000" dirty="0"/>
          </a:p>
        </p:txBody>
      </p:sp>
      <p:sp>
        <p:nvSpPr>
          <p:cNvPr id="1119235" name="Rectangle 3"/>
          <p:cNvSpPr>
            <a:spLocks noChangeArrowheads="1"/>
          </p:cNvSpPr>
          <p:nvPr/>
        </p:nvSpPr>
        <p:spPr bwMode="auto">
          <a:xfrm>
            <a:off x="395288" y="0"/>
            <a:ext cx="851852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Preparing for Destiny </a:t>
            </a:r>
            <a:r>
              <a:rPr lang="en-GB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Meditation</a:t>
            </a:r>
            <a:endParaRPr lang="en-GB" sz="4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1923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Text Box 2"/>
          <p:cNvSpPr txBox="1">
            <a:spLocks noChangeArrowheads="1"/>
          </p:cNvSpPr>
          <p:nvPr/>
        </p:nvSpPr>
        <p:spPr bwMode="auto">
          <a:xfrm>
            <a:off x="4500563" y="1341438"/>
            <a:ext cx="576262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>
                <a:solidFill>
                  <a:srgbClr val="CC0000"/>
                </a:solidFill>
                <a:latin typeface="Arial" charset="0"/>
              </a:rPr>
              <a:t>H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I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P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P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O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C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A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M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P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U</a:t>
            </a:r>
            <a:br>
              <a:rPr lang="en-GB" sz="2800">
                <a:solidFill>
                  <a:srgbClr val="CC0000"/>
                </a:solidFill>
                <a:latin typeface="Arial" charset="0"/>
              </a:rPr>
            </a:br>
            <a:r>
              <a:rPr lang="en-GB" sz="2800">
                <a:solidFill>
                  <a:srgbClr val="CC0000"/>
                </a:solidFill>
                <a:latin typeface="Arial" charset="0"/>
              </a:rPr>
              <a:t>S</a:t>
            </a:r>
          </a:p>
        </p:txBody>
      </p:sp>
      <p:sp>
        <p:nvSpPr>
          <p:cNvPr id="1117187" name="Line 3"/>
          <p:cNvSpPr>
            <a:spLocks noChangeShapeType="1"/>
          </p:cNvSpPr>
          <p:nvPr/>
        </p:nvSpPr>
        <p:spPr bwMode="auto">
          <a:xfrm>
            <a:off x="1619250" y="2997200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188" name="Line 4"/>
          <p:cNvSpPr>
            <a:spLocks noChangeShapeType="1"/>
          </p:cNvSpPr>
          <p:nvPr/>
        </p:nvSpPr>
        <p:spPr bwMode="auto">
          <a:xfrm>
            <a:off x="1619250" y="3789363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647700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See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Smell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Hear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Taste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Touch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636963" y="115888"/>
            <a:ext cx="1079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MIND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205038"/>
            <a:ext cx="2000250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84213" y="2349500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755650" y="27813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55650" y="32131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755650" y="357346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827088" y="4005263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Natural</a:t>
            </a:r>
          </a:p>
        </p:txBody>
      </p:sp>
      <p:sp>
        <p:nvSpPr>
          <p:cNvPr id="1117198" name="Text Box 14"/>
          <p:cNvSpPr txBox="1">
            <a:spLocks noChangeArrowheads="1"/>
          </p:cNvSpPr>
          <p:nvPr/>
        </p:nvSpPr>
        <p:spPr bwMode="auto">
          <a:xfrm>
            <a:off x="323850" y="4868863"/>
            <a:ext cx="1008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Spiritual</a:t>
            </a:r>
          </a:p>
        </p:txBody>
      </p:sp>
      <p:sp>
        <p:nvSpPr>
          <p:cNvPr id="1117199" name="Text Box 15"/>
          <p:cNvSpPr txBox="1">
            <a:spLocks noChangeArrowheads="1"/>
          </p:cNvSpPr>
          <p:nvPr/>
        </p:nvSpPr>
        <p:spPr bwMode="auto">
          <a:xfrm>
            <a:off x="2049463" y="1472361"/>
            <a:ext cx="1154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Arial" charset="0"/>
              </a:rPr>
              <a:t>TONGUES</a:t>
            </a:r>
          </a:p>
        </p:txBody>
      </p:sp>
      <p:sp>
        <p:nvSpPr>
          <p:cNvPr id="1117200" name="Line 16"/>
          <p:cNvSpPr>
            <a:spLocks noChangeShapeType="1"/>
          </p:cNvSpPr>
          <p:nvPr/>
        </p:nvSpPr>
        <p:spPr bwMode="auto">
          <a:xfrm>
            <a:off x="2335995" y="1844824"/>
            <a:ext cx="0" cy="36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201" name="Line 17"/>
          <p:cNvSpPr>
            <a:spLocks noChangeShapeType="1"/>
          </p:cNvSpPr>
          <p:nvPr/>
        </p:nvSpPr>
        <p:spPr bwMode="auto">
          <a:xfrm>
            <a:off x="2909888" y="1844824"/>
            <a:ext cx="0" cy="36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202" name="Text Box 18"/>
          <p:cNvSpPr txBox="1">
            <a:spLocks noChangeArrowheads="1"/>
          </p:cNvSpPr>
          <p:nvPr/>
        </p:nvSpPr>
        <p:spPr bwMode="auto">
          <a:xfrm>
            <a:off x="4211638" y="2133600"/>
            <a:ext cx="215900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V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A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L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U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V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A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L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U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E</a:t>
            </a:r>
          </a:p>
        </p:txBody>
      </p:sp>
      <p:sp>
        <p:nvSpPr>
          <p:cNvPr id="1117203" name="Text Box 19"/>
          <p:cNvSpPr txBox="1">
            <a:spLocks noChangeArrowheads="1"/>
          </p:cNvSpPr>
          <p:nvPr/>
        </p:nvSpPr>
        <p:spPr bwMode="auto">
          <a:xfrm>
            <a:off x="3924300" y="2133600"/>
            <a:ext cx="21590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R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E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P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E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T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I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T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I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O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N</a:t>
            </a:r>
          </a:p>
        </p:txBody>
      </p:sp>
      <p:sp>
        <p:nvSpPr>
          <p:cNvPr id="1117204" name="Line 20"/>
          <p:cNvSpPr>
            <a:spLocks noChangeShapeType="1"/>
          </p:cNvSpPr>
          <p:nvPr/>
        </p:nvSpPr>
        <p:spPr bwMode="auto">
          <a:xfrm>
            <a:off x="4427538" y="30686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205" name="Line 21"/>
          <p:cNvSpPr>
            <a:spLocks noChangeShapeType="1"/>
          </p:cNvSpPr>
          <p:nvPr/>
        </p:nvSpPr>
        <p:spPr bwMode="auto">
          <a:xfrm>
            <a:off x="4427538" y="38608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206" name="Text Box 22"/>
          <p:cNvSpPr txBox="1">
            <a:spLocks noChangeArrowheads="1"/>
          </p:cNvSpPr>
          <p:nvPr/>
        </p:nvSpPr>
        <p:spPr bwMode="auto">
          <a:xfrm>
            <a:off x="5076825" y="1989138"/>
            <a:ext cx="2159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M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E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M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O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R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B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A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NK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S</a:t>
            </a:r>
          </a:p>
        </p:txBody>
      </p:sp>
      <p:sp>
        <p:nvSpPr>
          <p:cNvPr id="1117207" name="Text Box 23"/>
          <p:cNvSpPr txBox="1">
            <a:spLocks noChangeArrowheads="1"/>
          </p:cNvSpPr>
          <p:nvPr/>
        </p:nvSpPr>
        <p:spPr bwMode="auto">
          <a:xfrm>
            <a:off x="5580062" y="2296418"/>
            <a:ext cx="11521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Word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Meditation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Doors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Visions</a:t>
            </a:r>
            <a:br>
              <a:rPr lang="en-GB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Experience</a:t>
            </a:r>
            <a:endParaRPr lang="en-GB" dirty="0">
              <a:latin typeface="Arial" charset="0"/>
            </a:endParaRPr>
          </a:p>
        </p:txBody>
      </p:sp>
      <p:sp>
        <p:nvSpPr>
          <p:cNvPr id="1117208" name="Text Box 24"/>
          <p:cNvSpPr txBox="1">
            <a:spLocks noChangeArrowheads="1"/>
          </p:cNvSpPr>
          <p:nvPr/>
        </p:nvSpPr>
        <p:spPr bwMode="auto">
          <a:xfrm>
            <a:off x="5510213" y="4470400"/>
            <a:ext cx="13668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Pictures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Visions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Encounters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Word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Anchor</a:t>
            </a:r>
          </a:p>
        </p:txBody>
      </p:sp>
      <p:sp>
        <p:nvSpPr>
          <p:cNvPr id="1117209" name="Line 25"/>
          <p:cNvSpPr>
            <a:spLocks noChangeShapeType="1"/>
          </p:cNvSpPr>
          <p:nvPr/>
        </p:nvSpPr>
        <p:spPr bwMode="auto">
          <a:xfrm>
            <a:off x="5148263" y="30686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210" name="Line 26"/>
          <p:cNvSpPr>
            <a:spLocks noChangeShapeType="1"/>
          </p:cNvSpPr>
          <p:nvPr/>
        </p:nvSpPr>
        <p:spPr bwMode="auto">
          <a:xfrm>
            <a:off x="5148263" y="40767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211" name="Text Box 27"/>
          <p:cNvSpPr txBox="1">
            <a:spLocks noChangeArrowheads="1"/>
          </p:cNvSpPr>
          <p:nvPr/>
        </p:nvSpPr>
        <p:spPr bwMode="auto">
          <a:xfrm>
            <a:off x="6589713" y="2060575"/>
            <a:ext cx="7905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FF9900"/>
                </a:solidFill>
                <a:latin typeface="Arial" charset="0"/>
              </a:rPr>
              <a:t>Write</a:t>
            </a:r>
          </a:p>
          <a:p>
            <a:pPr algn="ctr" eaLnBrk="1" hangingPunct="1">
              <a:spcBef>
                <a:spcPct val="50000"/>
              </a:spcBef>
            </a:pPr>
            <a:endParaRPr lang="en-GB" dirty="0">
              <a:solidFill>
                <a:srgbClr val="FF99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FF9900"/>
                </a:solidFill>
                <a:latin typeface="Arial" charset="0"/>
              </a:rPr>
              <a:t/>
            </a:r>
            <a:br>
              <a:rPr lang="en-GB" dirty="0">
                <a:solidFill>
                  <a:srgbClr val="FF9900"/>
                </a:solidFill>
                <a:latin typeface="Arial" charset="0"/>
              </a:rPr>
            </a:br>
            <a:endParaRPr lang="en-GB" dirty="0">
              <a:solidFill>
                <a:srgbClr val="FF99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FF9900"/>
                </a:solidFill>
                <a:latin typeface="Arial" charset="0"/>
              </a:rPr>
              <a:t>Review</a:t>
            </a:r>
          </a:p>
          <a:p>
            <a:pPr algn="ctr" eaLnBrk="1" hangingPunct="1">
              <a:spcBef>
                <a:spcPct val="50000"/>
              </a:spcBef>
            </a:pPr>
            <a:endParaRPr lang="en-GB" dirty="0">
              <a:solidFill>
                <a:srgbClr val="FF99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dirty="0">
              <a:solidFill>
                <a:srgbClr val="FF99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dirty="0">
              <a:solidFill>
                <a:srgbClr val="FF99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FF9900"/>
                </a:solidFill>
                <a:latin typeface="Arial" charset="0"/>
              </a:rPr>
              <a:t>Revisit</a:t>
            </a:r>
          </a:p>
        </p:txBody>
      </p:sp>
      <p:sp>
        <p:nvSpPr>
          <p:cNvPr id="1117212" name="Text Box 28"/>
          <p:cNvSpPr txBox="1">
            <a:spLocks noChangeArrowheads="1"/>
          </p:cNvSpPr>
          <p:nvPr/>
        </p:nvSpPr>
        <p:spPr bwMode="auto">
          <a:xfrm>
            <a:off x="6552406" y="2636838"/>
            <a:ext cx="1006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  <a:latin typeface="Arial" charset="0"/>
              </a:rPr>
              <a:t>Meditate</a:t>
            </a:r>
          </a:p>
        </p:txBody>
      </p:sp>
      <p:sp>
        <p:nvSpPr>
          <p:cNvPr id="1117213" name="Text Box 29"/>
          <p:cNvSpPr txBox="1">
            <a:spLocks noChangeArrowheads="1"/>
          </p:cNvSpPr>
          <p:nvPr/>
        </p:nvSpPr>
        <p:spPr bwMode="auto">
          <a:xfrm>
            <a:off x="6552406" y="4076700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  <a:latin typeface="Arial" charset="0"/>
              </a:rPr>
              <a:t>Repetition</a:t>
            </a:r>
          </a:p>
        </p:txBody>
      </p:sp>
      <p:sp>
        <p:nvSpPr>
          <p:cNvPr id="1117214" name="Text Box 30"/>
          <p:cNvSpPr txBox="1">
            <a:spLocks noChangeArrowheads="1"/>
          </p:cNvSpPr>
          <p:nvPr/>
        </p:nvSpPr>
        <p:spPr bwMode="auto">
          <a:xfrm>
            <a:off x="7415589" y="2565400"/>
            <a:ext cx="14033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Arial" charset="0"/>
              </a:rPr>
              <a:t>Synapses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Close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&amp;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Form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Neural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Pathways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Arial" charset="0"/>
              </a:rPr>
              <a:t>Links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to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Memories</a:t>
            </a:r>
          </a:p>
        </p:txBody>
      </p:sp>
      <p:sp>
        <p:nvSpPr>
          <p:cNvPr id="1117215" name="Text Box 31"/>
          <p:cNvSpPr txBox="1">
            <a:spLocks noChangeArrowheads="1"/>
          </p:cNvSpPr>
          <p:nvPr/>
        </p:nvSpPr>
        <p:spPr bwMode="auto">
          <a:xfrm>
            <a:off x="1477963" y="6308725"/>
            <a:ext cx="69103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Words become doorways to spiritual experiences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Words become anchors of experiences to keep doors open</a:t>
            </a:r>
          </a:p>
        </p:txBody>
      </p:sp>
      <p:sp>
        <p:nvSpPr>
          <p:cNvPr id="1117216" name="Text Box 32"/>
          <p:cNvSpPr txBox="1">
            <a:spLocks noChangeArrowheads="1"/>
          </p:cNvSpPr>
          <p:nvPr/>
        </p:nvSpPr>
        <p:spPr bwMode="auto">
          <a:xfrm>
            <a:off x="179388" y="5589588"/>
            <a:ext cx="165576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Arial" charset="0"/>
              </a:rPr>
              <a:t>We all see spiritual realms most have no reference points or anchor so all info gets shredded</a:t>
            </a:r>
          </a:p>
        </p:txBody>
      </p:sp>
      <p:sp>
        <p:nvSpPr>
          <p:cNvPr id="1117217" name="Text Box 33"/>
          <p:cNvSpPr txBox="1">
            <a:spLocks noChangeArrowheads="1"/>
          </p:cNvSpPr>
          <p:nvPr/>
        </p:nvSpPr>
        <p:spPr bwMode="auto">
          <a:xfrm>
            <a:off x="4716463" y="0"/>
            <a:ext cx="16573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latin typeface="Arial" charset="0"/>
              </a:rPr>
              <a:t>Hippocampus is a shredding machine for irrelevant information</a:t>
            </a:r>
            <a:br>
              <a:rPr lang="en-GB" sz="1400">
                <a:latin typeface="Arial" charset="0"/>
              </a:rPr>
            </a:br>
            <a:r>
              <a:rPr lang="en-GB" sz="1400">
                <a:latin typeface="Arial" charset="0"/>
              </a:rPr>
              <a:t>100 billion instructions /sec</a:t>
            </a:r>
          </a:p>
        </p:txBody>
      </p:sp>
      <p:sp>
        <p:nvSpPr>
          <p:cNvPr id="1117218" name="Text Box 34"/>
          <p:cNvSpPr txBox="1">
            <a:spLocks noChangeArrowheads="1"/>
          </p:cNvSpPr>
          <p:nvPr/>
        </p:nvSpPr>
        <p:spPr bwMode="auto">
          <a:xfrm>
            <a:off x="2081213" y="4699718"/>
            <a:ext cx="165735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latin typeface="Arial" charset="0"/>
              </a:rPr>
              <a:t>Trauma forms instant neural pathways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latin typeface="Arial" charset="0"/>
              </a:rPr>
              <a:t>Or forms pathways around the memories to block them</a:t>
            </a:r>
          </a:p>
        </p:txBody>
      </p:sp>
      <p:sp>
        <p:nvSpPr>
          <p:cNvPr id="1117219" name="Text Box 35"/>
          <p:cNvSpPr txBox="1">
            <a:spLocks noChangeArrowheads="1"/>
          </p:cNvSpPr>
          <p:nvPr/>
        </p:nvSpPr>
        <p:spPr bwMode="auto">
          <a:xfrm>
            <a:off x="6877050" y="260350"/>
            <a:ext cx="165576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latin typeface="Arial" charset="0"/>
              </a:rPr>
              <a:t>Experiences are forgotten if the are not used</a:t>
            </a:r>
            <a:br>
              <a:rPr lang="en-GB" sz="1400">
                <a:latin typeface="Arial" charset="0"/>
              </a:rPr>
            </a:br>
            <a:r>
              <a:rPr lang="en-GB" sz="1400">
                <a:latin typeface="Arial" charset="0"/>
              </a:rPr>
              <a:t>Use it or lose it </a:t>
            </a:r>
          </a:p>
        </p:txBody>
      </p:sp>
      <p:sp>
        <p:nvSpPr>
          <p:cNvPr id="1117220" name="Text Box 36"/>
          <p:cNvSpPr txBox="1">
            <a:spLocks noChangeArrowheads="1"/>
          </p:cNvSpPr>
          <p:nvPr/>
        </p:nvSpPr>
        <p:spPr bwMode="auto">
          <a:xfrm>
            <a:off x="1798638" y="212725"/>
            <a:ext cx="165576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latin typeface="Arial" charset="0"/>
              </a:rPr>
              <a:t>Use visions, dreams, Imagination, meditation, words call things that aren’t as if they are</a:t>
            </a:r>
          </a:p>
        </p:txBody>
      </p:sp>
      <p:sp>
        <p:nvSpPr>
          <p:cNvPr id="1117221" name="Line 37"/>
          <p:cNvSpPr>
            <a:spLocks noChangeShapeType="1"/>
          </p:cNvSpPr>
          <p:nvPr/>
        </p:nvSpPr>
        <p:spPr bwMode="auto">
          <a:xfrm>
            <a:off x="3334342" y="1276350"/>
            <a:ext cx="694" cy="12837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7222" name="Text Box 38"/>
          <p:cNvSpPr txBox="1">
            <a:spLocks noChangeArrowheads="1"/>
          </p:cNvSpPr>
          <p:nvPr/>
        </p:nvSpPr>
        <p:spPr bwMode="auto">
          <a:xfrm>
            <a:off x="8530014" y="2089865"/>
            <a:ext cx="577850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CC0000"/>
                </a:solidFill>
                <a:latin typeface="Arial" charset="0"/>
              </a:rPr>
              <a:t>H</a:t>
            </a:r>
            <a:br>
              <a:rPr lang="en-GB" sz="3200" dirty="0">
                <a:solidFill>
                  <a:srgbClr val="CC0000"/>
                </a:solidFill>
                <a:latin typeface="Arial" charset="0"/>
              </a:rPr>
            </a:br>
            <a:r>
              <a:rPr lang="en-GB" sz="3200" dirty="0">
                <a:solidFill>
                  <a:srgbClr val="CC0000"/>
                </a:solidFill>
                <a:latin typeface="Arial" charset="0"/>
              </a:rPr>
              <a:t>E</a:t>
            </a:r>
            <a:br>
              <a:rPr lang="en-GB" sz="3200" dirty="0">
                <a:solidFill>
                  <a:srgbClr val="CC0000"/>
                </a:solidFill>
                <a:latin typeface="Arial" charset="0"/>
              </a:rPr>
            </a:br>
            <a:r>
              <a:rPr lang="en-GB" sz="3200" dirty="0">
                <a:solidFill>
                  <a:srgbClr val="CC0000"/>
                </a:solidFill>
                <a:latin typeface="Arial" charset="0"/>
              </a:rPr>
              <a:t>A</a:t>
            </a:r>
            <a:br>
              <a:rPr lang="en-GB" sz="3200" dirty="0">
                <a:solidFill>
                  <a:srgbClr val="CC0000"/>
                </a:solidFill>
                <a:latin typeface="Arial" charset="0"/>
              </a:rPr>
            </a:br>
            <a:r>
              <a:rPr lang="en-GB" sz="3200" dirty="0">
                <a:solidFill>
                  <a:srgbClr val="CC0000"/>
                </a:solidFill>
                <a:latin typeface="Arial" charset="0"/>
              </a:rPr>
              <a:t>R</a:t>
            </a:r>
            <a:br>
              <a:rPr lang="en-GB" sz="3200" dirty="0">
                <a:solidFill>
                  <a:srgbClr val="CC0000"/>
                </a:solidFill>
                <a:latin typeface="Arial" charset="0"/>
              </a:rPr>
            </a:br>
            <a:r>
              <a:rPr lang="en-GB" sz="3200" dirty="0">
                <a:solidFill>
                  <a:srgbClr val="CC0000"/>
                </a:solidFill>
                <a:latin typeface="Arial" charset="0"/>
              </a:rPr>
              <a:t>T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552406" y="3170952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  <a:latin typeface="Arial" charset="0"/>
              </a:rPr>
              <a:t>Confession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552406" y="4470400"/>
            <a:ext cx="1152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0000FF"/>
                </a:solidFill>
                <a:latin typeface="Arial" charset="0"/>
              </a:rPr>
              <a:t>Agreement</a:t>
            </a: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8521633" y="4596270"/>
            <a:ext cx="57785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CC0000"/>
                </a:solidFill>
                <a:latin typeface="Arial" charset="0"/>
              </a:rPr>
              <a:t>S</a:t>
            </a:r>
            <a:br>
              <a:rPr lang="en-GB" sz="2400" dirty="0">
                <a:solidFill>
                  <a:srgbClr val="CC0000"/>
                </a:solidFill>
                <a:latin typeface="Arial" charset="0"/>
              </a:rPr>
            </a:br>
            <a:r>
              <a:rPr lang="en-GB" sz="2400" dirty="0">
                <a:solidFill>
                  <a:srgbClr val="CC0000"/>
                </a:solidFill>
                <a:latin typeface="Arial" charset="0"/>
              </a:rPr>
              <a:t>P</a:t>
            </a:r>
            <a:br>
              <a:rPr lang="en-GB" sz="2400" dirty="0">
                <a:solidFill>
                  <a:srgbClr val="CC0000"/>
                </a:solidFill>
                <a:latin typeface="Arial" charset="0"/>
              </a:rPr>
            </a:br>
            <a:r>
              <a:rPr lang="en-GB" sz="2400" dirty="0">
                <a:solidFill>
                  <a:srgbClr val="CC0000"/>
                </a:solidFill>
                <a:latin typeface="Arial" charset="0"/>
              </a:rPr>
              <a:t>I</a:t>
            </a:r>
            <a:br>
              <a:rPr lang="en-GB" sz="2400" dirty="0">
                <a:solidFill>
                  <a:srgbClr val="CC0000"/>
                </a:solidFill>
                <a:latin typeface="Arial" charset="0"/>
              </a:rPr>
            </a:br>
            <a:r>
              <a:rPr lang="en-GB" sz="2400" dirty="0" smtClean="0">
                <a:solidFill>
                  <a:srgbClr val="CC0000"/>
                </a:solidFill>
                <a:latin typeface="Arial" charset="0"/>
              </a:rPr>
              <a:t>R</a:t>
            </a:r>
            <a:br>
              <a:rPr lang="en-GB" sz="2400" dirty="0" smtClean="0">
                <a:solidFill>
                  <a:srgbClr val="CC0000"/>
                </a:solidFill>
                <a:latin typeface="Arial" charset="0"/>
              </a:rPr>
            </a:br>
            <a:r>
              <a:rPr lang="en-GB" sz="2400" dirty="0">
                <a:solidFill>
                  <a:srgbClr val="CC0000"/>
                </a:solidFill>
                <a:latin typeface="Arial" charset="0"/>
              </a:rPr>
              <a:t>I</a:t>
            </a:r>
            <a:br>
              <a:rPr lang="en-GB" sz="2400" dirty="0">
                <a:solidFill>
                  <a:srgbClr val="CC0000"/>
                </a:solidFill>
                <a:latin typeface="Arial" charset="0"/>
              </a:rPr>
            </a:br>
            <a:r>
              <a:rPr lang="en-GB" sz="2400" dirty="0">
                <a:solidFill>
                  <a:srgbClr val="CC0000"/>
                </a:solidFill>
                <a:latin typeface="Arial" charset="0"/>
              </a:rPr>
              <a:t>T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059832" y="3213100"/>
            <a:ext cx="5399955" cy="2821258"/>
          </a:xfrm>
          <a:prstGeom prst="straightConnector1">
            <a:avLst/>
          </a:prstGeom>
          <a:noFill/>
          <a:ln w="50800" cap="flat" cmpd="sng" algn="ctr">
            <a:solidFill>
              <a:srgbClr val="80008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059832" y="2457450"/>
            <a:ext cx="5399955" cy="431800"/>
          </a:xfrm>
          <a:prstGeom prst="straightConnector1">
            <a:avLst/>
          </a:prstGeom>
          <a:noFill/>
          <a:ln w="50800" cap="flat" cmpd="sng" algn="ctr">
            <a:solidFill>
              <a:srgbClr val="80008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626519" y="3068638"/>
            <a:ext cx="827881" cy="0"/>
          </a:xfrm>
          <a:prstGeom prst="line">
            <a:avLst/>
          </a:prstGeom>
          <a:noFill/>
          <a:ln w="508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26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97913" cy="749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Preparing for destiny - Meditation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90475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defRPr/>
            </a:pPr>
            <a:r>
              <a:rPr lang="en-GB" sz="3600" dirty="0" err="1" smtClean="0"/>
              <a:t>Heb</a:t>
            </a:r>
            <a:r>
              <a:rPr lang="en-GB" sz="3600" dirty="0" smtClean="0"/>
              <a:t> 4:12 For the word of God is living and active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3600" dirty="0" smtClean="0"/>
              <a:t>Word becomes doorway to encounters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3600" dirty="0" smtClean="0"/>
              <a:t>Experiences</a:t>
            </a:r>
            <a:r>
              <a:rPr lang="en-GB" sz="3600" dirty="0" smtClean="0"/>
              <a:t>, visions, pictures, revelation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3600" dirty="0" smtClean="0"/>
              <a:t>Write, Review &amp; revisit – value </a:t>
            </a:r>
            <a:r>
              <a:rPr lang="en-GB" sz="3600" dirty="0" smtClean="0"/>
              <a:t>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3600" dirty="0" smtClean="0"/>
              <a:t>Word becomes an anchor for our experiences and a platform for further experiences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028526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97913" cy="749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Preparing for destiny - Meditation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90475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3 stages of experiences</a:t>
            </a:r>
          </a:p>
          <a:p>
            <a:pPr>
              <a:defRPr/>
            </a:pPr>
            <a:r>
              <a:rPr lang="en-GB" dirty="0" smtClean="0"/>
              <a:t>Visions – snap shot pictures or moving pictures in the 3</a:t>
            </a:r>
            <a:r>
              <a:rPr lang="en-GB" baseline="30000" dirty="0" smtClean="0"/>
              <a:t>rd</a:t>
            </a:r>
            <a:r>
              <a:rPr lang="en-GB" dirty="0" smtClean="0"/>
              <a:t> person</a:t>
            </a:r>
          </a:p>
          <a:p>
            <a:pPr>
              <a:defRPr/>
            </a:pPr>
            <a:r>
              <a:rPr lang="en-GB" dirty="0" smtClean="0"/>
              <a:t>Visitations – 1</a:t>
            </a:r>
            <a:r>
              <a:rPr lang="en-GB" baseline="30000" dirty="0" smtClean="0"/>
              <a:t>st</a:t>
            </a:r>
            <a:r>
              <a:rPr lang="en-GB" dirty="0" smtClean="0"/>
              <a:t> person may involve trances or even translations</a:t>
            </a:r>
          </a:p>
          <a:p>
            <a:pPr>
              <a:defRPr/>
            </a:pPr>
            <a:r>
              <a:rPr lang="en-GB" dirty="0" smtClean="0"/>
              <a:t>Habitations living in the dual realms of heaven &amp; earth simultaneously </a:t>
            </a:r>
          </a:p>
          <a:p>
            <a:pPr>
              <a:defRPr/>
            </a:pPr>
            <a:r>
              <a:rPr lang="en-GB" dirty="0" smtClean="0"/>
              <a:t>John 3:</a:t>
            </a:r>
            <a:r>
              <a:rPr lang="en-GB" baseline="30000" dirty="0"/>
              <a:t>13</a:t>
            </a:r>
            <a:r>
              <a:rPr lang="en-GB" dirty="0"/>
              <a:t> No one has ascended to heaven but He who came down from heaven, </a:t>
            </a:r>
            <a:r>
              <a:rPr lang="en-GB" i="1" dirty="0"/>
              <a:t>that is,</a:t>
            </a:r>
            <a:r>
              <a:rPr lang="en-GB" dirty="0"/>
              <a:t> the Son of Man who is in heaven</a:t>
            </a:r>
            <a:r>
              <a:rPr lang="en-GB" dirty="0" smtClean="0"/>
              <a:t>. (dwells has His home)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26052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76103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/>
              <a:t>Meditation means “the act of focusing one’s thoughts: to ponder, think on, muse.” reflect, contemplate, babble, mutter, imagine</a:t>
            </a:r>
          </a:p>
          <a:p>
            <a:pPr eaLnBrk="1" hangingPunct="1">
              <a:defRPr/>
            </a:pPr>
            <a:r>
              <a:rPr lang="en-GB" sz="3600" smtClean="0"/>
              <a:t>Some synonyms would be contemplation, reflection, rumination, deep thinking, or remembering in the sense of keeping or calling something to mind for the purpose of consideration, reflection, or meditation.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41729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3800" dirty="0" smtClean="0"/>
              <a:t>To murmur; to converse with oneself, and hence aloud; speak; talk; communication; mutter; babbling; pray; musical notation; imagine.</a:t>
            </a:r>
            <a:endParaRPr lang="en-US" sz="3800" i="1" dirty="0" smtClean="0"/>
          </a:p>
          <a:p>
            <a:pPr eaLnBrk="1" hangingPunct="1">
              <a:spcBef>
                <a:spcPts val="1800"/>
              </a:spcBef>
              <a:defRPr/>
            </a:pPr>
            <a:r>
              <a:rPr lang="en-US" sz="3800" dirty="0" smtClean="0"/>
              <a:t>Turns logos written word into the Rhema spoken word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3800" dirty="0" smtClean="0"/>
              <a:t>Head knowledge to personal </a:t>
            </a:r>
            <a:r>
              <a:rPr lang="en-GB" sz="3800" dirty="0" smtClean="0"/>
              <a:t>experience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sz="3800" dirty="0" smtClean="0"/>
              <a:t>Enables hearing the voice of God</a:t>
            </a:r>
            <a:endParaRPr lang="en-GB" sz="3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13433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6880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  <a:defRPr/>
            </a:pPr>
            <a:r>
              <a:rPr lang="en-GB" sz="4000" dirty="0" smtClean="0"/>
              <a:t>Joshua 1:8 This book of the law shall not depart from your mouth, but you shall </a:t>
            </a:r>
            <a:r>
              <a:rPr lang="en-GB" sz="4000" dirty="0" smtClean="0">
                <a:solidFill>
                  <a:srgbClr val="FFFF00"/>
                </a:solidFill>
              </a:rPr>
              <a:t>meditate </a:t>
            </a:r>
            <a:r>
              <a:rPr lang="en-GB" sz="4000" dirty="0" smtClean="0"/>
              <a:t>on it day and night, so that you may be </a:t>
            </a:r>
            <a:r>
              <a:rPr lang="en-GB" sz="4000" dirty="0" smtClean="0">
                <a:solidFill>
                  <a:srgbClr val="FFFF00"/>
                </a:solidFill>
              </a:rPr>
              <a:t>careful to do</a:t>
            </a:r>
            <a:r>
              <a:rPr lang="en-GB" sz="4000" dirty="0" smtClean="0"/>
              <a:t> according to all that is written in it; for then you will make your way </a:t>
            </a:r>
            <a:r>
              <a:rPr lang="en-GB" sz="4000" dirty="0" smtClean="0">
                <a:solidFill>
                  <a:srgbClr val="FFFF00"/>
                </a:solidFill>
              </a:rPr>
              <a:t>prosperous</a:t>
            </a:r>
            <a:r>
              <a:rPr lang="en-GB" sz="4000" dirty="0" smtClean="0"/>
              <a:t>, and then you will have </a:t>
            </a:r>
            <a:r>
              <a:rPr lang="en-GB" sz="4000" dirty="0" smtClean="0">
                <a:solidFill>
                  <a:srgbClr val="FFFF00"/>
                </a:solidFill>
              </a:rPr>
              <a:t>success</a:t>
            </a:r>
            <a:r>
              <a:rPr lang="en-GB" sz="4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8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2" cy="7493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4400" dirty="0"/>
              <a:t>Preparing for </a:t>
            </a:r>
            <a:r>
              <a:rPr lang="en-GB" sz="4400" dirty="0" smtClean="0"/>
              <a:t>Destiny - </a:t>
            </a:r>
            <a:r>
              <a:rPr lang="en-GB" sz="4400" dirty="0"/>
              <a:t>Meditation</a:t>
            </a:r>
            <a:endParaRPr lang="en-GB" sz="4400" dirty="0" smtClean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6880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  <a:defRPr/>
            </a:pPr>
            <a:r>
              <a:rPr lang="en-GB" sz="4000" dirty="0" smtClean="0"/>
              <a:t>Prov </a:t>
            </a:r>
            <a:r>
              <a:rPr lang="en-GB" sz="4000" dirty="0" smtClean="0"/>
              <a:t>4:20 My son, </a:t>
            </a:r>
            <a:r>
              <a:rPr lang="en-GB" sz="4000" dirty="0" smtClean="0">
                <a:solidFill>
                  <a:srgbClr val="FFFF00"/>
                </a:solidFill>
              </a:rPr>
              <a:t>give attention</a:t>
            </a:r>
            <a:r>
              <a:rPr lang="en-GB" sz="4000" dirty="0" smtClean="0"/>
              <a:t> to my words</a:t>
            </a:r>
            <a:r>
              <a:rPr lang="en-GB" sz="4000" dirty="0" smtClean="0"/>
              <a:t>;</a:t>
            </a:r>
            <a:r>
              <a:rPr lang="en-GB" sz="4000" dirty="0" smtClean="0"/>
              <a:t> </a:t>
            </a:r>
            <a:r>
              <a:rPr lang="en-GB" sz="4000" dirty="0" smtClean="0">
                <a:solidFill>
                  <a:srgbClr val="FFFF00"/>
                </a:solidFill>
              </a:rPr>
              <a:t>Incline your ear</a:t>
            </a:r>
            <a:r>
              <a:rPr lang="en-GB" sz="4000" dirty="0" smtClean="0"/>
              <a:t> to my sayings. </a:t>
            </a:r>
            <a:r>
              <a:rPr lang="en-GB" sz="4000" dirty="0" smtClean="0"/>
              <a:t>21 </a:t>
            </a:r>
            <a:r>
              <a:rPr lang="en-GB" sz="4000" dirty="0" smtClean="0"/>
              <a:t>Do not let them depart from </a:t>
            </a:r>
            <a:r>
              <a:rPr lang="en-GB" sz="4000" dirty="0" smtClean="0">
                <a:solidFill>
                  <a:srgbClr val="FFFF00"/>
                </a:solidFill>
              </a:rPr>
              <a:t>your sight</a:t>
            </a:r>
            <a:r>
              <a:rPr lang="en-GB" sz="4000" dirty="0" smtClean="0"/>
              <a:t>; Keep them in the </a:t>
            </a:r>
            <a:r>
              <a:rPr lang="en-GB" sz="4000" dirty="0" smtClean="0">
                <a:solidFill>
                  <a:srgbClr val="FFFF00"/>
                </a:solidFill>
              </a:rPr>
              <a:t>midst of your heart</a:t>
            </a:r>
            <a:r>
              <a:rPr lang="en-GB" sz="4000" dirty="0" smtClean="0"/>
              <a:t>.  22 For they are life to those who find them And </a:t>
            </a:r>
            <a:r>
              <a:rPr lang="en-GB" sz="4000" dirty="0" smtClean="0">
                <a:solidFill>
                  <a:srgbClr val="FFFF00"/>
                </a:solidFill>
              </a:rPr>
              <a:t>health to all their body</a:t>
            </a:r>
            <a:r>
              <a:rPr lang="en-GB" sz="4000" dirty="0" smtClean="0"/>
              <a:t> 23 Watch over your </a:t>
            </a:r>
            <a:r>
              <a:rPr lang="en-GB" sz="4000" dirty="0" smtClean="0">
                <a:solidFill>
                  <a:srgbClr val="FFFF00"/>
                </a:solidFill>
              </a:rPr>
              <a:t>heart</a:t>
            </a:r>
            <a:r>
              <a:rPr lang="en-GB" sz="4000" dirty="0" smtClean="0"/>
              <a:t> with all diligence, For from it flow the </a:t>
            </a:r>
            <a:r>
              <a:rPr lang="en-GB" sz="4000" dirty="0" smtClean="0">
                <a:solidFill>
                  <a:srgbClr val="FFFF00"/>
                </a:solidFill>
              </a:rPr>
              <a:t>springs of life. </a:t>
            </a:r>
          </a:p>
        </p:txBody>
      </p:sp>
    </p:spTree>
    <p:extLst>
      <p:ext uri="{BB962C8B-B14F-4D97-AF65-F5344CB8AC3E}">
        <p14:creationId xmlns:p14="http://schemas.microsoft.com/office/powerpoint/2010/main" val="14931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 build="p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129462</TotalTime>
  <Words>1096</Words>
  <Application>Microsoft Office PowerPoint</Application>
  <PresentationFormat>On-screen Show (4:3)</PresentationFormat>
  <Paragraphs>174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Ocean</vt:lpstr>
      <vt:lpstr>1_Ocean</vt:lpstr>
      <vt:lpstr>2_Ocean</vt:lpstr>
      <vt:lpstr>1_Default Design</vt:lpstr>
      <vt:lpstr> Preparing for Destiny</vt:lpstr>
      <vt:lpstr>Preparing for destiny - spirit building</vt:lpstr>
      <vt:lpstr>PowerPoint Presentation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Preparing for Destiny - Meditation</vt:lpstr>
      <vt:lpstr>PowerPoint Presentation</vt:lpstr>
      <vt:lpstr>Preparing for Destiny - Meditation</vt:lpstr>
      <vt:lpstr>Preparing for Destiny - Meditation</vt:lpstr>
      <vt:lpstr>PowerPoint Presentation</vt:lpstr>
      <vt:lpstr>Preparing for Destiny- Practice</vt:lpstr>
      <vt:lpstr>Preparing for Destiny - Meditation</vt:lpstr>
      <vt:lpstr>Preparing for Destiny - Meditation</vt:lpstr>
      <vt:lpstr>PowerPoint Presentation</vt:lpstr>
      <vt:lpstr>Preparing for Destiny - Meditation</vt:lpstr>
      <vt:lpstr>PowerPoint Presentation</vt:lpstr>
    </vt:vector>
  </TitlesOfParts>
  <Company>FREEDOM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Parsons</dc:creator>
  <cp:lastModifiedBy>Mike Parsons</cp:lastModifiedBy>
  <cp:revision>510</cp:revision>
  <dcterms:created xsi:type="dcterms:W3CDTF">2011-05-11T11:14:13Z</dcterms:created>
  <dcterms:modified xsi:type="dcterms:W3CDTF">2012-01-25T15:27:24Z</dcterms:modified>
</cp:coreProperties>
</file>