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3" r:id="rId2"/>
    <p:sldMasterId id="2147483685" r:id="rId3"/>
    <p:sldMasterId id="2147483709" r:id="rId4"/>
  </p:sldMasterIdLst>
  <p:notesMasterIdLst>
    <p:notesMasterId r:id="rId25"/>
  </p:notesMasterIdLst>
  <p:handoutMasterIdLst>
    <p:handoutMasterId r:id="rId26"/>
  </p:handoutMasterIdLst>
  <p:sldIdLst>
    <p:sldId id="781" r:id="rId5"/>
    <p:sldId id="782" r:id="rId6"/>
    <p:sldId id="783" r:id="rId7"/>
    <p:sldId id="784" r:id="rId8"/>
    <p:sldId id="786" r:id="rId9"/>
    <p:sldId id="777" r:id="rId10"/>
    <p:sldId id="766" r:id="rId11"/>
    <p:sldId id="767" r:id="rId12"/>
    <p:sldId id="768" r:id="rId13"/>
    <p:sldId id="769" r:id="rId14"/>
    <p:sldId id="770" r:id="rId15"/>
    <p:sldId id="758" r:id="rId16"/>
    <p:sldId id="759" r:id="rId17"/>
    <p:sldId id="760" r:id="rId18"/>
    <p:sldId id="761" r:id="rId19"/>
    <p:sldId id="762" r:id="rId20"/>
    <p:sldId id="763" r:id="rId21"/>
    <p:sldId id="764" r:id="rId22"/>
    <p:sldId id="765" r:id="rId23"/>
    <p:sldId id="691" r:id="rId24"/>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A00"/>
    <a:srgbClr val="00A800"/>
    <a:srgbClr val="CC00CC"/>
    <a:srgbClr val="FF0000"/>
    <a:srgbClr val="000000"/>
    <a:srgbClr val="FFFF00"/>
    <a:srgbClr val="66FF66"/>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autoAdjust="0"/>
    <p:restoredTop sz="94660"/>
  </p:normalViewPr>
  <p:slideViewPr>
    <p:cSldViewPr>
      <p:cViewPr varScale="1">
        <p:scale>
          <a:sx n="74" d="100"/>
          <a:sy n="74" d="100"/>
        </p:scale>
        <p:origin x="-126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9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6861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GB"/>
          </a:p>
        </p:txBody>
      </p:sp>
      <p:sp>
        <p:nvSpPr>
          <p:cNvPr id="6861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GB"/>
          </a:p>
        </p:txBody>
      </p:sp>
      <p:sp>
        <p:nvSpPr>
          <p:cNvPr id="6861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E95854ED-EE8A-4D5B-B1F4-09E3D86ED487}" type="slidenum">
              <a:rPr lang="en-GB"/>
              <a:pPr/>
              <a:t>‹#›</a:t>
            </a:fld>
            <a:endParaRPr lang="en-GB"/>
          </a:p>
        </p:txBody>
      </p:sp>
    </p:spTree>
    <p:extLst>
      <p:ext uri="{BB962C8B-B14F-4D97-AF65-F5344CB8AC3E}">
        <p14:creationId xmlns:p14="http://schemas.microsoft.com/office/powerpoint/2010/main" val="1522865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GB"/>
          </a:p>
        </p:txBody>
      </p:sp>
      <p:sp>
        <p:nvSpPr>
          <p:cNvPr id="614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GB"/>
          </a:p>
        </p:txBody>
      </p:sp>
      <p:sp>
        <p:nvSpPr>
          <p:cNvPr id="6148"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15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GB"/>
          </a:p>
        </p:txBody>
      </p:sp>
      <p:sp>
        <p:nvSpPr>
          <p:cNvPr id="615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D64D9FF9-D6BB-48AA-B69F-0CA5D6E2BFD4}" type="slidenum">
              <a:rPr lang="en-GB"/>
              <a:pPr/>
              <a:t>‹#›</a:t>
            </a:fld>
            <a:endParaRPr lang="en-GB"/>
          </a:p>
        </p:txBody>
      </p:sp>
    </p:spTree>
    <p:extLst>
      <p:ext uri="{BB962C8B-B14F-4D97-AF65-F5344CB8AC3E}">
        <p14:creationId xmlns:p14="http://schemas.microsoft.com/office/powerpoint/2010/main" val="351013688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D3AC69-BC5A-4DD9-B25A-886C8FF381A9}" type="slidenum">
              <a:rPr lang="en-GB">
                <a:solidFill>
                  <a:prstClr val="black"/>
                </a:solidFill>
              </a:rPr>
              <a:pPr/>
              <a:t>1</a:t>
            </a:fld>
            <a:endParaRPr lang="en-GB">
              <a:solidFill>
                <a:prstClr val="black"/>
              </a:solidFill>
            </a:endParaRPr>
          </a:p>
        </p:txBody>
      </p:sp>
      <p:sp>
        <p:nvSpPr>
          <p:cNvPr id="1116162" name="Rectangle 2"/>
          <p:cNvSpPr>
            <a:spLocks noGrp="1" noRot="1" noChangeAspect="1" noChangeArrowheads="1" noTextEdit="1"/>
          </p:cNvSpPr>
          <p:nvPr>
            <p:ph type="sldImg"/>
          </p:nvPr>
        </p:nvSpPr>
        <p:spPr>
          <a:xfrm>
            <a:off x="917575" y="744538"/>
            <a:ext cx="4962525" cy="3722687"/>
          </a:xfrm>
          <a:ln/>
        </p:spPr>
      </p:sp>
      <p:sp>
        <p:nvSpPr>
          <p:cNvPr id="1116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A59BBF9B-7C26-4AA1-BDF5-78BF6DA3B8B4}" type="slidenum">
              <a:rPr lang="en-GB">
                <a:solidFill>
                  <a:prstClr val="black"/>
                </a:solidFill>
                <a:latin typeface="Arial" charset="0"/>
              </a:rPr>
              <a:pPr eaLnBrk="1" hangingPunct="1"/>
              <a:t>10</a:t>
            </a:fld>
            <a:endParaRPr lang="en-GB">
              <a:solidFill>
                <a:prstClr val="black"/>
              </a:solidFill>
              <a:latin typeface="Arial" charset="0"/>
            </a:endParaRPr>
          </a:p>
        </p:txBody>
      </p:sp>
      <p:sp>
        <p:nvSpPr>
          <p:cNvPr id="66563" name="Rectangle 2"/>
          <p:cNvSpPr>
            <a:spLocks noGrp="1" noRot="1" noChangeAspect="1" noChangeArrowheads="1" noTextEdit="1"/>
          </p:cNvSpPr>
          <p:nvPr>
            <p:ph type="sldImg"/>
          </p:nvPr>
        </p:nvSpPr>
        <p:spPr>
          <a:xfrm>
            <a:off x="917575" y="744538"/>
            <a:ext cx="4962525" cy="3722687"/>
          </a:xfrm>
          <a:ln/>
        </p:spPr>
      </p:sp>
      <p:sp>
        <p:nvSpPr>
          <p:cNvPr id="665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39AD220D-754B-457B-B721-F05D4576F3AE}" type="slidenum">
              <a:rPr lang="en-GB">
                <a:solidFill>
                  <a:prstClr val="black"/>
                </a:solidFill>
                <a:latin typeface="Arial" charset="0"/>
              </a:rPr>
              <a:pPr eaLnBrk="1" hangingPunct="1"/>
              <a:t>11</a:t>
            </a:fld>
            <a:endParaRPr lang="en-GB">
              <a:solidFill>
                <a:prstClr val="black"/>
              </a:solidFill>
              <a:latin typeface="Arial" charset="0"/>
            </a:endParaRPr>
          </a:p>
        </p:txBody>
      </p:sp>
      <p:sp>
        <p:nvSpPr>
          <p:cNvPr id="67587" name="Rectangle 2"/>
          <p:cNvSpPr>
            <a:spLocks noGrp="1" noRot="1" noChangeAspect="1" noChangeArrowheads="1" noTextEdit="1"/>
          </p:cNvSpPr>
          <p:nvPr>
            <p:ph type="sldImg"/>
          </p:nvPr>
        </p:nvSpPr>
        <p:spPr>
          <a:xfrm>
            <a:off x="917575" y="744538"/>
            <a:ext cx="4962525" cy="3722687"/>
          </a:xfrm>
          <a:ln/>
        </p:spPr>
      </p:sp>
      <p:sp>
        <p:nvSpPr>
          <p:cNvPr id="675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FDEE5F-7462-4151-90A6-7C936941210B}" type="slidenum">
              <a:rPr lang="en-GB"/>
              <a:pPr/>
              <a:t>12</a:t>
            </a:fld>
            <a:endParaRPr lang="en-GB"/>
          </a:p>
        </p:txBody>
      </p:sp>
      <p:sp>
        <p:nvSpPr>
          <p:cNvPr id="1087490" name="Rectangle 2"/>
          <p:cNvSpPr>
            <a:spLocks noGrp="1" noRot="1" noChangeAspect="1" noChangeArrowheads="1" noTextEdit="1"/>
          </p:cNvSpPr>
          <p:nvPr>
            <p:ph type="sldImg"/>
          </p:nvPr>
        </p:nvSpPr>
        <p:spPr>
          <a:xfrm>
            <a:off x="900113" y="771525"/>
            <a:ext cx="4999037" cy="3751263"/>
          </a:xfrm>
          <a:ln/>
        </p:spPr>
      </p:sp>
      <p:sp>
        <p:nvSpPr>
          <p:cNvPr id="1087491" name="Rectangle 3"/>
          <p:cNvSpPr>
            <a:spLocks noGrp="1" noChangeArrowheads="1"/>
          </p:cNvSpPr>
          <p:nvPr>
            <p:ph type="body" idx="1"/>
          </p:nvPr>
        </p:nvSpPr>
        <p:spPr>
          <a:xfrm>
            <a:off x="908050" y="4743450"/>
            <a:ext cx="4981575" cy="4411663"/>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6E6219-3B2F-4A3B-A257-553F7BBEAF74}" type="slidenum">
              <a:rPr lang="en-GB"/>
              <a:pPr/>
              <a:t>13</a:t>
            </a:fld>
            <a:endParaRPr lang="en-GB"/>
          </a:p>
        </p:txBody>
      </p:sp>
      <p:sp>
        <p:nvSpPr>
          <p:cNvPr id="1089538" name="Rectangle 2"/>
          <p:cNvSpPr>
            <a:spLocks noGrp="1" noRot="1" noChangeAspect="1" noChangeArrowheads="1" noTextEdit="1"/>
          </p:cNvSpPr>
          <p:nvPr>
            <p:ph type="sldImg"/>
          </p:nvPr>
        </p:nvSpPr>
        <p:spPr>
          <a:xfrm>
            <a:off x="917575" y="744538"/>
            <a:ext cx="4962525" cy="3722687"/>
          </a:xfrm>
          <a:ln/>
        </p:spPr>
      </p:sp>
      <p:sp>
        <p:nvSpPr>
          <p:cNvPr id="1089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D3A273-13F4-4134-8710-FB91D826EB33}" type="slidenum">
              <a:rPr lang="en-GB"/>
              <a:pPr/>
              <a:t>14</a:t>
            </a:fld>
            <a:endParaRPr lang="en-GB"/>
          </a:p>
        </p:txBody>
      </p:sp>
      <p:sp>
        <p:nvSpPr>
          <p:cNvPr id="1091586" name="Rectangle 2"/>
          <p:cNvSpPr>
            <a:spLocks noGrp="1" noRot="1" noChangeAspect="1" noChangeArrowheads="1" noTextEdit="1"/>
          </p:cNvSpPr>
          <p:nvPr>
            <p:ph type="sldImg"/>
          </p:nvPr>
        </p:nvSpPr>
        <p:spPr>
          <a:xfrm>
            <a:off x="917575" y="744538"/>
            <a:ext cx="4962525" cy="3722687"/>
          </a:xfrm>
          <a:ln/>
        </p:spPr>
      </p:sp>
      <p:sp>
        <p:nvSpPr>
          <p:cNvPr id="1091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DCC7BC-217C-4DD0-AC7C-3AB7AD4A41AD}" type="slidenum">
              <a:rPr lang="en-GB"/>
              <a:pPr/>
              <a:t>15</a:t>
            </a:fld>
            <a:endParaRPr lang="en-GB"/>
          </a:p>
        </p:txBody>
      </p:sp>
      <p:sp>
        <p:nvSpPr>
          <p:cNvPr id="1093634" name="Rectangle 2"/>
          <p:cNvSpPr>
            <a:spLocks noGrp="1" noRot="1" noChangeAspect="1" noChangeArrowheads="1" noTextEdit="1"/>
          </p:cNvSpPr>
          <p:nvPr>
            <p:ph type="sldImg"/>
          </p:nvPr>
        </p:nvSpPr>
        <p:spPr>
          <a:xfrm>
            <a:off x="917575" y="744538"/>
            <a:ext cx="4962525" cy="3722687"/>
          </a:xfrm>
          <a:ln/>
        </p:spPr>
      </p:sp>
      <p:sp>
        <p:nvSpPr>
          <p:cNvPr id="1093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03EBC8-1476-41DE-B674-6E0D492ED02C}" type="slidenum">
              <a:rPr lang="en-GB"/>
              <a:pPr/>
              <a:t>16</a:t>
            </a:fld>
            <a:endParaRPr lang="en-GB"/>
          </a:p>
        </p:txBody>
      </p:sp>
      <p:sp>
        <p:nvSpPr>
          <p:cNvPr id="1095682" name="Rectangle 2"/>
          <p:cNvSpPr>
            <a:spLocks noGrp="1" noRot="1" noChangeAspect="1" noChangeArrowheads="1" noTextEdit="1"/>
          </p:cNvSpPr>
          <p:nvPr>
            <p:ph type="sldImg"/>
          </p:nvPr>
        </p:nvSpPr>
        <p:spPr>
          <a:xfrm>
            <a:off x="917575" y="744538"/>
            <a:ext cx="4962525" cy="3722687"/>
          </a:xfrm>
          <a:ln/>
        </p:spPr>
      </p:sp>
      <p:sp>
        <p:nvSpPr>
          <p:cNvPr id="1095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356CCD-2A7E-41BE-AD40-0EEA2402AFBA}" type="slidenum">
              <a:rPr lang="en-GB"/>
              <a:pPr/>
              <a:t>17</a:t>
            </a:fld>
            <a:endParaRPr lang="en-GB"/>
          </a:p>
        </p:txBody>
      </p:sp>
      <p:sp>
        <p:nvSpPr>
          <p:cNvPr id="1118210" name="Rectangle 2"/>
          <p:cNvSpPr>
            <a:spLocks noGrp="1" noRot="1" noChangeAspect="1" noChangeArrowheads="1" noTextEdit="1"/>
          </p:cNvSpPr>
          <p:nvPr>
            <p:ph type="sldImg"/>
          </p:nvPr>
        </p:nvSpPr>
        <p:spPr>
          <a:xfrm>
            <a:off x="917575" y="744538"/>
            <a:ext cx="4964113" cy="3722687"/>
          </a:xfrm>
          <a:ln/>
        </p:spPr>
      </p:sp>
      <p:sp>
        <p:nvSpPr>
          <p:cNvPr id="1118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1D20EA-C807-4814-B63E-87C21007B358}" type="slidenum">
              <a:rPr lang="en-GB"/>
              <a:pPr/>
              <a:t>18</a:t>
            </a:fld>
            <a:endParaRPr lang="en-GB"/>
          </a:p>
        </p:txBody>
      </p:sp>
      <p:sp>
        <p:nvSpPr>
          <p:cNvPr id="1120258" name="Rectangle 2"/>
          <p:cNvSpPr>
            <a:spLocks noGrp="1" noRot="1" noChangeAspect="1" noChangeArrowheads="1" noTextEdit="1"/>
          </p:cNvSpPr>
          <p:nvPr>
            <p:ph type="sldImg"/>
          </p:nvPr>
        </p:nvSpPr>
        <p:spPr>
          <a:xfrm>
            <a:off x="917575" y="744538"/>
            <a:ext cx="4964113" cy="3722687"/>
          </a:xfrm>
          <a:ln/>
        </p:spPr>
      </p:sp>
      <p:sp>
        <p:nvSpPr>
          <p:cNvPr id="1120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BFC58D-37DB-4F79-A48E-E7FDBEDB5A40}" type="slidenum">
              <a:rPr lang="en-GB"/>
              <a:pPr/>
              <a:t>19</a:t>
            </a:fld>
            <a:endParaRPr lang="en-GB"/>
          </a:p>
        </p:txBody>
      </p:sp>
      <p:sp>
        <p:nvSpPr>
          <p:cNvPr id="1122306" name="Rectangle 2"/>
          <p:cNvSpPr>
            <a:spLocks noGrp="1" noRot="1" noChangeAspect="1" noChangeArrowheads="1" noTextEdit="1"/>
          </p:cNvSpPr>
          <p:nvPr>
            <p:ph type="sldImg"/>
          </p:nvPr>
        </p:nvSpPr>
        <p:spPr>
          <a:xfrm>
            <a:off x="917575" y="744538"/>
            <a:ext cx="4964113" cy="3722687"/>
          </a:xfrm>
          <a:ln/>
        </p:spPr>
      </p:sp>
      <p:sp>
        <p:nvSpPr>
          <p:cNvPr id="1122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59840482-581F-42CE-9F5B-6B1A9575690A}" type="slidenum">
              <a:rPr lang="en-GB">
                <a:latin typeface="Arial" charset="0"/>
              </a:rPr>
              <a:pPr eaLnBrk="1" hangingPunct="1"/>
              <a:t>2</a:t>
            </a:fld>
            <a:endParaRPr lang="en-GB">
              <a:latin typeface="Arial" charset="0"/>
            </a:endParaRPr>
          </a:p>
        </p:txBody>
      </p:sp>
      <p:sp>
        <p:nvSpPr>
          <p:cNvPr id="57347" name="Rectangle 2"/>
          <p:cNvSpPr>
            <a:spLocks noGrp="1" noRot="1" noChangeAspect="1" noChangeArrowheads="1" noTextEdit="1"/>
          </p:cNvSpPr>
          <p:nvPr>
            <p:ph type="sldImg"/>
          </p:nvPr>
        </p:nvSpPr>
        <p:spPr>
          <a:xfrm>
            <a:off x="917575" y="744538"/>
            <a:ext cx="4962525" cy="3722687"/>
          </a:xfrm>
          <a:ln/>
        </p:spPr>
      </p:sp>
      <p:sp>
        <p:nvSpPr>
          <p:cNvPr id="573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4AAD9D-3C69-4606-B159-6A3020A17562}" type="slidenum">
              <a:rPr lang="en-GB"/>
              <a:pPr/>
              <a:t>20</a:t>
            </a:fld>
            <a:endParaRPr lang="en-GB"/>
          </a:p>
        </p:txBody>
      </p:sp>
      <p:sp>
        <p:nvSpPr>
          <p:cNvPr id="922626" name="Rectangle 2"/>
          <p:cNvSpPr>
            <a:spLocks noGrp="1" noRot="1" noChangeAspect="1" noChangeArrowheads="1" noTextEdit="1"/>
          </p:cNvSpPr>
          <p:nvPr>
            <p:ph type="sldImg"/>
          </p:nvPr>
        </p:nvSpPr>
        <p:spPr>
          <a:xfrm>
            <a:off x="917575" y="744538"/>
            <a:ext cx="4962525" cy="3722687"/>
          </a:xfrm>
          <a:ln/>
        </p:spPr>
      </p:sp>
      <p:sp>
        <p:nvSpPr>
          <p:cNvPr id="922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35499BA6-B81B-4C26-9E20-6C4A20F77AB7}" type="slidenum">
              <a:rPr lang="en-GB">
                <a:latin typeface="Arial" charset="0"/>
              </a:rPr>
              <a:pPr eaLnBrk="1" hangingPunct="1"/>
              <a:t>3</a:t>
            </a:fld>
            <a:endParaRPr lang="en-GB">
              <a:latin typeface="Arial" charset="0"/>
            </a:endParaRPr>
          </a:p>
        </p:txBody>
      </p:sp>
      <p:sp>
        <p:nvSpPr>
          <p:cNvPr id="62467" name="Rectangle 2"/>
          <p:cNvSpPr>
            <a:spLocks noGrp="1" noRot="1" noChangeAspect="1" noChangeArrowheads="1" noTextEdit="1"/>
          </p:cNvSpPr>
          <p:nvPr>
            <p:ph type="sldImg"/>
          </p:nvPr>
        </p:nvSpPr>
        <p:spPr>
          <a:xfrm>
            <a:off x="917575" y="744538"/>
            <a:ext cx="4962525" cy="3722687"/>
          </a:xfrm>
          <a:ln/>
        </p:spPr>
      </p:sp>
      <p:sp>
        <p:nvSpPr>
          <p:cNvPr id="624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35499BA6-B81B-4C26-9E20-6C4A20F77AB7}" type="slidenum">
              <a:rPr lang="en-GB">
                <a:latin typeface="Arial" charset="0"/>
              </a:rPr>
              <a:pPr eaLnBrk="1" hangingPunct="1"/>
              <a:t>4</a:t>
            </a:fld>
            <a:endParaRPr lang="en-GB">
              <a:latin typeface="Arial" charset="0"/>
            </a:endParaRPr>
          </a:p>
        </p:txBody>
      </p:sp>
      <p:sp>
        <p:nvSpPr>
          <p:cNvPr id="62467" name="Rectangle 2"/>
          <p:cNvSpPr>
            <a:spLocks noGrp="1" noRot="1" noChangeAspect="1" noChangeArrowheads="1" noTextEdit="1"/>
          </p:cNvSpPr>
          <p:nvPr>
            <p:ph type="sldImg"/>
          </p:nvPr>
        </p:nvSpPr>
        <p:spPr>
          <a:xfrm>
            <a:off x="917575" y="744538"/>
            <a:ext cx="4962525" cy="3722687"/>
          </a:xfrm>
          <a:ln/>
        </p:spPr>
      </p:sp>
      <p:sp>
        <p:nvSpPr>
          <p:cNvPr id="624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A9447A20-E804-48B8-B6C3-EF070CF21E12}" type="slidenum">
              <a:rPr lang="en-GB">
                <a:latin typeface="Arial" charset="0"/>
              </a:rPr>
              <a:pPr eaLnBrk="1" hangingPunct="1"/>
              <a:t>5</a:t>
            </a:fld>
            <a:endParaRPr lang="en-GB">
              <a:latin typeface="Arial" charset="0"/>
            </a:endParaRPr>
          </a:p>
        </p:txBody>
      </p:sp>
      <p:sp>
        <p:nvSpPr>
          <p:cNvPr id="59395" name="Rectangle 2"/>
          <p:cNvSpPr>
            <a:spLocks noGrp="1" noRot="1" noChangeAspect="1" noChangeArrowheads="1" noTextEdit="1"/>
          </p:cNvSpPr>
          <p:nvPr>
            <p:ph type="sldImg"/>
          </p:nvPr>
        </p:nvSpPr>
        <p:spPr>
          <a:xfrm>
            <a:off x="917575" y="744538"/>
            <a:ext cx="4962525" cy="3722687"/>
          </a:xfrm>
          <a:ln/>
        </p:spPr>
      </p:sp>
      <p:sp>
        <p:nvSpPr>
          <p:cNvPr id="593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A35F6613-E31C-487B-A59B-696A7DF5B465}" type="slidenum">
              <a:rPr lang="en-GB">
                <a:solidFill>
                  <a:prstClr val="black"/>
                </a:solidFill>
                <a:latin typeface="Arial" charset="0"/>
              </a:rPr>
              <a:pPr eaLnBrk="1" hangingPunct="1"/>
              <a:t>6</a:t>
            </a:fld>
            <a:endParaRPr lang="en-GB">
              <a:solidFill>
                <a:prstClr val="black"/>
              </a:solidFill>
              <a:latin typeface="Arial" charset="0"/>
            </a:endParaRPr>
          </a:p>
        </p:txBody>
      </p:sp>
      <p:sp>
        <p:nvSpPr>
          <p:cNvPr id="50179" name="Rectangle 2"/>
          <p:cNvSpPr>
            <a:spLocks noGrp="1" noRot="1" noChangeAspect="1" noChangeArrowheads="1" noTextEdit="1"/>
          </p:cNvSpPr>
          <p:nvPr>
            <p:ph type="sldImg"/>
          </p:nvPr>
        </p:nvSpPr>
        <p:spPr>
          <a:xfrm>
            <a:off x="917575" y="744538"/>
            <a:ext cx="4962525" cy="3722687"/>
          </a:xfrm>
          <a:ln/>
        </p:spPr>
      </p:sp>
      <p:sp>
        <p:nvSpPr>
          <p:cNvPr id="501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36776BAE-7D41-47A8-ACED-E7C2F751C52B}" type="slidenum">
              <a:rPr lang="en-GB">
                <a:solidFill>
                  <a:prstClr val="black"/>
                </a:solidFill>
                <a:latin typeface="Arial" charset="0"/>
              </a:rPr>
              <a:pPr eaLnBrk="1" hangingPunct="1"/>
              <a:t>7</a:t>
            </a:fld>
            <a:endParaRPr lang="en-GB">
              <a:solidFill>
                <a:prstClr val="black"/>
              </a:solidFill>
              <a:latin typeface="Arial" charset="0"/>
            </a:endParaRPr>
          </a:p>
        </p:txBody>
      </p:sp>
      <p:sp>
        <p:nvSpPr>
          <p:cNvPr id="63491" name="Rectangle 2"/>
          <p:cNvSpPr>
            <a:spLocks noGrp="1" noRot="1" noChangeAspect="1" noChangeArrowheads="1" noTextEdit="1"/>
          </p:cNvSpPr>
          <p:nvPr>
            <p:ph type="sldImg"/>
          </p:nvPr>
        </p:nvSpPr>
        <p:spPr>
          <a:xfrm>
            <a:off x="917575" y="744538"/>
            <a:ext cx="4962525" cy="3722687"/>
          </a:xfrm>
          <a:ln/>
        </p:spPr>
      </p:sp>
      <p:sp>
        <p:nvSpPr>
          <p:cNvPr id="634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5057B755-5DCB-40C7-9F5E-774449CCC208}" type="slidenum">
              <a:rPr lang="en-GB">
                <a:solidFill>
                  <a:prstClr val="black"/>
                </a:solidFill>
                <a:latin typeface="Arial" charset="0"/>
              </a:rPr>
              <a:pPr eaLnBrk="1" hangingPunct="1"/>
              <a:t>8</a:t>
            </a:fld>
            <a:endParaRPr lang="en-GB">
              <a:solidFill>
                <a:prstClr val="black"/>
              </a:solidFill>
              <a:latin typeface="Arial" charset="0"/>
            </a:endParaRPr>
          </a:p>
        </p:txBody>
      </p:sp>
      <p:sp>
        <p:nvSpPr>
          <p:cNvPr id="64515" name="Rectangle 2"/>
          <p:cNvSpPr>
            <a:spLocks noGrp="1" noRot="1" noChangeAspect="1" noChangeArrowheads="1" noTextEdit="1"/>
          </p:cNvSpPr>
          <p:nvPr>
            <p:ph type="sldImg"/>
          </p:nvPr>
        </p:nvSpPr>
        <p:spPr>
          <a:xfrm>
            <a:off x="917575" y="744538"/>
            <a:ext cx="4962525" cy="3722687"/>
          </a:xfrm>
          <a:ln/>
        </p:spPr>
      </p:sp>
      <p:sp>
        <p:nvSpPr>
          <p:cNvPr id="645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831C3850-AC1A-40AE-A8A0-D3F187FCC4CB}" type="slidenum">
              <a:rPr lang="en-GB">
                <a:solidFill>
                  <a:prstClr val="black"/>
                </a:solidFill>
                <a:latin typeface="Arial" charset="0"/>
              </a:rPr>
              <a:pPr eaLnBrk="1" hangingPunct="1"/>
              <a:t>9</a:t>
            </a:fld>
            <a:endParaRPr lang="en-GB">
              <a:solidFill>
                <a:prstClr val="black"/>
              </a:solidFill>
              <a:latin typeface="Arial" charset="0"/>
            </a:endParaRPr>
          </a:p>
        </p:txBody>
      </p:sp>
      <p:sp>
        <p:nvSpPr>
          <p:cNvPr id="65539" name="Rectangle 2"/>
          <p:cNvSpPr>
            <a:spLocks noGrp="1" noRot="1" noChangeAspect="1" noChangeArrowheads="1" noTextEdit="1"/>
          </p:cNvSpPr>
          <p:nvPr>
            <p:ph type="sldImg"/>
          </p:nvPr>
        </p:nvSpPr>
        <p:spPr>
          <a:xfrm>
            <a:off x="917575" y="744538"/>
            <a:ext cx="4962525" cy="3722687"/>
          </a:xfrm>
          <a:ln/>
        </p:spPr>
      </p:sp>
      <p:sp>
        <p:nvSpPr>
          <p:cNvPr id="655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1986" name="Rectangle 2"/>
          <p:cNvSpPr>
            <a:spLocks noGrp="1" noChangeArrowheads="1"/>
          </p:cNvSpPr>
          <p:nvPr>
            <p:ph type="ctrTitle" sz="quarter"/>
          </p:nvPr>
        </p:nvSpPr>
        <p:spPr>
          <a:xfrm>
            <a:off x="685800" y="1997075"/>
            <a:ext cx="7772400" cy="1431925"/>
          </a:xfrm>
        </p:spPr>
        <p:txBody>
          <a:bodyPr anchor="b" anchorCtr="1"/>
          <a:lstStyle>
            <a:lvl1pPr>
              <a:defRPr/>
            </a:lvl1pPr>
          </a:lstStyle>
          <a:p>
            <a:pPr lvl="0"/>
            <a:r>
              <a:rPr lang="en-GB" noProof="0" smtClean="0"/>
              <a:t>Click to edit Master title style</a:t>
            </a:r>
          </a:p>
        </p:txBody>
      </p:sp>
      <p:sp>
        <p:nvSpPr>
          <p:cNvPr id="419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sp>
        <p:nvSpPr>
          <p:cNvPr id="41988"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89" name="Rectangle 5"/>
          <p:cNvSpPr>
            <a:spLocks noGrp="1" noChangeArrowheads="1"/>
          </p:cNvSpPr>
          <p:nvPr>
            <p:ph type="ftr" sz="quarter" idx="3"/>
          </p:nvPr>
        </p:nvSpPr>
        <p:spPr/>
        <p:txBody>
          <a:bodyPr/>
          <a:lstStyle>
            <a:lvl1pPr>
              <a:defRPr/>
            </a:lvl1pPr>
          </a:lstStyle>
          <a:p>
            <a:endParaRPr lang="en-GB"/>
          </a:p>
        </p:txBody>
      </p:sp>
      <p:sp>
        <p:nvSpPr>
          <p:cNvPr id="41990" name="Rectangle 6"/>
          <p:cNvSpPr>
            <a:spLocks noGrp="1" noChangeArrowheads="1"/>
          </p:cNvSpPr>
          <p:nvPr>
            <p:ph type="sldNum" sz="quarter" idx="4"/>
          </p:nvPr>
        </p:nvSpPr>
        <p:spPr/>
        <p:txBody>
          <a:bodyPr/>
          <a:lstStyle>
            <a:lvl1pPr>
              <a:defRPr/>
            </a:lvl1pPr>
          </a:lstStyle>
          <a:p>
            <a:fld id="{53153AB5-1A3E-4D70-BA43-F4F5AA71EB02}" type="slidenum">
              <a:rPr lang="en-GB"/>
              <a:pPr/>
              <a:t>‹#›</a:t>
            </a:fld>
            <a:endParaRPr lang="en-GB"/>
          </a:p>
        </p:txBody>
      </p:sp>
      <p:sp>
        <p:nvSpPr>
          <p:cNvPr id="41991" name="Rectangle 7"/>
          <p:cNvSpPr>
            <a:spLocks noGrp="1" noChangeArrowheads="1"/>
          </p:cNvSpPr>
          <p:nvPr>
            <p:ph type="dt" sz="quarter" idx="2"/>
          </p:nvPr>
        </p:nvSpPr>
        <p:spPr/>
        <p:txBody>
          <a:bodyPr/>
          <a:lstStyle>
            <a:lvl1pPr>
              <a:defRPr/>
            </a:lvl1p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96E0384-9484-4BE1-96FA-C73F813F8234}" type="slidenum">
              <a:rPr lang="en-GB"/>
              <a:pPr/>
              <a:t>‹#›</a:t>
            </a:fld>
            <a:endParaRPr lang="en-GB"/>
          </a:p>
        </p:txBody>
      </p:sp>
    </p:spTree>
    <p:extLst>
      <p:ext uri="{BB962C8B-B14F-4D97-AF65-F5344CB8AC3E}">
        <p14:creationId xmlns:p14="http://schemas.microsoft.com/office/powerpoint/2010/main" val="2506079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88913"/>
            <a:ext cx="2058988" cy="58308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88913"/>
            <a:ext cx="6029325" cy="58308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34D2ABD-C969-4D7D-9795-60E5D46DEF87}" type="slidenum">
              <a:rPr lang="en-GB"/>
              <a:pPr/>
              <a:t>‹#›</a:t>
            </a:fld>
            <a:endParaRPr lang="en-GB"/>
          </a:p>
        </p:txBody>
      </p:sp>
    </p:spTree>
    <p:extLst>
      <p:ext uri="{BB962C8B-B14F-4D97-AF65-F5344CB8AC3E}">
        <p14:creationId xmlns:p14="http://schemas.microsoft.com/office/powerpoint/2010/main" val="2546570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9525 h 1912"/>
              <a:gd name="T4" fmla="*/ 0 w 1588"/>
              <a:gd name="T5" fmla="*/ 9525 h 1912"/>
              <a:gd name="T6" fmla="*/ 0 w 1588"/>
              <a:gd name="T7" fmla="*/ 95250 h 1912"/>
              <a:gd name="T8" fmla="*/ 0 w 1588"/>
              <a:gd name="T9" fmla="*/ 3035300 h 1912"/>
              <a:gd name="T10" fmla="*/ 0 w 1588"/>
              <a:gd name="T11" fmla="*/ 3035300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41986" name="Rectangle 2"/>
          <p:cNvSpPr>
            <a:spLocks noGrp="1" noChangeArrowheads="1"/>
          </p:cNvSpPr>
          <p:nvPr>
            <p:ph type="ctrTitle" sz="quarter"/>
          </p:nvPr>
        </p:nvSpPr>
        <p:spPr>
          <a:xfrm>
            <a:off x="685800" y="1997075"/>
            <a:ext cx="7772400" cy="1431925"/>
          </a:xfrm>
        </p:spPr>
        <p:txBody>
          <a:bodyPr anchor="b" anchorCtr="1"/>
          <a:lstStyle>
            <a:lvl1pPr>
              <a:defRPr/>
            </a:lvl1pPr>
          </a:lstStyle>
          <a:p>
            <a:pPr lvl="0"/>
            <a:r>
              <a:rPr lang="en-GB" noProof="0" smtClean="0"/>
              <a:t>Click to edit Master title style</a:t>
            </a:r>
          </a:p>
        </p:txBody>
      </p:sp>
      <p:sp>
        <p:nvSpPr>
          <p:cNvPr id="419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sp>
        <p:nvSpPr>
          <p:cNvPr id="5" name="Rectangle 5"/>
          <p:cNvSpPr>
            <a:spLocks noGrp="1" noChangeArrowheads="1"/>
          </p:cNvSpPr>
          <p:nvPr>
            <p:ph type="ftr" sz="quarter" idx="10"/>
          </p:nvPr>
        </p:nvSpPr>
        <p:spPr/>
        <p:txBody>
          <a:bodyPr/>
          <a:lstStyle>
            <a:lvl1pPr>
              <a:defRPr smtClean="0"/>
            </a:lvl1pPr>
          </a:lstStyle>
          <a:p>
            <a:pPr>
              <a:defRPr/>
            </a:pPr>
            <a:endParaRPr lang="en-GB">
              <a:solidFill>
                <a:srgbClr val="FFFFFF"/>
              </a:solidFill>
            </a:endParaRPr>
          </a:p>
        </p:txBody>
      </p:sp>
      <p:sp>
        <p:nvSpPr>
          <p:cNvPr id="6" name="Rectangle 6"/>
          <p:cNvSpPr>
            <a:spLocks noGrp="1" noChangeArrowheads="1"/>
          </p:cNvSpPr>
          <p:nvPr>
            <p:ph type="sldNum" sz="quarter" idx="11"/>
          </p:nvPr>
        </p:nvSpPr>
        <p:spPr/>
        <p:txBody>
          <a:bodyPr/>
          <a:lstStyle>
            <a:lvl1pPr>
              <a:defRPr smtClean="0"/>
            </a:lvl1pPr>
          </a:lstStyle>
          <a:p>
            <a:pPr>
              <a:defRPr/>
            </a:pPr>
            <a:fld id="{EF050BD1-7889-4B09-9FCB-8AFCE2E20609}" type="slidenum">
              <a:rPr lang="en-GB">
                <a:solidFill>
                  <a:srgbClr val="FFFFFF"/>
                </a:solidFill>
              </a:rPr>
              <a:pPr>
                <a:defRPr/>
              </a:pPr>
              <a:t>‹#›</a:t>
            </a:fld>
            <a:endParaRPr lang="en-GB">
              <a:solidFill>
                <a:srgbClr val="FFFFFF"/>
              </a:solidFill>
            </a:endParaRPr>
          </a:p>
        </p:txBody>
      </p:sp>
      <p:sp>
        <p:nvSpPr>
          <p:cNvPr id="7" name="Rectangle 7"/>
          <p:cNvSpPr>
            <a:spLocks noGrp="1" noChangeArrowheads="1"/>
          </p:cNvSpPr>
          <p:nvPr>
            <p:ph type="dt" sz="quarter" idx="12"/>
          </p:nvPr>
        </p:nvSpPr>
        <p:spPr/>
        <p:txBody>
          <a:bodyPr/>
          <a:lstStyle>
            <a:lvl1pPr>
              <a:defRPr smtClean="0"/>
            </a:lvl1pPr>
          </a:lstStyle>
          <a:p>
            <a:pPr>
              <a:defRPr/>
            </a:pPr>
            <a:endParaRPr lang="en-GB">
              <a:solidFill>
                <a:srgbClr val="FFFFFF"/>
              </a:solidFill>
            </a:endParaRPr>
          </a:p>
        </p:txBody>
      </p:sp>
    </p:spTree>
    <p:extLst>
      <p:ext uri="{BB962C8B-B14F-4D97-AF65-F5344CB8AC3E}">
        <p14:creationId xmlns:p14="http://schemas.microsoft.com/office/powerpoint/2010/main" val="1824279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E7EDDB-87E5-4DE5-BF80-5ABE371ECEB0}"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877403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76D240-D8B5-48AB-8C1B-3600ADEFA6ED}"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189656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597F29-D8FA-427C-8816-7B73BD7DE11F}"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605643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8A775E1-FE29-424E-B148-13F1E386343B}"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412150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89428E9-2D7E-489C-8C04-C18EC08DB766}"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179829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9F7BF08-E472-4F8C-9A11-894D9B1799A6}"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119961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C30639-810E-4148-890E-CE1926A52AD9}"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062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42B4630-AEE4-44BE-817F-CC3751A93E8C}" type="slidenum">
              <a:rPr lang="en-GB"/>
              <a:pPr/>
              <a:t>‹#›</a:t>
            </a:fld>
            <a:endParaRPr lang="en-GB"/>
          </a:p>
        </p:txBody>
      </p:sp>
    </p:spTree>
    <p:extLst>
      <p:ext uri="{BB962C8B-B14F-4D97-AF65-F5344CB8AC3E}">
        <p14:creationId xmlns:p14="http://schemas.microsoft.com/office/powerpoint/2010/main" val="2532525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44EA4BE-E902-4669-9D4C-17F461355B42}"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905790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15F864-D7E5-4516-8FB8-8DD550F75C26}"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719176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88913"/>
            <a:ext cx="2058988" cy="58308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88913"/>
            <a:ext cx="6029325" cy="58308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FF85A0-0236-4BBF-88E6-8576197508F5}"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673950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1986" name="Rectangle 2"/>
          <p:cNvSpPr>
            <a:spLocks noGrp="1" noChangeArrowheads="1"/>
          </p:cNvSpPr>
          <p:nvPr>
            <p:ph type="ctrTitle" sz="quarter"/>
          </p:nvPr>
        </p:nvSpPr>
        <p:spPr>
          <a:xfrm>
            <a:off x="685800" y="1997075"/>
            <a:ext cx="7772400" cy="1431925"/>
          </a:xfrm>
        </p:spPr>
        <p:txBody>
          <a:bodyPr anchor="b" anchorCtr="1"/>
          <a:lstStyle>
            <a:lvl1pPr>
              <a:defRPr/>
            </a:lvl1pPr>
          </a:lstStyle>
          <a:p>
            <a:pPr lvl="0"/>
            <a:r>
              <a:rPr lang="en-GB" noProof="0" smtClean="0"/>
              <a:t>Click to edit Master title style</a:t>
            </a:r>
          </a:p>
        </p:txBody>
      </p:sp>
      <p:sp>
        <p:nvSpPr>
          <p:cNvPr id="419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sp>
        <p:nvSpPr>
          <p:cNvPr id="41988"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sp>
        <p:nvSpPr>
          <p:cNvPr id="41989" name="Rectangle 5"/>
          <p:cNvSpPr>
            <a:spLocks noGrp="1" noChangeArrowheads="1"/>
          </p:cNvSpPr>
          <p:nvPr>
            <p:ph type="ftr" sz="quarter" idx="3"/>
          </p:nvPr>
        </p:nvSpPr>
        <p:spPr/>
        <p:txBody>
          <a:bodyPr/>
          <a:lstStyle>
            <a:lvl1pPr>
              <a:defRPr/>
            </a:lvl1pPr>
          </a:lstStyle>
          <a:p>
            <a:endParaRPr lang="en-GB">
              <a:solidFill>
                <a:srgbClr val="FFFFFF"/>
              </a:solidFill>
            </a:endParaRPr>
          </a:p>
        </p:txBody>
      </p:sp>
      <p:sp>
        <p:nvSpPr>
          <p:cNvPr id="41990" name="Rectangle 6"/>
          <p:cNvSpPr>
            <a:spLocks noGrp="1" noChangeArrowheads="1"/>
          </p:cNvSpPr>
          <p:nvPr>
            <p:ph type="sldNum" sz="quarter" idx="4"/>
          </p:nvPr>
        </p:nvSpPr>
        <p:spPr/>
        <p:txBody>
          <a:bodyPr/>
          <a:lstStyle>
            <a:lvl1pPr>
              <a:defRPr/>
            </a:lvl1pPr>
          </a:lstStyle>
          <a:p>
            <a:fld id="{36346F2D-FD79-4EFD-9624-56B359E94D23}" type="slidenum">
              <a:rPr lang="en-GB">
                <a:solidFill>
                  <a:srgbClr val="FFFFFF"/>
                </a:solidFill>
              </a:rPr>
              <a:pPr/>
              <a:t>‹#›</a:t>
            </a:fld>
            <a:endParaRPr lang="en-GB">
              <a:solidFill>
                <a:srgbClr val="FFFFFF"/>
              </a:solidFill>
            </a:endParaRPr>
          </a:p>
        </p:txBody>
      </p:sp>
      <p:sp>
        <p:nvSpPr>
          <p:cNvPr id="41991" name="Rectangle 7"/>
          <p:cNvSpPr>
            <a:spLocks noGrp="1" noChangeArrowheads="1"/>
          </p:cNvSpPr>
          <p:nvPr>
            <p:ph type="dt" sz="quarter" idx="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549575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63600"/>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0" y="1124744"/>
            <a:ext cx="9036496" cy="5616624"/>
          </a:xfrm>
        </p:spPr>
        <p:txBody>
          <a:bodyPr lIns="0" tIns="0" rIns="0" bIns="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5215D7A-578B-4E68-BD85-EB9C31A145AD}"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8523621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963C0E8-8A73-4125-8601-05DF5B577599}"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631380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DF2007BA-BE61-4199-8069-5D00BE1BB02D}"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0911895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5652ABAB-AC94-40B7-8680-C636049E1B82}"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6398851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49E68657-C10F-4123-9200-91F7DB26943F}"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9280839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09644FB7-584E-442D-BE66-50C809321B8C}"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938422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A12A4DD-79D0-4B3C-9AC1-705DF27B9D45}" type="slidenum">
              <a:rPr lang="en-GB"/>
              <a:pPr/>
              <a:t>‹#›</a:t>
            </a:fld>
            <a:endParaRPr lang="en-GB"/>
          </a:p>
        </p:txBody>
      </p:sp>
    </p:spTree>
    <p:extLst>
      <p:ext uri="{BB962C8B-B14F-4D97-AF65-F5344CB8AC3E}">
        <p14:creationId xmlns:p14="http://schemas.microsoft.com/office/powerpoint/2010/main" val="1428808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D0394B25-3376-4799-B6A4-42D42381A716}"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611925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698EFC7-2D3E-4296-A9C1-FC68A85D4F94}"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8733911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7485B05-7B90-4EEE-B51C-B9BBA93F2273}"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0468194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88913"/>
            <a:ext cx="2058988" cy="58308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88913"/>
            <a:ext cx="6029325" cy="58308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F86AA5F-29C6-4CAA-98B8-1BB443E7B5D4}"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0877440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05A821-4593-4516-93D5-20DE1246703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578103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4E650C-AC1B-46FB-907E-6351100AAE7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053024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68123C-7CB5-42CA-9F10-A9C6CE20D38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578911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BD40DB-EDF8-4076-971E-40D17B1EEAF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795275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49030F7-B241-43ED-96A5-445A6F96A8E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68619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5D76889-906F-4AF3-902C-7CD00ABF6AB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50212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BDFEE2A-851A-4CF8-812D-00BFABA52C02}" type="slidenum">
              <a:rPr lang="en-GB"/>
              <a:pPr/>
              <a:t>‹#›</a:t>
            </a:fld>
            <a:endParaRPr lang="en-GB"/>
          </a:p>
        </p:txBody>
      </p:sp>
    </p:spTree>
    <p:extLst>
      <p:ext uri="{BB962C8B-B14F-4D97-AF65-F5344CB8AC3E}">
        <p14:creationId xmlns:p14="http://schemas.microsoft.com/office/powerpoint/2010/main" val="16531632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C49A9C9-FAB4-4298-AE97-3BE15FBAE0F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940944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2D6EB2-2211-4068-B2B0-EB2F68CFB33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813496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5D7E89-6A0B-4F6F-824D-DC83B806791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235266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00C72A-4BCB-4729-A741-7EE6E30B30B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967228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A019EA-BB57-4738-AA4E-F935A7C6911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30444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50825D7-C5EB-432E-B6C3-CDB3E0F2C424}" type="slidenum">
              <a:rPr lang="en-GB"/>
              <a:pPr/>
              <a:t>‹#›</a:t>
            </a:fld>
            <a:endParaRPr lang="en-GB"/>
          </a:p>
        </p:txBody>
      </p:sp>
    </p:spTree>
    <p:extLst>
      <p:ext uri="{BB962C8B-B14F-4D97-AF65-F5344CB8AC3E}">
        <p14:creationId xmlns:p14="http://schemas.microsoft.com/office/powerpoint/2010/main" val="2402474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452F0C0C-CF20-4135-8579-BDEA7A6B020F}" type="slidenum">
              <a:rPr lang="en-GB"/>
              <a:pPr/>
              <a:t>‹#›</a:t>
            </a:fld>
            <a:endParaRPr lang="en-GB"/>
          </a:p>
        </p:txBody>
      </p:sp>
    </p:spTree>
    <p:extLst>
      <p:ext uri="{BB962C8B-B14F-4D97-AF65-F5344CB8AC3E}">
        <p14:creationId xmlns:p14="http://schemas.microsoft.com/office/powerpoint/2010/main" val="139779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BA2F6495-C0F6-4895-AE82-E811FC1F400E}" type="slidenum">
              <a:rPr lang="en-GB"/>
              <a:pPr/>
              <a:t>‹#›</a:t>
            </a:fld>
            <a:endParaRPr lang="en-GB"/>
          </a:p>
        </p:txBody>
      </p:sp>
    </p:spTree>
    <p:extLst>
      <p:ext uri="{BB962C8B-B14F-4D97-AF65-F5344CB8AC3E}">
        <p14:creationId xmlns:p14="http://schemas.microsoft.com/office/powerpoint/2010/main" val="2613719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4CE2C5A-E3E0-498C-B879-9F677EF68809}" type="slidenum">
              <a:rPr lang="en-GB"/>
              <a:pPr/>
              <a:t>‹#›</a:t>
            </a:fld>
            <a:endParaRPr lang="en-GB"/>
          </a:p>
        </p:txBody>
      </p:sp>
    </p:spTree>
    <p:extLst>
      <p:ext uri="{BB962C8B-B14F-4D97-AF65-F5344CB8AC3E}">
        <p14:creationId xmlns:p14="http://schemas.microsoft.com/office/powerpoint/2010/main" val="915402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60163EA-AB29-47CD-8744-F066C06D2790}" type="slidenum">
              <a:rPr lang="en-GB"/>
              <a:pPr/>
              <a:t>‹#›</a:t>
            </a:fld>
            <a:endParaRPr lang="en-GB"/>
          </a:p>
        </p:txBody>
      </p:sp>
    </p:spTree>
    <p:extLst>
      <p:ext uri="{BB962C8B-B14F-4D97-AF65-F5344CB8AC3E}">
        <p14:creationId xmlns:p14="http://schemas.microsoft.com/office/powerpoint/2010/main" val="845974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468313" y="188913"/>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Destiny</a:t>
            </a:r>
          </a:p>
        </p:txBody>
      </p:sp>
      <p:sp>
        <p:nvSpPr>
          <p:cNvPr id="40963"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0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endParaRPr lang="en-GB"/>
          </a:p>
        </p:txBody>
      </p:sp>
      <p:sp>
        <p:nvSpPr>
          <p:cNvPr id="409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endParaRPr lang="en-GB"/>
          </a:p>
        </p:txBody>
      </p:sp>
      <p:sp>
        <p:nvSpPr>
          <p:cNvPr id="409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fld id="{8C55DF46-0E00-4500-B238-F49F34BA95EB}" type="slidenum">
              <a:rPr lang="en-GB"/>
              <a:pPr/>
              <a:t>‹#›</a:t>
            </a:fld>
            <a:endParaRPr lang="en-GB"/>
          </a:p>
        </p:txBody>
      </p:sp>
    </p:spTree>
  </p:cSld>
  <p:clrMap bg1="dk2" tx1="lt1" bg2="dk1"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fontAlgn="base">
        <a:spcBef>
          <a:spcPct val="0"/>
        </a:spcBef>
        <a:spcAft>
          <a:spcPct val="0"/>
        </a:spcAft>
        <a:defRPr sz="4800">
          <a:solidFill>
            <a:schemeClr val="accent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800">
          <a:solidFill>
            <a:schemeClr val="accent2"/>
          </a:solidFill>
          <a:effectLst>
            <a:outerShdw blurRad="38100" dist="38100" dir="2700000" algn="tl">
              <a:srgbClr val="000000"/>
            </a:outerShdw>
          </a:effectLst>
          <a:latin typeface="Tahoma" pitchFamily="34" charset="0"/>
          <a:cs typeface="Arial" charset="0"/>
        </a:defRPr>
      </a:lvl2pPr>
      <a:lvl3pPr algn="ctr" rtl="0" fontAlgn="base">
        <a:spcBef>
          <a:spcPct val="0"/>
        </a:spcBef>
        <a:spcAft>
          <a:spcPct val="0"/>
        </a:spcAft>
        <a:defRPr sz="4800">
          <a:solidFill>
            <a:schemeClr val="accent2"/>
          </a:solidFill>
          <a:effectLst>
            <a:outerShdw blurRad="38100" dist="38100" dir="2700000" algn="tl">
              <a:srgbClr val="000000"/>
            </a:outerShdw>
          </a:effectLst>
          <a:latin typeface="Tahoma" pitchFamily="34" charset="0"/>
          <a:cs typeface="Arial" charset="0"/>
        </a:defRPr>
      </a:lvl3pPr>
      <a:lvl4pPr algn="ctr" rtl="0" fontAlgn="base">
        <a:spcBef>
          <a:spcPct val="0"/>
        </a:spcBef>
        <a:spcAft>
          <a:spcPct val="0"/>
        </a:spcAft>
        <a:defRPr sz="4800">
          <a:solidFill>
            <a:schemeClr val="accent2"/>
          </a:solidFill>
          <a:effectLst>
            <a:outerShdw blurRad="38100" dist="38100" dir="2700000" algn="tl">
              <a:srgbClr val="000000"/>
            </a:outerShdw>
          </a:effectLst>
          <a:latin typeface="Tahoma" pitchFamily="34" charset="0"/>
          <a:cs typeface="Arial" charset="0"/>
        </a:defRPr>
      </a:lvl4pPr>
      <a:lvl5pPr algn="ctr" rtl="0" fontAlgn="base">
        <a:spcBef>
          <a:spcPct val="0"/>
        </a:spcBef>
        <a:spcAft>
          <a:spcPct val="0"/>
        </a:spcAft>
        <a:defRPr sz="4800">
          <a:solidFill>
            <a:schemeClr val="accent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800">
          <a:solidFill>
            <a:schemeClr val="accent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800">
          <a:solidFill>
            <a:schemeClr val="accent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800">
          <a:solidFill>
            <a:schemeClr val="accent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800">
          <a:solidFill>
            <a:schemeClr val="accent2"/>
          </a:solidFill>
          <a:effectLst>
            <a:outerShdw blurRad="38100" dist="38100" dir="2700000" algn="tl">
              <a:srgbClr val="000000"/>
            </a:outerShdw>
          </a:effectLst>
          <a:latin typeface="Tahoma" pitchFamily="34" charset="0"/>
          <a:cs typeface="Arial" charset="0"/>
        </a:defRPr>
      </a:lvl9pPr>
    </p:titleStyle>
    <p:bodyStyle>
      <a:lvl1pPr marL="342900" indent="-342900" algn="l" rtl="0" fontAlgn="base">
        <a:spcBef>
          <a:spcPct val="20000"/>
        </a:spcBef>
        <a:spcAft>
          <a:spcPct val="0"/>
        </a:spcAft>
        <a:buClr>
          <a:schemeClr val="hlink"/>
        </a:buClr>
        <a:buSzPct val="120000"/>
        <a:buChar char="•"/>
        <a:defRPr sz="3200">
          <a:solidFill>
            <a:srgbClr val="66FF66"/>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468313" y="188913"/>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Destiny</a:t>
            </a:r>
          </a:p>
        </p:txBody>
      </p:sp>
      <p:sp>
        <p:nvSpPr>
          <p:cNvPr id="40963"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0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smtClean="0">
                <a:effectLst>
                  <a:outerShdw blurRad="38100" dist="38100" dir="2700000" algn="tl">
                    <a:srgbClr val="000000"/>
                  </a:outerShdw>
                </a:effectLst>
                <a:latin typeface="Arial" charset="0"/>
              </a:defRPr>
            </a:lvl1pPr>
          </a:lstStyle>
          <a:p>
            <a:pPr>
              <a:defRPr/>
            </a:pPr>
            <a:endParaRPr lang="en-GB">
              <a:solidFill>
                <a:srgbClr val="FFFFFF"/>
              </a:solidFill>
            </a:endParaRPr>
          </a:p>
        </p:txBody>
      </p:sp>
      <p:sp>
        <p:nvSpPr>
          <p:cNvPr id="409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smtClean="0">
                <a:effectLst>
                  <a:outerShdw blurRad="38100" dist="38100" dir="2700000" algn="tl">
                    <a:srgbClr val="000000"/>
                  </a:outerShdw>
                </a:effectLst>
                <a:latin typeface="Arial" charset="0"/>
              </a:defRPr>
            </a:lvl1pPr>
          </a:lstStyle>
          <a:p>
            <a:pPr>
              <a:defRPr/>
            </a:pPr>
            <a:endParaRPr lang="en-GB">
              <a:solidFill>
                <a:srgbClr val="FFFFFF"/>
              </a:solidFill>
            </a:endParaRPr>
          </a:p>
        </p:txBody>
      </p:sp>
      <p:sp>
        <p:nvSpPr>
          <p:cNvPr id="409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smtClean="0">
                <a:effectLst>
                  <a:outerShdw blurRad="38100" dist="38100" dir="2700000" algn="tl">
                    <a:srgbClr val="000000"/>
                  </a:outerShdw>
                </a:effectLst>
                <a:latin typeface="Arial" charset="0"/>
              </a:defRPr>
            </a:lvl1pPr>
          </a:lstStyle>
          <a:p>
            <a:pPr>
              <a:defRPr/>
            </a:pPr>
            <a:fld id="{723DC539-033C-45E4-A10B-D6D20291FF20}"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489999681"/>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800">
          <a:solidFill>
            <a:schemeClr val="accent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800">
          <a:solidFill>
            <a:schemeClr val="accent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800">
          <a:solidFill>
            <a:schemeClr val="accent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800">
          <a:solidFill>
            <a:schemeClr val="accent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800">
          <a:solidFill>
            <a:schemeClr val="accent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800">
          <a:solidFill>
            <a:schemeClr val="accent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800">
          <a:solidFill>
            <a:schemeClr val="accent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800">
          <a:solidFill>
            <a:schemeClr val="accent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800">
          <a:solidFill>
            <a:schemeClr val="accent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rgbClr val="66FF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468313" y="188913"/>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Destiny</a:t>
            </a:r>
          </a:p>
        </p:txBody>
      </p:sp>
      <p:sp>
        <p:nvSpPr>
          <p:cNvPr id="40963"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0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endParaRPr lang="en-GB">
              <a:solidFill>
                <a:srgbClr val="FFFFFF"/>
              </a:solidFill>
            </a:endParaRPr>
          </a:p>
        </p:txBody>
      </p:sp>
      <p:sp>
        <p:nvSpPr>
          <p:cNvPr id="409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endParaRPr lang="en-GB">
              <a:solidFill>
                <a:srgbClr val="FFFFFF"/>
              </a:solidFill>
            </a:endParaRPr>
          </a:p>
        </p:txBody>
      </p:sp>
      <p:sp>
        <p:nvSpPr>
          <p:cNvPr id="409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fld id="{91D21AFA-F53B-4292-B0C9-5AB34164C3E6}"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562483612"/>
      </p:ext>
    </p:extLst>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fontAlgn="base">
        <a:spcBef>
          <a:spcPct val="0"/>
        </a:spcBef>
        <a:spcAft>
          <a:spcPct val="0"/>
        </a:spcAft>
        <a:defRPr sz="4800">
          <a:solidFill>
            <a:schemeClr val="accent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800">
          <a:solidFill>
            <a:schemeClr val="accent2"/>
          </a:solidFill>
          <a:effectLst>
            <a:outerShdw blurRad="38100" dist="38100" dir="2700000" algn="tl">
              <a:srgbClr val="000000"/>
            </a:outerShdw>
          </a:effectLst>
          <a:latin typeface="Tahoma" pitchFamily="34" charset="0"/>
          <a:cs typeface="Arial" charset="0"/>
        </a:defRPr>
      </a:lvl2pPr>
      <a:lvl3pPr algn="ctr" rtl="0" fontAlgn="base">
        <a:spcBef>
          <a:spcPct val="0"/>
        </a:spcBef>
        <a:spcAft>
          <a:spcPct val="0"/>
        </a:spcAft>
        <a:defRPr sz="4800">
          <a:solidFill>
            <a:schemeClr val="accent2"/>
          </a:solidFill>
          <a:effectLst>
            <a:outerShdw blurRad="38100" dist="38100" dir="2700000" algn="tl">
              <a:srgbClr val="000000"/>
            </a:outerShdw>
          </a:effectLst>
          <a:latin typeface="Tahoma" pitchFamily="34" charset="0"/>
          <a:cs typeface="Arial" charset="0"/>
        </a:defRPr>
      </a:lvl3pPr>
      <a:lvl4pPr algn="ctr" rtl="0" fontAlgn="base">
        <a:spcBef>
          <a:spcPct val="0"/>
        </a:spcBef>
        <a:spcAft>
          <a:spcPct val="0"/>
        </a:spcAft>
        <a:defRPr sz="4800">
          <a:solidFill>
            <a:schemeClr val="accent2"/>
          </a:solidFill>
          <a:effectLst>
            <a:outerShdw blurRad="38100" dist="38100" dir="2700000" algn="tl">
              <a:srgbClr val="000000"/>
            </a:outerShdw>
          </a:effectLst>
          <a:latin typeface="Tahoma" pitchFamily="34" charset="0"/>
          <a:cs typeface="Arial" charset="0"/>
        </a:defRPr>
      </a:lvl4pPr>
      <a:lvl5pPr algn="ctr" rtl="0" fontAlgn="base">
        <a:spcBef>
          <a:spcPct val="0"/>
        </a:spcBef>
        <a:spcAft>
          <a:spcPct val="0"/>
        </a:spcAft>
        <a:defRPr sz="4800">
          <a:solidFill>
            <a:schemeClr val="accent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800">
          <a:solidFill>
            <a:schemeClr val="accent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800">
          <a:solidFill>
            <a:schemeClr val="accent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800">
          <a:solidFill>
            <a:schemeClr val="accent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800">
          <a:solidFill>
            <a:schemeClr val="accent2"/>
          </a:solidFill>
          <a:effectLst>
            <a:outerShdw blurRad="38100" dist="38100" dir="2700000" algn="tl">
              <a:srgbClr val="000000"/>
            </a:outerShdw>
          </a:effectLst>
          <a:latin typeface="Tahoma" pitchFamily="34" charset="0"/>
          <a:cs typeface="Arial" charset="0"/>
        </a:defRPr>
      </a:lvl9pPr>
    </p:titleStyle>
    <p:bodyStyle>
      <a:lvl1pPr marL="342900" indent="-342900" algn="l" rtl="0" fontAlgn="base">
        <a:spcBef>
          <a:spcPct val="20000"/>
        </a:spcBef>
        <a:spcAft>
          <a:spcPct val="0"/>
        </a:spcAft>
        <a:buClr>
          <a:schemeClr val="hlink"/>
        </a:buClr>
        <a:buSzPct val="120000"/>
        <a:buChar char="•"/>
        <a:defRPr sz="3200">
          <a:solidFill>
            <a:srgbClr val="66FF66"/>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263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GB">
              <a:solidFill>
                <a:srgbClr val="000000"/>
              </a:solidFill>
            </a:endParaRPr>
          </a:p>
        </p:txBody>
      </p:sp>
      <p:sp>
        <p:nvSpPr>
          <p:cNvPr id="8263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GB">
              <a:solidFill>
                <a:srgbClr val="000000"/>
              </a:solidFill>
            </a:endParaRPr>
          </a:p>
        </p:txBody>
      </p:sp>
      <p:sp>
        <p:nvSpPr>
          <p:cNvPr id="82637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89493BDE-138E-49E6-9C9F-B0BBE6428C1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9791561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5138" name="Rectangle 2"/>
          <p:cNvSpPr>
            <a:spLocks noGrp="1" noChangeArrowheads="1"/>
          </p:cNvSpPr>
          <p:nvPr>
            <p:ph type="body" idx="1"/>
          </p:nvPr>
        </p:nvSpPr>
        <p:spPr>
          <a:xfrm>
            <a:off x="179388" y="1125538"/>
            <a:ext cx="8964612" cy="5399087"/>
          </a:xfrm>
          <a:noFill/>
          <a:ln/>
        </p:spPr>
        <p:txBody>
          <a:bodyPr lIns="18000" tIns="0" rIns="18000" bIns="0"/>
          <a:lstStyle/>
          <a:p>
            <a:pPr>
              <a:spcBef>
                <a:spcPct val="100000"/>
              </a:spcBef>
            </a:pPr>
            <a:r>
              <a:rPr lang="en-GB" sz="4400" dirty="0"/>
              <a:t>Building up of the spirit</a:t>
            </a:r>
          </a:p>
          <a:p>
            <a:pPr>
              <a:spcBef>
                <a:spcPct val="100000"/>
              </a:spcBef>
            </a:pPr>
            <a:r>
              <a:rPr lang="en-GB" sz="4400" dirty="0"/>
              <a:t>Restoring &amp; refining of the soul</a:t>
            </a:r>
            <a:endParaRPr lang="en-GB" sz="4000" dirty="0">
              <a:solidFill>
                <a:srgbClr val="FFFF00"/>
              </a:solidFill>
            </a:endParaRPr>
          </a:p>
          <a:p>
            <a:pPr>
              <a:spcBef>
                <a:spcPct val="100000"/>
              </a:spcBef>
            </a:pPr>
            <a:r>
              <a:rPr lang="en-GB" sz="4400" dirty="0"/>
              <a:t>Spirit - Soul </a:t>
            </a:r>
            <a:r>
              <a:rPr lang="en-GB" sz="4400" dirty="0" smtClean="0"/>
              <a:t>- </a:t>
            </a:r>
            <a:r>
              <a:rPr lang="en-GB" sz="4400" dirty="0"/>
              <a:t>Body</a:t>
            </a:r>
          </a:p>
          <a:p>
            <a:pPr>
              <a:spcBef>
                <a:spcPct val="100000"/>
              </a:spcBef>
            </a:pPr>
            <a:r>
              <a:rPr lang="en-GB" sz="4400" dirty="0"/>
              <a:t>Glory of God manifested on earth &amp; beyond through sons of light</a:t>
            </a:r>
          </a:p>
        </p:txBody>
      </p:sp>
      <p:sp>
        <p:nvSpPr>
          <p:cNvPr id="1115139" name="Rectangle 3"/>
          <p:cNvSpPr>
            <a:spLocks noGrp="1" noChangeArrowheads="1"/>
          </p:cNvSpPr>
          <p:nvPr>
            <p:ph type="title"/>
          </p:nvPr>
        </p:nvSpPr>
        <p:spPr>
          <a:xfrm>
            <a:off x="250825" y="0"/>
            <a:ext cx="8675688" cy="760413"/>
          </a:xfrm>
          <a:noFill/>
          <a:ln/>
        </p:spPr>
        <p:txBody>
          <a:bodyPr lIns="0" tIns="0" rIns="0" bIns="0"/>
          <a:lstStyle/>
          <a:p>
            <a:r>
              <a:rPr lang="en-GB"/>
              <a:t> Preparing for Destiny</a:t>
            </a:r>
          </a:p>
        </p:txBody>
      </p:sp>
    </p:spTree>
    <p:extLst>
      <p:ext uri="{BB962C8B-B14F-4D97-AF65-F5344CB8AC3E}">
        <p14:creationId xmlns:p14="http://schemas.microsoft.com/office/powerpoint/2010/main" val="297217012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2371" name="Rectangle 3"/>
          <p:cNvSpPr>
            <a:spLocks noGrp="1" noChangeArrowheads="1"/>
          </p:cNvSpPr>
          <p:nvPr>
            <p:ph type="body" idx="1"/>
          </p:nvPr>
        </p:nvSpPr>
        <p:spPr>
          <a:xfrm>
            <a:off x="179388" y="1125538"/>
            <a:ext cx="8964612" cy="5543550"/>
          </a:xfrm>
        </p:spPr>
        <p:txBody>
          <a:bodyPr/>
          <a:lstStyle/>
          <a:p>
            <a:pPr eaLnBrk="1" hangingPunct="1">
              <a:defRPr/>
            </a:pPr>
            <a:r>
              <a:rPr lang="en-US" sz="3600" smtClean="0"/>
              <a:t>To murmur; to converse with oneself, and hence aloud; speak; talk; communication; mutter; babbling; pray; musical notation; imagine.</a:t>
            </a:r>
            <a:endParaRPr lang="en-US" sz="3600" i="1" smtClean="0"/>
          </a:p>
          <a:p>
            <a:pPr eaLnBrk="1" hangingPunct="1">
              <a:defRPr/>
            </a:pPr>
            <a:r>
              <a:rPr lang="en-US" sz="3600" smtClean="0"/>
              <a:t>Turns logos written word into the Rhema spoken word</a:t>
            </a:r>
          </a:p>
          <a:p>
            <a:pPr eaLnBrk="1" hangingPunct="1">
              <a:defRPr/>
            </a:pPr>
            <a:r>
              <a:rPr lang="en-GB" sz="3600" smtClean="0"/>
              <a:t>Head knowledge to personal experience</a:t>
            </a:r>
          </a:p>
        </p:txBody>
      </p:sp>
      <p:sp>
        <p:nvSpPr>
          <p:cNvPr id="3" name="Rectangle 2"/>
          <p:cNvSpPr>
            <a:spLocks noGrp="1" noChangeArrowheads="1"/>
          </p:cNvSpPr>
          <p:nvPr>
            <p:ph type="title"/>
          </p:nvPr>
        </p:nvSpPr>
        <p:spPr>
          <a:xfrm>
            <a:off x="0" y="0"/>
            <a:ext cx="9109072" cy="749300"/>
          </a:xfrm>
        </p:spPr>
        <p:txBody>
          <a:bodyPr lIns="0" tIns="0" rIns="0" bIns="0"/>
          <a:lstStyle/>
          <a:p>
            <a:pPr eaLnBrk="1" hangingPunct="1">
              <a:defRPr/>
            </a:pPr>
            <a:r>
              <a:rPr lang="en-GB" sz="4400" dirty="0"/>
              <a:t>Preparing for </a:t>
            </a:r>
            <a:r>
              <a:rPr lang="en-GB" sz="4400" dirty="0" smtClean="0"/>
              <a:t>Destiny - </a:t>
            </a:r>
            <a:r>
              <a:rPr lang="en-GB" sz="4400" dirty="0"/>
              <a:t>Meditation</a:t>
            </a:r>
            <a:endParaRPr lang="en-GB" sz="4400" dirty="0" smtClean="0"/>
          </a:p>
        </p:txBody>
      </p:sp>
    </p:spTree>
    <p:extLst>
      <p:ext uri="{BB962C8B-B14F-4D97-AF65-F5344CB8AC3E}">
        <p14:creationId xmlns:p14="http://schemas.microsoft.com/office/powerpoint/2010/main" val="1343316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82371">
                                            <p:txEl>
                                              <p:pRg st="0" end="0"/>
                                            </p:txEl>
                                          </p:spTgt>
                                        </p:tgtEl>
                                        <p:attrNameLst>
                                          <p:attrName>style.visibility</p:attrName>
                                        </p:attrNameLst>
                                      </p:cBhvr>
                                      <p:to>
                                        <p:strVal val="visible"/>
                                      </p:to>
                                    </p:set>
                                    <p:animEffect transition="in" filter="dissolve">
                                      <p:cBhvr>
                                        <p:cTn id="7" dur="500"/>
                                        <p:tgtEl>
                                          <p:spTgt spid="10823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82371">
                                            <p:txEl>
                                              <p:pRg st="1" end="1"/>
                                            </p:txEl>
                                          </p:spTgt>
                                        </p:tgtEl>
                                        <p:attrNameLst>
                                          <p:attrName>style.visibility</p:attrName>
                                        </p:attrNameLst>
                                      </p:cBhvr>
                                      <p:to>
                                        <p:strVal val="visible"/>
                                      </p:to>
                                    </p:set>
                                    <p:animEffect transition="in" filter="dissolve">
                                      <p:cBhvr>
                                        <p:cTn id="12" dur="500"/>
                                        <p:tgtEl>
                                          <p:spTgt spid="10823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82371">
                                            <p:txEl>
                                              <p:pRg st="2" end="2"/>
                                            </p:txEl>
                                          </p:spTgt>
                                        </p:tgtEl>
                                        <p:attrNameLst>
                                          <p:attrName>style.visibility</p:attrName>
                                        </p:attrNameLst>
                                      </p:cBhvr>
                                      <p:to>
                                        <p:strVal val="visible"/>
                                      </p:to>
                                    </p:set>
                                    <p:animEffect transition="in" filter="dissolve">
                                      <p:cBhvr>
                                        <p:cTn id="17" dur="500"/>
                                        <p:tgtEl>
                                          <p:spTgt spid="1082371">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2371" grpId="0" build="p"/>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4419" name="Rectangle 3"/>
          <p:cNvSpPr>
            <a:spLocks noGrp="1" noChangeArrowheads="1"/>
          </p:cNvSpPr>
          <p:nvPr>
            <p:ph type="body" idx="1"/>
          </p:nvPr>
        </p:nvSpPr>
        <p:spPr>
          <a:xfrm>
            <a:off x="179388" y="908050"/>
            <a:ext cx="8785225" cy="5761038"/>
          </a:xfrm>
        </p:spPr>
        <p:txBody>
          <a:bodyPr/>
          <a:lstStyle/>
          <a:p>
            <a:pPr eaLnBrk="1" hangingPunct="1">
              <a:defRPr/>
            </a:pPr>
            <a:r>
              <a:rPr lang="en-GB" smtClean="0"/>
              <a:t>Psalm 63:6 When I remember Thee on my bed, I meditate on Thee in the night watches, </a:t>
            </a:r>
          </a:p>
          <a:p>
            <a:pPr eaLnBrk="1" hangingPunct="1">
              <a:defRPr/>
            </a:pPr>
            <a:r>
              <a:rPr lang="en-GB" smtClean="0"/>
              <a:t>Psalm 77:11 I shall remember the deeds of the LORD; Surely I will remember Thy wonders of old. </a:t>
            </a:r>
          </a:p>
          <a:p>
            <a:pPr eaLnBrk="1" hangingPunct="1">
              <a:defRPr/>
            </a:pPr>
            <a:r>
              <a:rPr lang="en-GB" smtClean="0"/>
              <a:t>Psalm 143:5 I remember the days of old; I meditate on all Thy doings; I muse on the work of Thy hands. </a:t>
            </a:r>
          </a:p>
          <a:p>
            <a:pPr eaLnBrk="1" hangingPunct="1">
              <a:defRPr/>
            </a:pPr>
            <a:endParaRPr lang="en-GB" smtClean="0"/>
          </a:p>
        </p:txBody>
      </p:sp>
      <p:sp>
        <p:nvSpPr>
          <p:cNvPr id="5" name="Rectangle 2"/>
          <p:cNvSpPr>
            <a:spLocks noGrp="1" noChangeArrowheads="1"/>
          </p:cNvSpPr>
          <p:nvPr>
            <p:ph type="title"/>
          </p:nvPr>
        </p:nvSpPr>
        <p:spPr>
          <a:xfrm>
            <a:off x="0" y="0"/>
            <a:ext cx="9109072" cy="749300"/>
          </a:xfrm>
        </p:spPr>
        <p:txBody>
          <a:bodyPr lIns="0" tIns="0" rIns="0" bIns="0"/>
          <a:lstStyle/>
          <a:p>
            <a:pPr eaLnBrk="1" hangingPunct="1">
              <a:defRPr/>
            </a:pPr>
            <a:r>
              <a:rPr lang="en-GB" sz="4400" dirty="0"/>
              <a:t>Preparing for </a:t>
            </a:r>
            <a:r>
              <a:rPr lang="en-GB" sz="4400" dirty="0" smtClean="0"/>
              <a:t>Destiny - </a:t>
            </a:r>
            <a:r>
              <a:rPr lang="en-GB" sz="4400" dirty="0"/>
              <a:t>Meditation</a:t>
            </a:r>
            <a:endParaRPr lang="en-GB" sz="4400" dirty="0" smtClean="0"/>
          </a:p>
        </p:txBody>
      </p:sp>
    </p:spTree>
    <p:extLst>
      <p:ext uri="{BB962C8B-B14F-4D97-AF65-F5344CB8AC3E}">
        <p14:creationId xmlns:p14="http://schemas.microsoft.com/office/powerpoint/2010/main" val="3239180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84419">
                                            <p:txEl>
                                              <p:pRg st="0" end="0"/>
                                            </p:txEl>
                                          </p:spTgt>
                                        </p:tgtEl>
                                        <p:attrNameLst>
                                          <p:attrName>style.visibility</p:attrName>
                                        </p:attrNameLst>
                                      </p:cBhvr>
                                      <p:to>
                                        <p:strVal val="visible"/>
                                      </p:to>
                                    </p:set>
                                    <p:animEffect transition="in" filter="dissolve">
                                      <p:cBhvr>
                                        <p:cTn id="7" dur="500"/>
                                        <p:tgtEl>
                                          <p:spTgt spid="10844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84419">
                                            <p:txEl>
                                              <p:pRg st="1" end="1"/>
                                            </p:txEl>
                                          </p:spTgt>
                                        </p:tgtEl>
                                        <p:attrNameLst>
                                          <p:attrName>style.visibility</p:attrName>
                                        </p:attrNameLst>
                                      </p:cBhvr>
                                      <p:to>
                                        <p:strVal val="visible"/>
                                      </p:to>
                                    </p:set>
                                    <p:animEffect transition="in" filter="dissolve">
                                      <p:cBhvr>
                                        <p:cTn id="12" dur="500"/>
                                        <p:tgtEl>
                                          <p:spTgt spid="10844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84419">
                                            <p:txEl>
                                              <p:pRg st="2" end="2"/>
                                            </p:txEl>
                                          </p:spTgt>
                                        </p:tgtEl>
                                        <p:attrNameLst>
                                          <p:attrName>style.visibility</p:attrName>
                                        </p:attrNameLst>
                                      </p:cBhvr>
                                      <p:to>
                                        <p:strVal val="visible"/>
                                      </p:to>
                                    </p:set>
                                    <p:animEffect transition="in" filter="dissolve">
                                      <p:cBhvr>
                                        <p:cTn id="17" dur="500"/>
                                        <p:tgtEl>
                                          <p:spTgt spid="1084419">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4419"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466" name="Rectangle 2"/>
          <p:cNvSpPr>
            <a:spLocks noChangeArrowheads="1"/>
          </p:cNvSpPr>
          <p:nvPr/>
        </p:nvSpPr>
        <p:spPr bwMode="auto">
          <a:xfrm>
            <a:off x="4716463" y="0"/>
            <a:ext cx="3886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4800" b="1">
                <a:solidFill>
                  <a:srgbClr val="33CC33"/>
                </a:solidFill>
                <a:effectLst>
                  <a:outerShdw blurRad="38100" dist="38100" dir="2700000" algn="tl">
                    <a:srgbClr val="000000"/>
                  </a:outerShdw>
                </a:effectLst>
                <a:latin typeface="Verdana" pitchFamily="34" charset="0"/>
              </a:rPr>
              <a:t>Meditation</a:t>
            </a:r>
          </a:p>
        </p:txBody>
      </p:sp>
      <p:sp>
        <p:nvSpPr>
          <p:cNvPr id="1086467" name="Rectangle 3"/>
          <p:cNvSpPr>
            <a:spLocks noChangeArrowheads="1"/>
          </p:cNvSpPr>
          <p:nvPr/>
        </p:nvSpPr>
        <p:spPr bwMode="auto">
          <a:xfrm>
            <a:off x="768350" y="42863"/>
            <a:ext cx="28194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4400" b="1">
                <a:solidFill>
                  <a:srgbClr val="33CC33"/>
                </a:solidFill>
                <a:effectLst>
                  <a:outerShdw blurRad="38100" dist="38100" dir="2700000" algn="tl">
                    <a:srgbClr val="000000"/>
                  </a:outerShdw>
                </a:effectLst>
                <a:latin typeface="Verdana" pitchFamily="34" charset="0"/>
              </a:rPr>
              <a:t>Study</a:t>
            </a:r>
          </a:p>
        </p:txBody>
      </p:sp>
      <p:sp>
        <p:nvSpPr>
          <p:cNvPr id="1086468" name="Rectangle 4"/>
          <p:cNvSpPr>
            <a:spLocks noChangeArrowheads="1"/>
          </p:cNvSpPr>
          <p:nvPr/>
        </p:nvSpPr>
        <p:spPr bwMode="auto">
          <a:xfrm>
            <a:off x="3282950" y="76200"/>
            <a:ext cx="15240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4000" b="1">
                <a:solidFill>
                  <a:srgbClr val="33CC33"/>
                </a:solidFill>
                <a:effectLst>
                  <a:outerShdw blurRad="38100" dist="38100" dir="2700000" algn="tl">
                    <a:srgbClr val="000000"/>
                  </a:outerShdw>
                </a:effectLst>
                <a:latin typeface="Verdana" pitchFamily="34" charset="0"/>
              </a:rPr>
              <a:t>vs.</a:t>
            </a:r>
          </a:p>
        </p:txBody>
      </p:sp>
      <p:pic>
        <p:nvPicPr>
          <p:cNvPr id="1086469" name="Picture 5" descr="Meditation_Hebrew_Lamad"/>
          <p:cNvPicPr>
            <a:picLocks noChangeAspect="1" noChangeArrowheads="1"/>
          </p:cNvPicPr>
          <p:nvPr/>
        </p:nvPicPr>
        <p:blipFill>
          <a:blip r:embed="rId3" cstate="print">
            <a:extLst>
              <a:ext uri="{28A0092B-C50C-407E-A947-70E740481C1C}">
                <a14:useLocalDpi xmlns:a14="http://schemas.microsoft.com/office/drawing/2010/main" val="0"/>
              </a:ext>
            </a:extLst>
          </a:blip>
          <a:srcRect l="22549" t="16667" r="21568" b="37878"/>
          <a:stretch>
            <a:fillRect/>
          </a:stretch>
        </p:blipFill>
        <p:spPr bwMode="auto">
          <a:xfrm>
            <a:off x="1619250" y="749300"/>
            <a:ext cx="5721350" cy="6021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8515" name="Rectangle 3"/>
          <p:cNvSpPr>
            <a:spLocks noGrp="1" noChangeArrowheads="1"/>
          </p:cNvSpPr>
          <p:nvPr>
            <p:ph type="body" idx="1"/>
          </p:nvPr>
        </p:nvSpPr>
        <p:spPr>
          <a:xfrm>
            <a:off x="395288" y="908050"/>
            <a:ext cx="8569325" cy="5761038"/>
          </a:xfrm>
        </p:spPr>
        <p:txBody>
          <a:bodyPr/>
          <a:lstStyle/>
          <a:p>
            <a:r>
              <a:rPr lang="en-GB"/>
              <a:t>Lord cleanse &amp; prepare my heart</a:t>
            </a:r>
          </a:p>
          <a:p>
            <a:r>
              <a:rPr lang="en-GB"/>
              <a:t>Lord give me a teachable attitude</a:t>
            </a:r>
          </a:p>
          <a:p>
            <a:r>
              <a:rPr lang="en-GB"/>
              <a:t>Lord I surrender my senses to You</a:t>
            </a:r>
          </a:p>
          <a:p>
            <a:r>
              <a:rPr lang="en-GB"/>
              <a:t>Lord open the eyes of my heart</a:t>
            </a:r>
          </a:p>
          <a:p>
            <a:r>
              <a:rPr lang="en-GB"/>
              <a:t>Lord I present my abilities to reason &amp; imagine to You to fill &amp; flow through</a:t>
            </a:r>
          </a:p>
          <a:p>
            <a:r>
              <a:rPr lang="en-GB"/>
              <a:t>Lord I focus my attention on what you show me</a:t>
            </a:r>
          </a:p>
          <a:p>
            <a:r>
              <a:rPr lang="en-GB"/>
              <a:t>Lord I thank you for what you have revealed to me</a:t>
            </a:r>
          </a:p>
        </p:txBody>
      </p:sp>
      <p:sp>
        <p:nvSpPr>
          <p:cNvPr id="3" name="Rectangle 2"/>
          <p:cNvSpPr>
            <a:spLocks noGrp="1" noChangeArrowheads="1"/>
          </p:cNvSpPr>
          <p:nvPr>
            <p:ph type="title"/>
          </p:nvPr>
        </p:nvSpPr>
        <p:spPr>
          <a:xfrm>
            <a:off x="0" y="0"/>
            <a:ext cx="9109072" cy="749300"/>
          </a:xfrm>
        </p:spPr>
        <p:txBody>
          <a:bodyPr lIns="0" tIns="0" rIns="0" bIns="0"/>
          <a:lstStyle/>
          <a:p>
            <a:pPr eaLnBrk="1" hangingPunct="1">
              <a:defRPr/>
            </a:pPr>
            <a:r>
              <a:rPr lang="en-GB" sz="4400" dirty="0"/>
              <a:t>Preparing for </a:t>
            </a:r>
            <a:r>
              <a:rPr lang="en-GB" sz="4400" dirty="0" smtClean="0"/>
              <a:t>Destiny - </a:t>
            </a:r>
            <a:r>
              <a:rPr lang="en-GB" sz="4400" dirty="0"/>
              <a:t>Meditation</a:t>
            </a:r>
            <a:endParaRPr lang="en-GB" sz="44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88515">
                                            <p:txEl>
                                              <p:pRg st="0" end="0"/>
                                            </p:txEl>
                                          </p:spTgt>
                                        </p:tgtEl>
                                        <p:attrNameLst>
                                          <p:attrName>style.visibility</p:attrName>
                                        </p:attrNameLst>
                                      </p:cBhvr>
                                      <p:to>
                                        <p:strVal val="visible"/>
                                      </p:to>
                                    </p:set>
                                    <p:animEffect transition="in" filter="dissolve">
                                      <p:cBhvr>
                                        <p:cTn id="7" dur="500"/>
                                        <p:tgtEl>
                                          <p:spTgt spid="10885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88515">
                                            <p:txEl>
                                              <p:pRg st="1" end="1"/>
                                            </p:txEl>
                                          </p:spTgt>
                                        </p:tgtEl>
                                        <p:attrNameLst>
                                          <p:attrName>style.visibility</p:attrName>
                                        </p:attrNameLst>
                                      </p:cBhvr>
                                      <p:to>
                                        <p:strVal val="visible"/>
                                      </p:to>
                                    </p:set>
                                    <p:animEffect transition="in" filter="dissolve">
                                      <p:cBhvr>
                                        <p:cTn id="12" dur="500"/>
                                        <p:tgtEl>
                                          <p:spTgt spid="10885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88515">
                                            <p:txEl>
                                              <p:pRg st="2" end="2"/>
                                            </p:txEl>
                                          </p:spTgt>
                                        </p:tgtEl>
                                        <p:attrNameLst>
                                          <p:attrName>style.visibility</p:attrName>
                                        </p:attrNameLst>
                                      </p:cBhvr>
                                      <p:to>
                                        <p:strVal val="visible"/>
                                      </p:to>
                                    </p:set>
                                    <p:animEffect transition="in" filter="dissolve">
                                      <p:cBhvr>
                                        <p:cTn id="17" dur="500"/>
                                        <p:tgtEl>
                                          <p:spTgt spid="10885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88515">
                                            <p:txEl>
                                              <p:pRg st="3" end="3"/>
                                            </p:txEl>
                                          </p:spTgt>
                                        </p:tgtEl>
                                        <p:attrNameLst>
                                          <p:attrName>style.visibility</p:attrName>
                                        </p:attrNameLst>
                                      </p:cBhvr>
                                      <p:to>
                                        <p:strVal val="visible"/>
                                      </p:to>
                                    </p:set>
                                    <p:animEffect transition="in" filter="dissolve">
                                      <p:cBhvr>
                                        <p:cTn id="22" dur="500"/>
                                        <p:tgtEl>
                                          <p:spTgt spid="10885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88515">
                                            <p:txEl>
                                              <p:pRg st="4" end="4"/>
                                            </p:txEl>
                                          </p:spTgt>
                                        </p:tgtEl>
                                        <p:attrNameLst>
                                          <p:attrName>style.visibility</p:attrName>
                                        </p:attrNameLst>
                                      </p:cBhvr>
                                      <p:to>
                                        <p:strVal val="visible"/>
                                      </p:to>
                                    </p:set>
                                    <p:animEffect transition="in" filter="dissolve">
                                      <p:cBhvr>
                                        <p:cTn id="27" dur="500"/>
                                        <p:tgtEl>
                                          <p:spTgt spid="108851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88515">
                                            <p:txEl>
                                              <p:pRg st="5" end="5"/>
                                            </p:txEl>
                                          </p:spTgt>
                                        </p:tgtEl>
                                        <p:attrNameLst>
                                          <p:attrName>style.visibility</p:attrName>
                                        </p:attrNameLst>
                                      </p:cBhvr>
                                      <p:to>
                                        <p:strVal val="visible"/>
                                      </p:to>
                                    </p:set>
                                    <p:animEffect transition="in" filter="dissolve">
                                      <p:cBhvr>
                                        <p:cTn id="32" dur="500"/>
                                        <p:tgtEl>
                                          <p:spTgt spid="108851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88515">
                                            <p:txEl>
                                              <p:pRg st="6" end="6"/>
                                            </p:txEl>
                                          </p:spTgt>
                                        </p:tgtEl>
                                        <p:attrNameLst>
                                          <p:attrName>style.visibility</p:attrName>
                                        </p:attrNameLst>
                                      </p:cBhvr>
                                      <p:to>
                                        <p:strVal val="visible"/>
                                      </p:to>
                                    </p:set>
                                    <p:animEffect transition="in" filter="dissolve">
                                      <p:cBhvr>
                                        <p:cTn id="37" dur="500"/>
                                        <p:tgtEl>
                                          <p:spTgt spid="1088515">
                                            <p:txEl>
                                              <p:pRg st="6" end="6"/>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dissolv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8515" grpId="0" build="p"/>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0563" name="Rectangle 3"/>
          <p:cNvSpPr>
            <a:spLocks noGrp="1" noChangeArrowheads="1"/>
          </p:cNvSpPr>
          <p:nvPr>
            <p:ph type="body" idx="1"/>
          </p:nvPr>
        </p:nvSpPr>
        <p:spPr>
          <a:xfrm>
            <a:off x="179388" y="908050"/>
            <a:ext cx="8785225" cy="5761038"/>
          </a:xfrm>
        </p:spPr>
        <p:txBody>
          <a:bodyPr/>
          <a:lstStyle/>
          <a:p>
            <a:r>
              <a:rPr lang="en-GB"/>
              <a:t>Logos word of God reveals His nature, character, safeguard truth, standard or plumb line</a:t>
            </a:r>
          </a:p>
          <a:p>
            <a:r>
              <a:rPr lang="en-GB"/>
              <a:t>Psa 119:1-40 word, ways, testimonies, judgments, law, precepts, statutes, ordinances, commandments, wonders</a:t>
            </a:r>
          </a:p>
          <a:p>
            <a:r>
              <a:rPr lang="en-GB"/>
              <a:t>Beholding &amp; becoming</a:t>
            </a:r>
          </a:p>
          <a:p>
            <a:r>
              <a:rPr lang="en-GB"/>
              <a:t>2 Cor 3:18 beholding as in a mirror the glory of the Lord, are being transformed into the same image from glory to glory</a:t>
            </a:r>
          </a:p>
        </p:txBody>
      </p:sp>
      <p:sp>
        <p:nvSpPr>
          <p:cNvPr id="3" name="Rectangle 2"/>
          <p:cNvSpPr>
            <a:spLocks noGrp="1" noChangeArrowheads="1"/>
          </p:cNvSpPr>
          <p:nvPr>
            <p:ph type="title"/>
          </p:nvPr>
        </p:nvSpPr>
        <p:spPr>
          <a:xfrm>
            <a:off x="0" y="0"/>
            <a:ext cx="9109072" cy="749300"/>
          </a:xfrm>
        </p:spPr>
        <p:txBody>
          <a:bodyPr lIns="0" tIns="0" rIns="0" bIns="0"/>
          <a:lstStyle/>
          <a:p>
            <a:pPr eaLnBrk="1" hangingPunct="1">
              <a:defRPr/>
            </a:pPr>
            <a:r>
              <a:rPr lang="en-GB" sz="4400" dirty="0"/>
              <a:t>Preparing for </a:t>
            </a:r>
            <a:r>
              <a:rPr lang="en-GB" sz="4400" dirty="0" smtClean="0"/>
              <a:t>Destiny - </a:t>
            </a:r>
            <a:r>
              <a:rPr lang="en-GB" sz="4400" dirty="0"/>
              <a:t>Meditation</a:t>
            </a:r>
            <a:endParaRPr lang="en-GB" sz="44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90563">
                                            <p:txEl>
                                              <p:pRg st="0" end="0"/>
                                            </p:txEl>
                                          </p:spTgt>
                                        </p:tgtEl>
                                        <p:attrNameLst>
                                          <p:attrName>style.visibility</p:attrName>
                                        </p:attrNameLst>
                                      </p:cBhvr>
                                      <p:to>
                                        <p:strVal val="visible"/>
                                      </p:to>
                                    </p:set>
                                    <p:animEffect transition="in" filter="dissolve">
                                      <p:cBhvr>
                                        <p:cTn id="7" dur="500"/>
                                        <p:tgtEl>
                                          <p:spTgt spid="10905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90563">
                                            <p:txEl>
                                              <p:pRg st="1" end="1"/>
                                            </p:txEl>
                                          </p:spTgt>
                                        </p:tgtEl>
                                        <p:attrNameLst>
                                          <p:attrName>style.visibility</p:attrName>
                                        </p:attrNameLst>
                                      </p:cBhvr>
                                      <p:to>
                                        <p:strVal val="visible"/>
                                      </p:to>
                                    </p:set>
                                    <p:animEffect transition="in" filter="dissolve">
                                      <p:cBhvr>
                                        <p:cTn id="12" dur="500"/>
                                        <p:tgtEl>
                                          <p:spTgt spid="10905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90563">
                                            <p:txEl>
                                              <p:pRg st="2" end="2"/>
                                            </p:txEl>
                                          </p:spTgt>
                                        </p:tgtEl>
                                        <p:attrNameLst>
                                          <p:attrName>style.visibility</p:attrName>
                                        </p:attrNameLst>
                                      </p:cBhvr>
                                      <p:to>
                                        <p:strVal val="visible"/>
                                      </p:to>
                                    </p:set>
                                    <p:animEffect transition="in" filter="dissolve">
                                      <p:cBhvr>
                                        <p:cTn id="17" dur="500"/>
                                        <p:tgtEl>
                                          <p:spTgt spid="10905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90563">
                                            <p:txEl>
                                              <p:pRg st="3" end="3"/>
                                            </p:txEl>
                                          </p:spTgt>
                                        </p:tgtEl>
                                        <p:attrNameLst>
                                          <p:attrName>style.visibility</p:attrName>
                                        </p:attrNameLst>
                                      </p:cBhvr>
                                      <p:to>
                                        <p:strVal val="visible"/>
                                      </p:to>
                                    </p:set>
                                    <p:animEffect transition="in" filter="dissolve">
                                      <p:cBhvr>
                                        <p:cTn id="22" dur="500"/>
                                        <p:tgtEl>
                                          <p:spTgt spid="1090563">
                                            <p:txEl>
                                              <p:pRg st="3" end="3"/>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ssolv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0563" grpId="0" build="p"/>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2611" name="Rectangle 3"/>
          <p:cNvSpPr>
            <a:spLocks noGrp="1" noChangeArrowheads="1"/>
          </p:cNvSpPr>
          <p:nvPr>
            <p:ph type="body" idx="1"/>
          </p:nvPr>
        </p:nvSpPr>
        <p:spPr>
          <a:xfrm>
            <a:off x="179388" y="908050"/>
            <a:ext cx="8785225" cy="5761038"/>
          </a:xfrm>
        </p:spPr>
        <p:txBody>
          <a:bodyPr/>
          <a:lstStyle/>
          <a:p>
            <a:pPr>
              <a:lnSpc>
                <a:spcPct val="90000"/>
              </a:lnSpc>
            </a:pPr>
            <a:r>
              <a:rPr lang="en-GB" sz="3500"/>
              <a:t>Rhema word of God speaks truth into our spirits, hearts</a:t>
            </a:r>
          </a:p>
          <a:p>
            <a:pPr>
              <a:lnSpc>
                <a:spcPct val="90000"/>
              </a:lnSpc>
            </a:pPr>
            <a:r>
              <a:rPr lang="en-GB" sz="3500"/>
              <a:t>Psa 119:1-40 walk, observe, seek, look, treasure, tell, rejoice, meditate, establish, delight, live, long for, cling, run, incline, reverence, give thanks</a:t>
            </a:r>
          </a:p>
          <a:p>
            <a:pPr>
              <a:lnSpc>
                <a:spcPct val="90000"/>
              </a:lnSpc>
            </a:pPr>
            <a:r>
              <a:rPr lang="en-GB" sz="3500"/>
              <a:t>Psa 119:1-40 bless, ordain, teach, open eyes, rebuke, take away reproach, revive, answer, strengthen, grant, enlarge heart, give understanding, deal bountifully</a:t>
            </a:r>
          </a:p>
        </p:txBody>
      </p:sp>
      <p:sp>
        <p:nvSpPr>
          <p:cNvPr id="3" name="Rectangle 2"/>
          <p:cNvSpPr>
            <a:spLocks noGrp="1" noChangeArrowheads="1"/>
          </p:cNvSpPr>
          <p:nvPr>
            <p:ph type="title"/>
          </p:nvPr>
        </p:nvSpPr>
        <p:spPr>
          <a:xfrm>
            <a:off x="0" y="0"/>
            <a:ext cx="9109072" cy="749300"/>
          </a:xfrm>
        </p:spPr>
        <p:txBody>
          <a:bodyPr lIns="0" tIns="0" rIns="0" bIns="0"/>
          <a:lstStyle/>
          <a:p>
            <a:pPr eaLnBrk="1" hangingPunct="1">
              <a:defRPr/>
            </a:pPr>
            <a:r>
              <a:rPr lang="en-GB" sz="4400" dirty="0"/>
              <a:t>Preparing for </a:t>
            </a:r>
            <a:r>
              <a:rPr lang="en-GB" sz="4400" dirty="0" smtClean="0"/>
              <a:t>Destiny - </a:t>
            </a:r>
            <a:r>
              <a:rPr lang="en-GB" sz="4400" dirty="0"/>
              <a:t>Meditation</a:t>
            </a:r>
            <a:endParaRPr lang="en-GB" sz="44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92611">
                                            <p:txEl>
                                              <p:pRg st="0" end="0"/>
                                            </p:txEl>
                                          </p:spTgt>
                                        </p:tgtEl>
                                        <p:attrNameLst>
                                          <p:attrName>style.visibility</p:attrName>
                                        </p:attrNameLst>
                                      </p:cBhvr>
                                      <p:to>
                                        <p:strVal val="visible"/>
                                      </p:to>
                                    </p:set>
                                    <p:animEffect transition="in" filter="dissolve">
                                      <p:cBhvr>
                                        <p:cTn id="7" dur="500"/>
                                        <p:tgtEl>
                                          <p:spTgt spid="10926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92611">
                                            <p:txEl>
                                              <p:pRg st="1" end="1"/>
                                            </p:txEl>
                                          </p:spTgt>
                                        </p:tgtEl>
                                        <p:attrNameLst>
                                          <p:attrName>style.visibility</p:attrName>
                                        </p:attrNameLst>
                                      </p:cBhvr>
                                      <p:to>
                                        <p:strVal val="visible"/>
                                      </p:to>
                                    </p:set>
                                    <p:animEffect transition="in" filter="dissolve">
                                      <p:cBhvr>
                                        <p:cTn id="12" dur="500"/>
                                        <p:tgtEl>
                                          <p:spTgt spid="10926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92611">
                                            <p:txEl>
                                              <p:pRg st="2" end="2"/>
                                            </p:txEl>
                                          </p:spTgt>
                                        </p:tgtEl>
                                        <p:attrNameLst>
                                          <p:attrName>style.visibility</p:attrName>
                                        </p:attrNameLst>
                                      </p:cBhvr>
                                      <p:to>
                                        <p:strVal val="visible"/>
                                      </p:to>
                                    </p:set>
                                    <p:animEffect transition="in" filter="dissolve">
                                      <p:cBhvr>
                                        <p:cTn id="17" dur="500"/>
                                        <p:tgtEl>
                                          <p:spTgt spid="1092611">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2611" grpId="0" build="p"/>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4659" name="Rectangle 3"/>
          <p:cNvSpPr>
            <a:spLocks noGrp="1" noChangeArrowheads="1"/>
          </p:cNvSpPr>
          <p:nvPr>
            <p:ph type="body" idx="1"/>
          </p:nvPr>
        </p:nvSpPr>
        <p:spPr>
          <a:xfrm>
            <a:off x="179388" y="1125538"/>
            <a:ext cx="8785225" cy="5543550"/>
          </a:xfrm>
        </p:spPr>
        <p:txBody>
          <a:bodyPr/>
          <a:lstStyle/>
          <a:p>
            <a:pPr>
              <a:lnSpc>
                <a:spcPct val="90000"/>
              </a:lnSpc>
            </a:pPr>
            <a:r>
              <a:rPr lang="en-GB" sz="3600"/>
              <a:t>Prov 4:20 My son, </a:t>
            </a:r>
            <a:r>
              <a:rPr lang="en-GB" sz="3600">
                <a:solidFill>
                  <a:srgbClr val="FFFF00"/>
                </a:solidFill>
              </a:rPr>
              <a:t>give attention</a:t>
            </a:r>
            <a:r>
              <a:rPr lang="en-GB" sz="3600"/>
              <a:t> to my words; </a:t>
            </a:r>
            <a:r>
              <a:rPr lang="en-GB" sz="3600">
                <a:solidFill>
                  <a:srgbClr val="FFFF00"/>
                </a:solidFill>
              </a:rPr>
              <a:t>Incline your ear</a:t>
            </a:r>
            <a:r>
              <a:rPr lang="en-GB" sz="3600"/>
              <a:t> to my sayings. </a:t>
            </a:r>
            <a:br>
              <a:rPr lang="en-GB" sz="3600"/>
            </a:br>
            <a:r>
              <a:rPr lang="en-GB" sz="3600"/>
              <a:t>21 Do not let them depart from your </a:t>
            </a:r>
            <a:r>
              <a:rPr lang="en-GB" sz="3600">
                <a:solidFill>
                  <a:srgbClr val="FFFF00"/>
                </a:solidFill>
              </a:rPr>
              <a:t>sight</a:t>
            </a:r>
            <a:r>
              <a:rPr lang="en-GB" sz="3600"/>
              <a:t>; Keep them in the </a:t>
            </a:r>
            <a:r>
              <a:rPr lang="en-GB" sz="3600">
                <a:solidFill>
                  <a:srgbClr val="FFFF00"/>
                </a:solidFill>
              </a:rPr>
              <a:t>midst of your heart</a:t>
            </a:r>
            <a:r>
              <a:rPr lang="en-GB" sz="3600"/>
              <a:t>. 22 For they are life to those who find them And health to all their body. 23 Watch over your heart with all diligence, For from it </a:t>
            </a:r>
            <a:r>
              <a:rPr lang="en-GB" sz="3600" i="1"/>
              <a:t>flow</a:t>
            </a:r>
            <a:r>
              <a:rPr lang="en-GB" sz="3600"/>
              <a:t> the springs of life. </a:t>
            </a:r>
          </a:p>
        </p:txBody>
      </p:sp>
      <p:sp>
        <p:nvSpPr>
          <p:cNvPr id="3" name="Rectangle 2"/>
          <p:cNvSpPr>
            <a:spLocks noGrp="1" noChangeArrowheads="1"/>
          </p:cNvSpPr>
          <p:nvPr>
            <p:ph type="title"/>
          </p:nvPr>
        </p:nvSpPr>
        <p:spPr>
          <a:xfrm>
            <a:off x="0" y="0"/>
            <a:ext cx="9109072" cy="749300"/>
          </a:xfrm>
        </p:spPr>
        <p:txBody>
          <a:bodyPr lIns="0" tIns="0" rIns="0" bIns="0"/>
          <a:lstStyle/>
          <a:p>
            <a:pPr eaLnBrk="1" hangingPunct="1">
              <a:defRPr/>
            </a:pPr>
            <a:r>
              <a:rPr lang="en-GB" sz="4400" dirty="0"/>
              <a:t>Preparing for </a:t>
            </a:r>
            <a:r>
              <a:rPr lang="en-GB" sz="4400" dirty="0" smtClean="0"/>
              <a:t>Destiny - </a:t>
            </a:r>
            <a:r>
              <a:rPr lang="en-GB" sz="4400" dirty="0"/>
              <a:t>Meditation</a:t>
            </a:r>
            <a:endParaRPr lang="en-GB" sz="44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94659">
                                            <p:txEl>
                                              <p:pRg st="0" end="0"/>
                                            </p:txEl>
                                          </p:spTgt>
                                        </p:tgtEl>
                                        <p:attrNameLst>
                                          <p:attrName>style.visibility</p:attrName>
                                        </p:attrNameLst>
                                      </p:cBhvr>
                                      <p:to>
                                        <p:strVal val="visible"/>
                                      </p:to>
                                    </p:set>
                                    <p:animEffect transition="in" filter="dissolve">
                                      <p:cBhvr>
                                        <p:cTn id="7" dur="500"/>
                                        <p:tgtEl>
                                          <p:spTgt spid="109465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4659" grpId="0" build="p"/>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7186" name="Rectangle 2"/>
          <p:cNvSpPr>
            <a:spLocks noGrp="1" noChangeArrowheads="1"/>
          </p:cNvSpPr>
          <p:nvPr>
            <p:ph type="body" idx="1"/>
          </p:nvPr>
        </p:nvSpPr>
        <p:spPr>
          <a:xfrm>
            <a:off x="323850" y="836613"/>
            <a:ext cx="8575675" cy="5832475"/>
          </a:xfrm>
        </p:spPr>
        <p:txBody>
          <a:bodyPr/>
          <a:lstStyle/>
          <a:p>
            <a:r>
              <a:rPr lang="en-GB" sz="3600"/>
              <a:t>Give control of your soul to your spirit</a:t>
            </a:r>
          </a:p>
          <a:p>
            <a:r>
              <a:rPr lang="en-GB" sz="3600"/>
              <a:t>Take authority over the soul</a:t>
            </a:r>
          </a:p>
          <a:p>
            <a:r>
              <a:rPr lang="en-GB" sz="3600"/>
              <a:t>Separate soul from spirit</a:t>
            </a:r>
          </a:p>
          <a:p>
            <a:r>
              <a:rPr lang="en-GB" sz="3600"/>
              <a:t>Heb 4:12 For the word of God is living and active and sharper than any two-edged sword, and piercing as far as the division of soul and spirit, of both joints and marrow, and able to judge the thoughts and intentions of the heart. </a:t>
            </a:r>
          </a:p>
        </p:txBody>
      </p:sp>
      <p:sp>
        <p:nvSpPr>
          <p:cNvPr id="1117187" name="Rectangle 3"/>
          <p:cNvSpPr>
            <a:spLocks noGrp="1" noChangeArrowheads="1"/>
          </p:cNvSpPr>
          <p:nvPr>
            <p:ph type="title"/>
          </p:nvPr>
        </p:nvSpPr>
        <p:spPr>
          <a:xfrm>
            <a:off x="179388" y="0"/>
            <a:ext cx="8518525" cy="760413"/>
          </a:xfrm>
          <a:noFill/>
          <a:ln/>
        </p:spPr>
        <p:txBody>
          <a:bodyPr lIns="0" tIns="0" rIns="0" bIns="0"/>
          <a:lstStyle/>
          <a:p>
            <a:r>
              <a:rPr lang="en-GB"/>
              <a:t>Preparing for Destiny – Soul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71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718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1718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171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7186"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9234" name="Rectangle 2"/>
          <p:cNvSpPr>
            <a:spLocks noGrp="1" noChangeArrowheads="1"/>
          </p:cNvSpPr>
          <p:nvPr>
            <p:ph type="body" idx="1"/>
          </p:nvPr>
        </p:nvSpPr>
        <p:spPr>
          <a:xfrm>
            <a:off x="0" y="1125538"/>
            <a:ext cx="8964613" cy="5472112"/>
          </a:xfrm>
        </p:spPr>
        <p:txBody>
          <a:bodyPr/>
          <a:lstStyle/>
          <a:p>
            <a:pPr>
              <a:spcBef>
                <a:spcPct val="40000"/>
              </a:spcBef>
            </a:pPr>
            <a:r>
              <a:rPr lang="en-GB" sz="4000"/>
              <a:t>Soul rules draws life from spirit</a:t>
            </a:r>
          </a:p>
          <a:p>
            <a:pPr>
              <a:spcBef>
                <a:spcPct val="40000"/>
              </a:spcBef>
            </a:pPr>
            <a:r>
              <a:rPr lang="en-GB" sz="4000"/>
              <a:t>Soul draws from world through body</a:t>
            </a:r>
          </a:p>
          <a:p>
            <a:pPr>
              <a:spcBef>
                <a:spcPct val="40000"/>
              </a:spcBef>
            </a:pPr>
            <a:r>
              <a:rPr lang="en-GB" sz="4000"/>
              <a:t>Soul seeks to control the spirit</a:t>
            </a:r>
          </a:p>
          <a:p>
            <a:pPr>
              <a:spcBef>
                <a:spcPct val="40000"/>
              </a:spcBef>
            </a:pPr>
            <a:r>
              <a:rPr lang="en-GB" sz="4000"/>
              <a:t>Break soul ties to your spirit</a:t>
            </a:r>
          </a:p>
          <a:p>
            <a:pPr>
              <a:spcBef>
                <a:spcPct val="40000"/>
              </a:spcBef>
            </a:pPr>
            <a:r>
              <a:rPr lang="en-GB" sz="4000"/>
              <a:t>Use word to separate Soul/Spirit</a:t>
            </a:r>
          </a:p>
        </p:txBody>
      </p:sp>
      <p:sp>
        <p:nvSpPr>
          <p:cNvPr id="1119235" name="Rectangle 3"/>
          <p:cNvSpPr>
            <a:spLocks noChangeArrowheads="1"/>
          </p:cNvSpPr>
          <p:nvPr/>
        </p:nvSpPr>
        <p:spPr bwMode="auto">
          <a:xfrm>
            <a:off x="395288" y="0"/>
            <a:ext cx="8518525" cy="76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GB" sz="4800">
                <a:solidFill>
                  <a:schemeClr val="accent2"/>
                </a:solidFill>
                <a:effectLst>
                  <a:outerShdw blurRad="38100" dist="38100" dir="2700000" algn="tl">
                    <a:srgbClr val="000000"/>
                  </a:outerShdw>
                </a:effectLst>
              </a:rPr>
              <a:t>Preparing for Destiny – Soul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92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923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1923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1923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192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9234"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1282" name="Rectangle 2"/>
          <p:cNvSpPr>
            <a:spLocks noGrp="1" noChangeArrowheads="1"/>
          </p:cNvSpPr>
          <p:nvPr>
            <p:ph type="body" idx="1"/>
          </p:nvPr>
        </p:nvSpPr>
        <p:spPr>
          <a:xfrm>
            <a:off x="0" y="1125538"/>
            <a:ext cx="8964613" cy="5472112"/>
          </a:xfrm>
        </p:spPr>
        <p:txBody>
          <a:bodyPr/>
          <a:lstStyle/>
          <a:p>
            <a:pPr>
              <a:spcBef>
                <a:spcPct val="40000"/>
              </a:spcBef>
            </a:pPr>
            <a:r>
              <a:rPr lang="en-GB" sz="4000"/>
              <a:t>Like a wedge, divide &amp; separate </a:t>
            </a:r>
          </a:p>
          <a:p>
            <a:pPr>
              <a:spcBef>
                <a:spcPct val="40000"/>
              </a:spcBef>
            </a:pPr>
            <a:r>
              <a:rPr lang="en-GB" sz="4000"/>
              <a:t>Break control of soul over spirit</a:t>
            </a:r>
          </a:p>
          <a:p>
            <a:pPr>
              <a:spcBef>
                <a:spcPct val="40000"/>
              </a:spcBef>
            </a:pPr>
            <a:r>
              <a:rPr lang="en-GB" sz="4000"/>
              <a:t>Change from inside out</a:t>
            </a:r>
          </a:p>
          <a:p>
            <a:pPr>
              <a:spcBef>
                <a:spcPct val="40000"/>
              </a:spcBef>
            </a:pPr>
            <a:r>
              <a:rPr lang="en-GB" sz="4000"/>
              <a:t>Reflect your spirit man</a:t>
            </a:r>
          </a:p>
          <a:p>
            <a:pPr>
              <a:spcBef>
                <a:spcPct val="40000"/>
              </a:spcBef>
            </a:pPr>
            <a:r>
              <a:rPr lang="en-GB" sz="4000"/>
              <a:t>Become one “living being”</a:t>
            </a:r>
          </a:p>
        </p:txBody>
      </p:sp>
      <p:sp>
        <p:nvSpPr>
          <p:cNvPr id="1121283" name="Rectangle 3"/>
          <p:cNvSpPr>
            <a:spLocks noChangeArrowheads="1"/>
          </p:cNvSpPr>
          <p:nvPr/>
        </p:nvSpPr>
        <p:spPr bwMode="auto">
          <a:xfrm>
            <a:off x="395288" y="0"/>
            <a:ext cx="8518525" cy="76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GB" sz="4800">
                <a:solidFill>
                  <a:schemeClr val="accent2"/>
                </a:solidFill>
                <a:effectLst>
                  <a:outerShdw blurRad="38100" dist="38100" dir="2700000" algn="tl">
                    <a:srgbClr val="000000"/>
                  </a:outerShdw>
                </a:effectLst>
              </a:rPr>
              <a:t>Preparing for Destiny – Soul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12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128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128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128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12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1282"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6946" name="Rectangle 2"/>
          <p:cNvSpPr>
            <a:spLocks noGrp="1" noChangeArrowheads="1"/>
          </p:cNvSpPr>
          <p:nvPr>
            <p:ph type="title"/>
          </p:nvPr>
        </p:nvSpPr>
        <p:spPr>
          <a:xfrm>
            <a:off x="250825" y="0"/>
            <a:ext cx="8893175" cy="730250"/>
          </a:xfrm>
        </p:spPr>
        <p:txBody>
          <a:bodyPr/>
          <a:lstStyle/>
          <a:p>
            <a:pPr eaLnBrk="1" hangingPunct="1">
              <a:defRPr/>
            </a:pPr>
            <a:r>
              <a:rPr lang="en-GB" sz="4200" smtClean="0"/>
              <a:t>Preparing for destiny - spirit building</a:t>
            </a:r>
          </a:p>
        </p:txBody>
      </p:sp>
      <p:sp>
        <p:nvSpPr>
          <p:cNvPr id="1106947" name="Rectangle 3"/>
          <p:cNvSpPr>
            <a:spLocks noGrp="1" noChangeArrowheads="1"/>
          </p:cNvSpPr>
          <p:nvPr>
            <p:ph type="body" idx="1"/>
          </p:nvPr>
        </p:nvSpPr>
        <p:spPr>
          <a:xfrm>
            <a:off x="179388" y="836613"/>
            <a:ext cx="8856662" cy="5761037"/>
          </a:xfrm>
        </p:spPr>
        <p:txBody>
          <a:bodyPr>
            <a:normAutofit/>
          </a:bodyPr>
          <a:lstStyle/>
          <a:p>
            <a:pPr eaLnBrk="1" hangingPunct="1">
              <a:spcBef>
                <a:spcPts val="2400"/>
              </a:spcBef>
              <a:defRPr/>
            </a:pPr>
            <a:r>
              <a:rPr lang="en-GB" sz="3600" dirty="0" smtClean="0"/>
              <a:t>Give God first love, place, priority</a:t>
            </a:r>
          </a:p>
          <a:p>
            <a:pPr eaLnBrk="1" hangingPunct="1">
              <a:spcBef>
                <a:spcPts val="2400"/>
              </a:spcBef>
              <a:defRPr/>
            </a:pPr>
            <a:r>
              <a:rPr lang="en-GB" sz="3600" dirty="0" smtClean="0"/>
              <a:t>Pray &amp; sing in tongues</a:t>
            </a:r>
          </a:p>
          <a:p>
            <a:pPr eaLnBrk="1" hangingPunct="1">
              <a:spcBef>
                <a:spcPts val="2400"/>
              </a:spcBef>
              <a:defRPr/>
            </a:pPr>
            <a:r>
              <a:rPr lang="en-GB" sz="3600" dirty="0" smtClean="0"/>
              <a:t>Wait on the Lord – Be still </a:t>
            </a:r>
          </a:p>
          <a:p>
            <a:pPr eaLnBrk="1" hangingPunct="1">
              <a:spcBef>
                <a:spcPts val="2400"/>
              </a:spcBef>
              <a:defRPr/>
            </a:pPr>
            <a:r>
              <a:rPr lang="en-GB" sz="3600" dirty="0" smtClean="0"/>
              <a:t>Meditate on word of God – Prov 4:20-23</a:t>
            </a:r>
          </a:p>
        </p:txBody>
      </p:sp>
    </p:spTree>
    <p:extLst>
      <p:ext uri="{BB962C8B-B14F-4D97-AF65-F5344CB8AC3E}">
        <p14:creationId xmlns:p14="http://schemas.microsoft.com/office/powerpoint/2010/main" val="3199787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69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69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069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69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947"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3651" name="Rectangle 3"/>
          <p:cNvSpPr>
            <a:spLocks noGrp="1" noChangeArrowheads="1"/>
          </p:cNvSpPr>
          <p:nvPr>
            <p:ph type="title"/>
          </p:nvPr>
        </p:nvSpPr>
        <p:spPr>
          <a:xfrm>
            <a:off x="468313" y="0"/>
            <a:ext cx="8229600" cy="760413"/>
          </a:xfrm>
          <a:noFill/>
          <a:ln/>
        </p:spPr>
        <p:txBody>
          <a:bodyPr lIns="0" tIns="0" rIns="0" bIns="0"/>
          <a:lstStyle/>
          <a:p>
            <a:r>
              <a:rPr lang="en-GB"/>
              <a:t>Preparing for Destiny- Practice</a:t>
            </a:r>
          </a:p>
        </p:txBody>
      </p:sp>
      <p:sp>
        <p:nvSpPr>
          <p:cNvPr id="923652" name="Rectangle 4"/>
          <p:cNvSpPr>
            <a:spLocks noGrp="1" noChangeArrowheads="1"/>
          </p:cNvSpPr>
          <p:nvPr>
            <p:ph type="body" idx="1"/>
          </p:nvPr>
        </p:nvSpPr>
        <p:spPr>
          <a:xfrm>
            <a:off x="179388" y="981075"/>
            <a:ext cx="8964612" cy="5616575"/>
          </a:xfrm>
          <a:noFill/>
          <a:ln/>
        </p:spPr>
        <p:txBody>
          <a:bodyPr lIns="18000" tIns="0" rIns="18000" bIns="0"/>
          <a:lstStyle/>
          <a:p>
            <a:r>
              <a:rPr lang="en-GB" sz="3600"/>
              <a:t>Heb 5:14 But solid food is for the mature, who because of </a:t>
            </a:r>
            <a:r>
              <a:rPr lang="en-GB" sz="3600">
                <a:solidFill>
                  <a:srgbClr val="FFFF00"/>
                </a:solidFill>
              </a:rPr>
              <a:t>practice have their senses trained</a:t>
            </a:r>
            <a:r>
              <a:rPr lang="en-GB" sz="3600"/>
              <a:t> to discern good and evil. (</a:t>
            </a:r>
            <a:r>
              <a:rPr lang="en-GB" sz="3600">
                <a:solidFill>
                  <a:srgbClr val="FFFF00"/>
                </a:solidFill>
              </a:rPr>
              <a:t>spirit &amp; soul</a:t>
            </a:r>
            <a:r>
              <a:rPr lang="en-GB" sz="3600"/>
              <a:t>)</a:t>
            </a:r>
          </a:p>
          <a:p>
            <a:r>
              <a:rPr lang="en-GB" sz="3600"/>
              <a:t>Step in &amp; Step out</a:t>
            </a:r>
          </a:p>
          <a:p>
            <a:r>
              <a:rPr lang="en-GB" sz="3600"/>
              <a:t>Tabernacle holy place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365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365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365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52"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4178" name="Rectangle 2"/>
          <p:cNvSpPr>
            <a:spLocks noGrp="1" noChangeArrowheads="1"/>
          </p:cNvSpPr>
          <p:nvPr>
            <p:ph type="title"/>
          </p:nvPr>
        </p:nvSpPr>
        <p:spPr>
          <a:xfrm>
            <a:off x="0" y="0"/>
            <a:ext cx="8697913" cy="749300"/>
          </a:xfrm>
        </p:spPr>
        <p:txBody>
          <a:bodyPr>
            <a:normAutofit fontScale="90000"/>
          </a:bodyPr>
          <a:lstStyle/>
          <a:p>
            <a:pPr eaLnBrk="1" hangingPunct="1">
              <a:defRPr/>
            </a:pPr>
            <a:r>
              <a:rPr lang="en-GB" dirty="0" smtClean="0"/>
              <a:t>Preparing for destiny - Meditation</a:t>
            </a:r>
          </a:p>
        </p:txBody>
      </p:sp>
      <p:sp>
        <p:nvSpPr>
          <p:cNvPr id="1074179" name="Rectangle 3"/>
          <p:cNvSpPr>
            <a:spLocks noGrp="1" noChangeArrowheads="1"/>
          </p:cNvSpPr>
          <p:nvPr>
            <p:ph type="body" idx="1"/>
          </p:nvPr>
        </p:nvSpPr>
        <p:spPr>
          <a:xfrm>
            <a:off x="0" y="836613"/>
            <a:ext cx="9144000" cy="5904755"/>
          </a:xfrm>
        </p:spPr>
        <p:txBody>
          <a:bodyPr/>
          <a:lstStyle/>
          <a:p>
            <a:pPr eaLnBrk="1" hangingPunct="1">
              <a:defRPr/>
            </a:pPr>
            <a:r>
              <a:rPr lang="en-GB" dirty="0" err="1" smtClean="0"/>
              <a:t>Heb</a:t>
            </a:r>
            <a:r>
              <a:rPr lang="en-GB" dirty="0" smtClean="0"/>
              <a:t> 4:12 For the word of God is living and active</a:t>
            </a:r>
          </a:p>
          <a:p>
            <a:pPr eaLnBrk="1" hangingPunct="1">
              <a:defRPr/>
            </a:pPr>
            <a:r>
              <a:rPr lang="en-GB" dirty="0" smtClean="0"/>
              <a:t>Meditate on it in 2D to experience it in 3D. A picture paints a 1000 words</a:t>
            </a:r>
          </a:p>
          <a:p>
            <a:pPr eaLnBrk="1" hangingPunct="1">
              <a:defRPr/>
            </a:pPr>
            <a:r>
              <a:rPr lang="en-GB" dirty="0" smtClean="0"/>
              <a:t>Experiences, visions, pictures, revelation</a:t>
            </a:r>
          </a:p>
          <a:p>
            <a:pPr eaLnBrk="1" hangingPunct="1">
              <a:defRPr/>
            </a:pPr>
            <a:r>
              <a:rPr lang="en-GB" dirty="0" smtClean="0"/>
              <a:t>Write, Review &amp; revisit – value it</a:t>
            </a:r>
          </a:p>
          <a:p>
            <a:pPr eaLnBrk="1" hangingPunct="1">
              <a:defRPr/>
            </a:pPr>
            <a:r>
              <a:rPr lang="en-GB" dirty="0" smtClean="0"/>
              <a:t>Consumer of the word to a producer of the word</a:t>
            </a:r>
          </a:p>
          <a:p>
            <a:pPr eaLnBrk="1" hangingPunct="1">
              <a:lnSpc>
                <a:spcPct val="90000"/>
              </a:lnSpc>
              <a:defRPr/>
            </a:pPr>
            <a:r>
              <a:rPr lang="en-GB" dirty="0" smtClean="0"/>
              <a:t>Tomato from supermarket</a:t>
            </a:r>
          </a:p>
          <a:p>
            <a:pPr eaLnBrk="1" hangingPunct="1">
              <a:lnSpc>
                <a:spcPct val="90000"/>
              </a:lnSpc>
              <a:defRPr/>
            </a:pPr>
            <a:r>
              <a:rPr lang="en-GB" dirty="0" smtClean="0"/>
              <a:t>Grow tomatoes – soil, seed, support, flowers, prune, feed, water, sun, shelter</a:t>
            </a:r>
          </a:p>
        </p:txBody>
      </p:sp>
    </p:spTree>
    <p:extLst>
      <p:ext uri="{BB962C8B-B14F-4D97-AF65-F5344CB8AC3E}">
        <p14:creationId xmlns:p14="http://schemas.microsoft.com/office/powerpoint/2010/main" val="30285264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74178"/>
                                        </p:tgtEl>
                                        <p:attrNameLst>
                                          <p:attrName>style.visibility</p:attrName>
                                        </p:attrNameLst>
                                      </p:cBhvr>
                                      <p:to>
                                        <p:strVal val="visible"/>
                                      </p:to>
                                    </p:set>
                                    <p:animEffect transition="in" filter="dissolve">
                                      <p:cBhvr>
                                        <p:cTn id="7" dur="500"/>
                                        <p:tgtEl>
                                          <p:spTgt spid="1074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74179">
                                            <p:txEl>
                                              <p:pRg st="0" end="0"/>
                                            </p:txEl>
                                          </p:spTgt>
                                        </p:tgtEl>
                                        <p:attrNameLst>
                                          <p:attrName>style.visibility</p:attrName>
                                        </p:attrNameLst>
                                      </p:cBhvr>
                                      <p:to>
                                        <p:strVal val="visible"/>
                                      </p:to>
                                    </p:set>
                                    <p:animEffect transition="in" filter="dissolve">
                                      <p:cBhvr>
                                        <p:cTn id="12" dur="500"/>
                                        <p:tgtEl>
                                          <p:spTgt spid="10741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74179">
                                            <p:txEl>
                                              <p:pRg st="1" end="1"/>
                                            </p:txEl>
                                          </p:spTgt>
                                        </p:tgtEl>
                                        <p:attrNameLst>
                                          <p:attrName>style.visibility</p:attrName>
                                        </p:attrNameLst>
                                      </p:cBhvr>
                                      <p:to>
                                        <p:strVal val="visible"/>
                                      </p:to>
                                    </p:set>
                                    <p:animEffect transition="in" filter="dissolve">
                                      <p:cBhvr>
                                        <p:cTn id="17" dur="500"/>
                                        <p:tgtEl>
                                          <p:spTgt spid="107417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74179">
                                            <p:txEl>
                                              <p:pRg st="2" end="2"/>
                                            </p:txEl>
                                          </p:spTgt>
                                        </p:tgtEl>
                                        <p:attrNameLst>
                                          <p:attrName>style.visibility</p:attrName>
                                        </p:attrNameLst>
                                      </p:cBhvr>
                                      <p:to>
                                        <p:strVal val="visible"/>
                                      </p:to>
                                    </p:set>
                                    <p:animEffect transition="in" filter="dissolve">
                                      <p:cBhvr>
                                        <p:cTn id="22" dur="500"/>
                                        <p:tgtEl>
                                          <p:spTgt spid="107417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74179">
                                            <p:txEl>
                                              <p:pRg st="3" end="3"/>
                                            </p:txEl>
                                          </p:spTgt>
                                        </p:tgtEl>
                                        <p:attrNameLst>
                                          <p:attrName>style.visibility</p:attrName>
                                        </p:attrNameLst>
                                      </p:cBhvr>
                                      <p:to>
                                        <p:strVal val="visible"/>
                                      </p:to>
                                    </p:set>
                                    <p:animEffect transition="in" filter="dissolve">
                                      <p:cBhvr>
                                        <p:cTn id="27" dur="500"/>
                                        <p:tgtEl>
                                          <p:spTgt spid="107417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74179">
                                            <p:txEl>
                                              <p:pRg st="4" end="4"/>
                                            </p:txEl>
                                          </p:spTgt>
                                        </p:tgtEl>
                                        <p:attrNameLst>
                                          <p:attrName>style.visibility</p:attrName>
                                        </p:attrNameLst>
                                      </p:cBhvr>
                                      <p:to>
                                        <p:strVal val="visible"/>
                                      </p:to>
                                    </p:set>
                                    <p:animEffect transition="in" filter="dissolve">
                                      <p:cBhvr>
                                        <p:cTn id="32" dur="500"/>
                                        <p:tgtEl>
                                          <p:spTgt spid="107417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74179">
                                            <p:txEl>
                                              <p:pRg st="5" end="5"/>
                                            </p:txEl>
                                          </p:spTgt>
                                        </p:tgtEl>
                                        <p:attrNameLst>
                                          <p:attrName>style.visibility</p:attrName>
                                        </p:attrNameLst>
                                      </p:cBhvr>
                                      <p:to>
                                        <p:strVal val="visible"/>
                                      </p:to>
                                    </p:set>
                                    <p:animEffect transition="in" filter="dissolve">
                                      <p:cBhvr>
                                        <p:cTn id="37" dur="500"/>
                                        <p:tgtEl>
                                          <p:spTgt spid="107417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74179">
                                            <p:txEl>
                                              <p:pRg st="6" end="6"/>
                                            </p:txEl>
                                          </p:spTgt>
                                        </p:tgtEl>
                                        <p:attrNameLst>
                                          <p:attrName>style.visibility</p:attrName>
                                        </p:attrNameLst>
                                      </p:cBhvr>
                                      <p:to>
                                        <p:strVal val="visible"/>
                                      </p:to>
                                    </p:set>
                                    <p:animEffect transition="in" filter="dissolve">
                                      <p:cBhvr>
                                        <p:cTn id="42" dur="500"/>
                                        <p:tgtEl>
                                          <p:spTgt spid="10741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4178" grpId="0"/>
      <p:bldP spid="1074179"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4178" name="Rectangle 2"/>
          <p:cNvSpPr>
            <a:spLocks noGrp="1" noChangeArrowheads="1"/>
          </p:cNvSpPr>
          <p:nvPr>
            <p:ph type="title"/>
          </p:nvPr>
        </p:nvSpPr>
        <p:spPr>
          <a:xfrm>
            <a:off x="0" y="0"/>
            <a:ext cx="9144000" cy="749300"/>
          </a:xfrm>
        </p:spPr>
        <p:txBody>
          <a:bodyPr/>
          <a:lstStyle/>
          <a:p>
            <a:pPr eaLnBrk="1" hangingPunct="1">
              <a:defRPr/>
            </a:pPr>
            <a:r>
              <a:rPr lang="en-GB" sz="4300" dirty="0">
                <a:solidFill>
                  <a:srgbClr val="00C600"/>
                </a:solidFill>
              </a:rPr>
              <a:t>Preparing for destiny - Meditation</a:t>
            </a:r>
            <a:endParaRPr lang="en-GB" dirty="0" smtClean="0"/>
          </a:p>
        </p:txBody>
      </p:sp>
      <p:sp>
        <p:nvSpPr>
          <p:cNvPr id="1074179" name="Rectangle 3"/>
          <p:cNvSpPr>
            <a:spLocks noGrp="1" noChangeArrowheads="1"/>
          </p:cNvSpPr>
          <p:nvPr>
            <p:ph type="body" idx="1"/>
          </p:nvPr>
        </p:nvSpPr>
        <p:spPr>
          <a:xfrm>
            <a:off x="0" y="836613"/>
            <a:ext cx="9144000" cy="5761037"/>
          </a:xfrm>
        </p:spPr>
        <p:txBody>
          <a:bodyPr>
            <a:noAutofit/>
          </a:bodyPr>
          <a:lstStyle/>
          <a:p>
            <a:pPr eaLnBrk="1" hangingPunct="1">
              <a:spcBef>
                <a:spcPct val="50000"/>
              </a:spcBef>
              <a:defRPr/>
            </a:pPr>
            <a:r>
              <a:rPr lang="en-GB" sz="3600" dirty="0" smtClean="0"/>
              <a:t>Some experiences heaven not in word  </a:t>
            </a:r>
            <a:br>
              <a:rPr lang="en-GB" sz="3600" dirty="0" smtClean="0"/>
            </a:br>
            <a:r>
              <a:rPr lang="en-GB" sz="3600" dirty="0" smtClean="0"/>
              <a:t>( greater works of Jesus)</a:t>
            </a:r>
          </a:p>
          <a:p>
            <a:pPr eaLnBrk="1" hangingPunct="1">
              <a:defRPr/>
            </a:pPr>
            <a:r>
              <a:rPr lang="en-GB" sz="3600" dirty="0" smtClean="0"/>
              <a:t>Use word to plumb line experience to the principles of God’s nature &amp; character</a:t>
            </a:r>
          </a:p>
          <a:p>
            <a:pPr eaLnBrk="1" hangingPunct="1">
              <a:defRPr/>
            </a:pPr>
            <a:r>
              <a:rPr lang="en-GB" sz="3600" dirty="0" smtClean="0"/>
              <a:t>Word then becomes a starting point for future experience</a:t>
            </a:r>
          </a:p>
          <a:p>
            <a:pPr eaLnBrk="1" hangingPunct="1">
              <a:defRPr/>
            </a:pPr>
            <a:r>
              <a:rPr lang="en-GB" sz="3600" dirty="0" smtClean="0"/>
              <a:t>Word is a doorway to heavenly encounters</a:t>
            </a:r>
          </a:p>
          <a:p>
            <a:pPr eaLnBrk="1" hangingPunct="1">
              <a:defRPr/>
            </a:pPr>
            <a:r>
              <a:rPr lang="en-GB" sz="3600" dirty="0" smtClean="0"/>
              <a:t>Word is an anchor &amp; platform for more heavenly experiences</a:t>
            </a:r>
          </a:p>
        </p:txBody>
      </p:sp>
    </p:spTree>
    <p:extLst>
      <p:ext uri="{BB962C8B-B14F-4D97-AF65-F5344CB8AC3E}">
        <p14:creationId xmlns:p14="http://schemas.microsoft.com/office/powerpoint/2010/main" val="26743109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74178"/>
                                        </p:tgtEl>
                                        <p:attrNameLst>
                                          <p:attrName>style.visibility</p:attrName>
                                        </p:attrNameLst>
                                      </p:cBhvr>
                                      <p:to>
                                        <p:strVal val="visible"/>
                                      </p:to>
                                    </p:set>
                                    <p:animEffect transition="in" filter="dissolve">
                                      <p:cBhvr>
                                        <p:cTn id="7" dur="500"/>
                                        <p:tgtEl>
                                          <p:spTgt spid="1074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74179">
                                            <p:txEl>
                                              <p:pRg st="0" end="0"/>
                                            </p:txEl>
                                          </p:spTgt>
                                        </p:tgtEl>
                                        <p:attrNameLst>
                                          <p:attrName>style.visibility</p:attrName>
                                        </p:attrNameLst>
                                      </p:cBhvr>
                                      <p:to>
                                        <p:strVal val="visible"/>
                                      </p:to>
                                    </p:set>
                                    <p:animEffect transition="in" filter="dissolve">
                                      <p:cBhvr>
                                        <p:cTn id="12" dur="500"/>
                                        <p:tgtEl>
                                          <p:spTgt spid="10741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74179">
                                            <p:txEl>
                                              <p:pRg st="1" end="1"/>
                                            </p:txEl>
                                          </p:spTgt>
                                        </p:tgtEl>
                                        <p:attrNameLst>
                                          <p:attrName>style.visibility</p:attrName>
                                        </p:attrNameLst>
                                      </p:cBhvr>
                                      <p:to>
                                        <p:strVal val="visible"/>
                                      </p:to>
                                    </p:set>
                                    <p:animEffect transition="in" filter="dissolve">
                                      <p:cBhvr>
                                        <p:cTn id="17" dur="500"/>
                                        <p:tgtEl>
                                          <p:spTgt spid="107417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74179">
                                            <p:txEl>
                                              <p:pRg st="2" end="2"/>
                                            </p:txEl>
                                          </p:spTgt>
                                        </p:tgtEl>
                                        <p:attrNameLst>
                                          <p:attrName>style.visibility</p:attrName>
                                        </p:attrNameLst>
                                      </p:cBhvr>
                                      <p:to>
                                        <p:strVal val="visible"/>
                                      </p:to>
                                    </p:set>
                                    <p:animEffect transition="in" filter="dissolve">
                                      <p:cBhvr>
                                        <p:cTn id="22" dur="500"/>
                                        <p:tgtEl>
                                          <p:spTgt spid="107417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74179">
                                            <p:txEl>
                                              <p:pRg st="3" end="3"/>
                                            </p:txEl>
                                          </p:spTgt>
                                        </p:tgtEl>
                                        <p:attrNameLst>
                                          <p:attrName>style.visibility</p:attrName>
                                        </p:attrNameLst>
                                      </p:cBhvr>
                                      <p:to>
                                        <p:strVal val="visible"/>
                                      </p:to>
                                    </p:set>
                                    <p:animEffect transition="in" filter="dissolve">
                                      <p:cBhvr>
                                        <p:cTn id="27" dur="500"/>
                                        <p:tgtEl>
                                          <p:spTgt spid="107417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74179">
                                            <p:txEl>
                                              <p:pRg st="4" end="4"/>
                                            </p:txEl>
                                          </p:spTgt>
                                        </p:tgtEl>
                                        <p:attrNameLst>
                                          <p:attrName>style.visibility</p:attrName>
                                        </p:attrNameLst>
                                      </p:cBhvr>
                                      <p:to>
                                        <p:strVal val="visible"/>
                                      </p:to>
                                    </p:set>
                                    <p:animEffect transition="in" filter="dissolve">
                                      <p:cBhvr>
                                        <p:cTn id="32" dur="500"/>
                                        <p:tgtEl>
                                          <p:spTgt spid="1074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4178" grpId="0"/>
      <p:bldP spid="107417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7186" name="Text Box 2"/>
          <p:cNvSpPr txBox="1">
            <a:spLocks noChangeArrowheads="1"/>
          </p:cNvSpPr>
          <p:nvPr/>
        </p:nvSpPr>
        <p:spPr bwMode="auto">
          <a:xfrm>
            <a:off x="4500563" y="1341438"/>
            <a:ext cx="576262" cy="469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GB" sz="2800">
                <a:solidFill>
                  <a:srgbClr val="CC0000"/>
                </a:solidFill>
                <a:latin typeface="Arial" charset="0"/>
              </a:rPr>
              <a:t>H</a:t>
            </a:r>
            <a:br>
              <a:rPr lang="en-GB" sz="2800">
                <a:solidFill>
                  <a:srgbClr val="CC0000"/>
                </a:solidFill>
                <a:latin typeface="Arial" charset="0"/>
              </a:rPr>
            </a:br>
            <a:r>
              <a:rPr lang="en-GB" sz="2800">
                <a:solidFill>
                  <a:srgbClr val="CC0000"/>
                </a:solidFill>
                <a:latin typeface="Arial" charset="0"/>
              </a:rPr>
              <a:t>I</a:t>
            </a:r>
            <a:br>
              <a:rPr lang="en-GB" sz="2800">
                <a:solidFill>
                  <a:srgbClr val="CC0000"/>
                </a:solidFill>
                <a:latin typeface="Arial" charset="0"/>
              </a:rPr>
            </a:br>
            <a:r>
              <a:rPr lang="en-GB" sz="2800">
                <a:solidFill>
                  <a:srgbClr val="CC0000"/>
                </a:solidFill>
                <a:latin typeface="Arial" charset="0"/>
              </a:rPr>
              <a:t>P</a:t>
            </a:r>
            <a:br>
              <a:rPr lang="en-GB" sz="2800">
                <a:solidFill>
                  <a:srgbClr val="CC0000"/>
                </a:solidFill>
                <a:latin typeface="Arial" charset="0"/>
              </a:rPr>
            </a:br>
            <a:r>
              <a:rPr lang="en-GB" sz="2800">
                <a:solidFill>
                  <a:srgbClr val="CC0000"/>
                </a:solidFill>
                <a:latin typeface="Arial" charset="0"/>
              </a:rPr>
              <a:t>P</a:t>
            </a:r>
            <a:br>
              <a:rPr lang="en-GB" sz="2800">
                <a:solidFill>
                  <a:srgbClr val="CC0000"/>
                </a:solidFill>
                <a:latin typeface="Arial" charset="0"/>
              </a:rPr>
            </a:br>
            <a:r>
              <a:rPr lang="en-GB" sz="2800">
                <a:solidFill>
                  <a:srgbClr val="CC0000"/>
                </a:solidFill>
                <a:latin typeface="Arial" charset="0"/>
              </a:rPr>
              <a:t>O</a:t>
            </a:r>
            <a:br>
              <a:rPr lang="en-GB" sz="2800">
                <a:solidFill>
                  <a:srgbClr val="CC0000"/>
                </a:solidFill>
                <a:latin typeface="Arial" charset="0"/>
              </a:rPr>
            </a:br>
            <a:r>
              <a:rPr lang="en-GB" sz="2800">
                <a:solidFill>
                  <a:srgbClr val="CC0000"/>
                </a:solidFill>
                <a:latin typeface="Arial" charset="0"/>
              </a:rPr>
              <a:t>C</a:t>
            </a:r>
            <a:br>
              <a:rPr lang="en-GB" sz="2800">
                <a:solidFill>
                  <a:srgbClr val="CC0000"/>
                </a:solidFill>
                <a:latin typeface="Arial" charset="0"/>
              </a:rPr>
            </a:br>
            <a:r>
              <a:rPr lang="en-GB" sz="2800">
                <a:solidFill>
                  <a:srgbClr val="CC0000"/>
                </a:solidFill>
                <a:latin typeface="Arial" charset="0"/>
              </a:rPr>
              <a:t>A</a:t>
            </a:r>
            <a:br>
              <a:rPr lang="en-GB" sz="2800">
                <a:solidFill>
                  <a:srgbClr val="CC0000"/>
                </a:solidFill>
                <a:latin typeface="Arial" charset="0"/>
              </a:rPr>
            </a:br>
            <a:r>
              <a:rPr lang="en-GB" sz="2800">
                <a:solidFill>
                  <a:srgbClr val="CC0000"/>
                </a:solidFill>
                <a:latin typeface="Arial" charset="0"/>
              </a:rPr>
              <a:t>M</a:t>
            </a:r>
            <a:br>
              <a:rPr lang="en-GB" sz="2800">
                <a:solidFill>
                  <a:srgbClr val="CC0000"/>
                </a:solidFill>
                <a:latin typeface="Arial" charset="0"/>
              </a:rPr>
            </a:br>
            <a:r>
              <a:rPr lang="en-GB" sz="2800">
                <a:solidFill>
                  <a:srgbClr val="CC0000"/>
                </a:solidFill>
                <a:latin typeface="Arial" charset="0"/>
              </a:rPr>
              <a:t>P</a:t>
            </a:r>
            <a:br>
              <a:rPr lang="en-GB" sz="2800">
                <a:solidFill>
                  <a:srgbClr val="CC0000"/>
                </a:solidFill>
                <a:latin typeface="Arial" charset="0"/>
              </a:rPr>
            </a:br>
            <a:r>
              <a:rPr lang="en-GB" sz="2800">
                <a:solidFill>
                  <a:srgbClr val="CC0000"/>
                </a:solidFill>
                <a:latin typeface="Arial" charset="0"/>
              </a:rPr>
              <a:t>U</a:t>
            </a:r>
            <a:br>
              <a:rPr lang="en-GB" sz="2800">
                <a:solidFill>
                  <a:srgbClr val="CC0000"/>
                </a:solidFill>
                <a:latin typeface="Arial" charset="0"/>
              </a:rPr>
            </a:br>
            <a:r>
              <a:rPr lang="en-GB" sz="2800">
                <a:solidFill>
                  <a:srgbClr val="CC0000"/>
                </a:solidFill>
                <a:latin typeface="Arial" charset="0"/>
              </a:rPr>
              <a:t>S</a:t>
            </a:r>
          </a:p>
        </p:txBody>
      </p:sp>
      <p:sp>
        <p:nvSpPr>
          <p:cNvPr id="1117187" name="Line 3"/>
          <p:cNvSpPr>
            <a:spLocks noChangeShapeType="1"/>
          </p:cNvSpPr>
          <p:nvPr/>
        </p:nvSpPr>
        <p:spPr bwMode="auto">
          <a:xfrm>
            <a:off x="1619250" y="2997200"/>
            <a:ext cx="2905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17188" name="Line 4"/>
          <p:cNvSpPr>
            <a:spLocks noChangeShapeType="1"/>
          </p:cNvSpPr>
          <p:nvPr/>
        </p:nvSpPr>
        <p:spPr bwMode="auto">
          <a:xfrm>
            <a:off x="1619250" y="3789363"/>
            <a:ext cx="2905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461" name="Text Box 5"/>
          <p:cNvSpPr txBox="1">
            <a:spLocks noChangeArrowheads="1"/>
          </p:cNvSpPr>
          <p:nvPr/>
        </p:nvSpPr>
        <p:spPr bwMode="auto">
          <a:xfrm>
            <a:off x="179388" y="2205038"/>
            <a:ext cx="647700" cy="192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GB">
                <a:latin typeface="Arial" charset="0"/>
              </a:rPr>
              <a:t>See</a:t>
            </a:r>
          </a:p>
          <a:p>
            <a:pPr eaLnBrk="1" hangingPunct="1">
              <a:spcBef>
                <a:spcPct val="50000"/>
              </a:spcBef>
            </a:pPr>
            <a:r>
              <a:rPr lang="en-GB">
                <a:latin typeface="Arial" charset="0"/>
              </a:rPr>
              <a:t>Smell</a:t>
            </a:r>
          </a:p>
          <a:p>
            <a:pPr eaLnBrk="1" hangingPunct="1">
              <a:spcBef>
                <a:spcPct val="50000"/>
              </a:spcBef>
            </a:pPr>
            <a:r>
              <a:rPr lang="en-GB">
                <a:latin typeface="Arial" charset="0"/>
              </a:rPr>
              <a:t>Hear</a:t>
            </a:r>
          </a:p>
          <a:p>
            <a:pPr eaLnBrk="1" hangingPunct="1">
              <a:spcBef>
                <a:spcPct val="50000"/>
              </a:spcBef>
            </a:pPr>
            <a:r>
              <a:rPr lang="en-GB">
                <a:latin typeface="Arial" charset="0"/>
              </a:rPr>
              <a:t>Taste</a:t>
            </a:r>
          </a:p>
          <a:p>
            <a:pPr eaLnBrk="1" hangingPunct="1">
              <a:spcBef>
                <a:spcPct val="50000"/>
              </a:spcBef>
            </a:pPr>
            <a:r>
              <a:rPr lang="en-GB">
                <a:latin typeface="Arial" charset="0"/>
              </a:rPr>
              <a:t>Touch</a:t>
            </a:r>
          </a:p>
        </p:txBody>
      </p:sp>
      <p:sp>
        <p:nvSpPr>
          <p:cNvPr id="19462" name="Text Box 6"/>
          <p:cNvSpPr txBox="1">
            <a:spLocks noChangeArrowheads="1"/>
          </p:cNvSpPr>
          <p:nvPr/>
        </p:nvSpPr>
        <p:spPr bwMode="auto">
          <a:xfrm>
            <a:off x="3636963" y="115888"/>
            <a:ext cx="10795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GB" sz="2400" dirty="0">
                <a:latin typeface="Arial" charset="0"/>
              </a:rPr>
              <a:t>MIND</a:t>
            </a:r>
          </a:p>
        </p:txBody>
      </p:sp>
      <p:pic>
        <p:nvPicPr>
          <p:cNvPr id="1946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763" y="2205038"/>
            <a:ext cx="2000250" cy="226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4" name="Line 8"/>
          <p:cNvSpPr>
            <a:spLocks noChangeShapeType="1"/>
          </p:cNvSpPr>
          <p:nvPr/>
        </p:nvSpPr>
        <p:spPr bwMode="auto">
          <a:xfrm>
            <a:off x="684213" y="2349500"/>
            <a:ext cx="574675"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465" name="Line 9"/>
          <p:cNvSpPr>
            <a:spLocks noChangeShapeType="1"/>
          </p:cNvSpPr>
          <p:nvPr/>
        </p:nvSpPr>
        <p:spPr bwMode="auto">
          <a:xfrm>
            <a:off x="755650" y="2781300"/>
            <a:ext cx="576263"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466" name="Line 10"/>
          <p:cNvSpPr>
            <a:spLocks noChangeShapeType="1"/>
          </p:cNvSpPr>
          <p:nvPr/>
        </p:nvSpPr>
        <p:spPr bwMode="auto">
          <a:xfrm>
            <a:off x="755650" y="3213100"/>
            <a:ext cx="576263"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467" name="Line 11"/>
          <p:cNvSpPr>
            <a:spLocks noChangeShapeType="1"/>
          </p:cNvSpPr>
          <p:nvPr/>
        </p:nvSpPr>
        <p:spPr bwMode="auto">
          <a:xfrm>
            <a:off x="755650" y="3573463"/>
            <a:ext cx="576263"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468" name="Line 12"/>
          <p:cNvSpPr>
            <a:spLocks noChangeShapeType="1"/>
          </p:cNvSpPr>
          <p:nvPr/>
        </p:nvSpPr>
        <p:spPr bwMode="auto">
          <a:xfrm>
            <a:off x="827088" y="4005263"/>
            <a:ext cx="574675"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469" name="Text Box 13"/>
          <p:cNvSpPr txBox="1">
            <a:spLocks noChangeArrowheads="1"/>
          </p:cNvSpPr>
          <p:nvPr/>
        </p:nvSpPr>
        <p:spPr bwMode="auto">
          <a:xfrm>
            <a:off x="323850" y="1341438"/>
            <a:ext cx="7921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GB">
                <a:latin typeface="Arial" charset="0"/>
              </a:rPr>
              <a:t>Natural</a:t>
            </a:r>
          </a:p>
        </p:txBody>
      </p:sp>
      <p:sp>
        <p:nvSpPr>
          <p:cNvPr id="1117198" name="Text Box 14"/>
          <p:cNvSpPr txBox="1">
            <a:spLocks noChangeArrowheads="1"/>
          </p:cNvSpPr>
          <p:nvPr/>
        </p:nvSpPr>
        <p:spPr bwMode="auto">
          <a:xfrm>
            <a:off x="323850" y="4868863"/>
            <a:ext cx="10080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GB">
                <a:latin typeface="Arial" charset="0"/>
              </a:rPr>
              <a:t>Spiritual</a:t>
            </a:r>
          </a:p>
        </p:txBody>
      </p:sp>
      <p:sp>
        <p:nvSpPr>
          <p:cNvPr id="1117199" name="Text Box 15"/>
          <p:cNvSpPr txBox="1">
            <a:spLocks noChangeArrowheads="1"/>
          </p:cNvSpPr>
          <p:nvPr/>
        </p:nvSpPr>
        <p:spPr bwMode="auto">
          <a:xfrm>
            <a:off x="2049463" y="1472361"/>
            <a:ext cx="11541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GB" dirty="0">
                <a:latin typeface="Arial" charset="0"/>
              </a:rPr>
              <a:t>TONGUES</a:t>
            </a:r>
          </a:p>
        </p:txBody>
      </p:sp>
      <p:sp>
        <p:nvSpPr>
          <p:cNvPr id="1117200" name="Line 16"/>
          <p:cNvSpPr>
            <a:spLocks noChangeShapeType="1"/>
          </p:cNvSpPr>
          <p:nvPr/>
        </p:nvSpPr>
        <p:spPr bwMode="auto">
          <a:xfrm>
            <a:off x="2335995" y="1844824"/>
            <a:ext cx="0" cy="3602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17201" name="Line 17"/>
          <p:cNvSpPr>
            <a:spLocks noChangeShapeType="1"/>
          </p:cNvSpPr>
          <p:nvPr/>
        </p:nvSpPr>
        <p:spPr bwMode="auto">
          <a:xfrm>
            <a:off x="2909888" y="1844824"/>
            <a:ext cx="0" cy="3602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17202" name="Text Box 18"/>
          <p:cNvSpPr txBox="1">
            <a:spLocks noChangeArrowheads="1"/>
          </p:cNvSpPr>
          <p:nvPr/>
        </p:nvSpPr>
        <p:spPr bwMode="auto">
          <a:xfrm>
            <a:off x="4211638" y="2133600"/>
            <a:ext cx="215900" cy="288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GB">
                <a:latin typeface="Arial" charset="0"/>
              </a:rPr>
              <a:t>V</a:t>
            </a:r>
            <a:br>
              <a:rPr lang="en-GB">
                <a:latin typeface="Arial" charset="0"/>
              </a:rPr>
            </a:br>
            <a:r>
              <a:rPr lang="en-GB">
                <a:latin typeface="Arial" charset="0"/>
              </a:rPr>
              <a:t>A</a:t>
            </a:r>
            <a:br>
              <a:rPr lang="en-GB">
                <a:latin typeface="Arial" charset="0"/>
              </a:rPr>
            </a:br>
            <a:r>
              <a:rPr lang="en-GB">
                <a:latin typeface="Arial" charset="0"/>
              </a:rPr>
              <a:t>L</a:t>
            </a:r>
            <a:br>
              <a:rPr lang="en-GB">
                <a:latin typeface="Arial" charset="0"/>
              </a:rPr>
            </a:br>
            <a:r>
              <a:rPr lang="en-GB">
                <a:latin typeface="Arial" charset="0"/>
              </a:rPr>
              <a:t>U</a:t>
            </a:r>
            <a:br>
              <a:rPr lang="en-GB">
                <a:latin typeface="Arial" charset="0"/>
              </a:rPr>
            </a:br>
            <a:r>
              <a:rPr lang="en-GB">
                <a:latin typeface="Arial" charset="0"/>
              </a:rPr>
              <a:t>E</a:t>
            </a:r>
          </a:p>
          <a:p>
            <a:pPr algn="ctr" eaLnBrk="1" hangingPunct="1">
              <a:spcBef>
                <a:spcPct val="50000"/>
              </a:spcBef>
            </a:pPr>
            <a:r>
              <a:rPr lang="en-GB">
                <a:latin typeface="Arial" charset="0"/>
              </a:rPr>
              <a:t>V</a:t>
            </a:r>
            <a:br>
              <a:rPr lang="en-GB">
                <a:latin typeface="Arial" charset="0"/>
              </a:rPr>
            </a:br>
            <a:r>
              <a:rPr lang="en-GB">
                <a:latin typeface="Arial" charset="0"/>
              </a:rPr>
              <a:t>A</a:t>
            </a:r>
            <a:br>
              <a:rPr lang="en-GB">
                <a:latin typeface="Arial" charset="0"/>
              </a:rPr>
            </a:br>
            <a:r>
              <a:rPr lang="en-GB">
                <a:latin typeface="Arial" charset="0"/>
              </a:rPr>
              <a:t>L</a:t>
            </a:r>
            <a:br>
              <a:rPr lang="en-GB">
                <a:latin typeface="Arial" charset="0"/>
              </a:rPr>
            </a:br>
            <a:r>
              <a:rPr lang="en-GB">
                <a:latin typeface="Arial" charset="0"/>
              </a:rPr>
              <a:t>U</a:t>
            </a:r>
            <a:br>
              <a:rPr lang="en-GB">
                <a:latin typeface="Arial" charset="0"/>
              </a:rPr>
            </a:br>
            <a:r>
              <a:rPr lang="en-GB">
                <a:latin typeface="Arial" charset="0"/>
              </a:rPr>
              <a:t>E</a:t>
            </a:r>
          </a:p>
        </p:txBody>
      </p:sp>
      <p:sp>
        <p:nvSpPr>
          <p:cNvPr id="1117203" name="Text Box 19"/>
          <p:cNvSpPr txBox="1">
            <a:spLocks noChangeArrowheads="1"/>
          </p:cNvSpPr>
          <p:nvPr/>
        </p:nvSpPr>
        <p:spPr bwMode="auto">
          <a:xfrm>
            <a:off x="3924300" y="2133600"/>
            <a:ext cx="215900"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GB">
                <a:latin typeface="Arial" charset="0"/>
              </a:rPr>
              <a:t>R</a:t>
            </a:r>
            <a:br>
              <a:rPr lang="en-GB">
                <a:latin typeface="Arial" charset="0"/>
              </a:rPr>
            </a:br>
            <a:r>
              <a:rPr lang="en-GB">
                <a:latin typeface="Arial" charset="0"/>
              </a:rPr>
              <a:t>E</a:t>
            </a:r>
            <a:br>
              <a:rPr lang="en-GB">
                <a:latin typeface="Arial" charset="0"/>
              </a:rPr>
            </a:br>
            <a:r>
              <a:rPr lang="en-GB">
                <a:latin typeface="Arial" charset="0"/>
              </a:rPr>
              <a:t>P</a:t>
            </a:r>
            <a:br>
              <a:rPr lang="en-GB">
                <a:latin typeface="Arial" charset="0"/>
              </a:rPr>
            </a:br>
            <a:r>
              <a:rPr lang="en-GB">
                <a:latin typeface="Arial" charset="0"/>
              </a:rPr>
              <a:t>E</a:t>
            </a:r>
            <a:br>
              <a:rPr lang="en-GB">
                <a:latin typeface="Arial" charset="0"/>
              </a:rPr>
            </a:br>
            <a:r>
              <a:rPr lang="en-GB">
                <a:latin typeface="Arial" charset="0"/>
              </a:rPr>
              <a:t>T</a:t>
            </a:r>
            <a:br>
              <a:rPr lang="en-GB">
                <a:latin typeface="Arial" charset="0"/>
              </a:rPr>
            </a:br>
            <a:r>
              <a:rPr lang="en-GB">
                <a:latin typeface="Arial" charset="0"/>
              </a:rPr>
              <a:t>I</a:t>
            </a:r>
            <a:br>
              <a:rPr lang="en-GB">
                <a:latin typeface="Arial" charset="0"/>
              </a:rPr>
            </a:br>
            <a:r>
              <a:rPr lang="en-GB">
                <a:latin typeface="Arial" charset="0"/>
              </a:rPr>
              <a:t>T</a:t>
            </a:r>
            <a:br>
              <a:rPr lang="en-GB">
                <a:latin typeface="Arial" charset="0"/>
              </a:rPr>
            </a:br>
            <a:r>
              <a:rPr lang="en-GB">
                <a:latin typeface="Arial" charset="0"/>
              </a:rPr>
              <a:t>I</a:t>
            </a:r>
            <a:br>
              <a:rPr lang="en-GB">
                <a:latin typeface="Arial" charset="0"/>
              </a:rPr>
            </a:br>
            <a:r>
              <a:rPr lang="en-GB">
                <a:latin typeface="Arial" charset="0"/>
              </a:rPr>
              <a:t>O</a:t>
            </a:r>
            <a:br>
              <a:rPr lang="en-GB">
                <a:latin typeface="Arial" charset="0"/>
              </a:rPr>
            </a:br>
            <a:r>
              <a:rPr lang="en-GB">
                <a:latin typeface="Arial" charset="0"/>
              </a:rPr>
              <a:t>N</a:t>
            </a:r>
          </a:p>
        </p:txBody>
      </p:sp>
      <p:sp>
        <p:nvSpPr>
          <p:cNvPr id="1117204" name="Line 20"/>
          <p:cNvSpPr>
            <a:spLocks noChangeShapeType="1"/>
          </p:cNvSpPr>
          <p:nvPr/>
        </p:nvSpPr>
        <p:spPr bwMode="auto">
          <a:xfrm>
            <a:off x="4427538" y="3068638"/>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17205" name="Line 21"/>
          <p:cNvSpPr>
            <a:spLocks noChangeShapeType="1"/>
          </p:cNvSpPr>
          <p:nvPr/>
        </p:nvSpPr>
        <p:spPr bwMode="auto">
          <a:xfrm>
            <a:off x="4427538" y="3860800"/>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17206" name="Text Box 22"/>
          <p:cNvSpPr txBox="1">
            <a:spLocks noChangeArrowheads="1"/>
          </p:cNvSpPr>
          <p:nvPr/>
        </p:nvSpPr>
        <p:spPr bwMode="auto">
          <a:xfrm>
            <a:off x="5076825" y="1989138"/>
            <a:ext cx="215900" cy="315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GB">
                <a:latin typeface="Arial" charset="0"/>
              </a:rPr>
              <a:t>M</a:t>
            </a:r>
            <a:br>
              <a:rPr lang="en-GB">
                <a:latin typeface="Arial" charset="0"/>
              </a:rPr>
            </a:br>
            <a:r>
              <a:rPr lang="en-GB">
                <a:latin typeface="Arial" charset="0"/>
              </a:rPr>
              <a:t>E</a:t>
            </a:r>
            <a:br>
              <a:rPr lang="en-GB">
                <a:latin typeface="Arial" charset="0"/>
              </a:rPr>
            </a:br>
            <a:r>
              <a:rPr lang="en-GB">
                <a:latin typeface="Arial" charset="0"/>
              </a:rPr>
              <a:t>M</a:t>
            </a:r>
            <a:br>
              <a:rPr lang="en-GB">
                <a:latin typeface="Arial" charset="0"/>
              </a:rPr>
            </a:br>
            <a:r>
              <a:rPr lang="en-GB">
                <a:latin typeface="Arial" charset="0"/>
              </a:rPr>
              <a:t>O</a:t>
            </a:r>
            <a:br>
              <a:rPr lang="en-GB">
                <a:latin typeface="Arial" charset="0"/>
              </a:rPr>
            </a:br>
            <a:r>
              <a:rPr lang="en-GB">
                <a:latin typeface="Arial" charset="0"/>
              </a:rPr>
              <a:t>R</a:t>
            </a:r>
            <a:br>
              <a:rPr lang="en-GB">
                <a:latin typeface="Arial" charset="0"/>
              </a:rPr>
            </a:br>
            <a:r>
              <a:rPr lang="en-GB">
                <a:latin typeface="Arial" charset="0"/>
              </a:rPr>
              <a:t>Y</a:t>
            </a:r>
          </a:p>
          <a:p>
            <a:pPr algn="ctr" eaLnBrk="1" hangingPunct="1">
              <a:spcBef>
                <a:spcPct val="50000"/>
              </a:spcBef>
            </a:pPr>
            <a:r>
              <a:rPr lang="en-GB">
                <a:latin typeface="Arial" charset="0"/>
              </a:rPr>
              <a:t>B</a:t>
            </a:r>
            <a:br>
              <a:rPr lang="en-GB">
                <a:latin typeface="Arial" charset="0"/>
              </a:rPr>
            </a:br>
            <a:r>
              <a:rPr lang="en-GB">
                <a:latin typeface="Arial" charset="0"/>
              </a:rPr>
              <a:t>A</a:t>
            </a:r>
            <a:br>
              <a:rPr lang="en-GB">
                <a:latin typeface="Arial" charset="0"/>
              </a:rPr>
            </a:br>
            <a:r>
              <a:rPr lang="en-GB">
                <a:latin typeface="Arial" charset="0"/>
              </a:rPr>
              <a:t>NK</a:t>
            </a:r>
            <a:br>
              <a:rPr lang="en-GB">
                <a:latin typeface="Arial" charset="0"/>
              </a:rPr>
            </a:br>
            <a:r>
              <a:rPr lang="en-GB">
                <a:latin typeface="Arial" charset="0"/>
              </a:rPr>
              <a:t>S</a:t>
            </a:r>
          </a:p>
        </p:txBody>
      </p:sp>
      <p:sp>
        <p:nvSpPr>
          <p:cNvPr id="1117207" name="Text Box 23"/>
          <p:cNvSpPr txBox="1">
            <a:spLocks noChangeArrowheads="1"/>
          </p:cNvSpPr>
          <p:nvPr/>
        </p:nvSpPr>
        <p:spPr bwMode="auto">
          <a:xfrm>
            <a:off x="5580062" y="2296418"/>
            <a:ext cx="115217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GB" dirty="0" smtClean="0">
                <a:latin typeface="Arial" charset="0"/>
              </a:rPr>
              <a:t>Word</a:t>
            </a:r>
            <a:r>
              <a:rPr lang="en-GB" dirty="0">
                <a:latin typeface="Arial" charset="0"/>
              </a:rPr>
              <a:t/>
            </a:r>
            <a:br>
              <a:rPr lang="en-GB" dirty="0">
                <a:latin typeface="Arial" charset="0"/>
              </a:rPr>
            </a:br>
            <a:r>
              <a:rPr lang="en-GB" dirty="0" smtClean="0">
                <a:latin typeface="Arial" charset="0"/>
              </a:rPr>
              <a:t>Meditation</a:t>
            </a:r>
            <a:r>
              <a:rPr lang="en-GB" dirty="0">
                <a:latin typeface="Arial" charset="0"/>
              </a:rPr>
              <a:t/>
            </a:r>
            <a:br>
              <a:rPr lang="en-GB" dirty="0">
                <a:latin typeface="Arial" charset="0"/>
              </a:rPr>
            </a:br>
            <a:r>
              <a:rPr lang="en-GB" dirty="0">
                <a:latin typeface="Arial" charset="0"/>
              </a:rPr>
              <a:t>Doors</a:t>
            </a:r>
            <a:br>
              <a:rPr lang="en-GB" dirty="0">
                <a:latin typeface="Arial" charset="0"/>
              </a:rPr>
            </a:br>
            <a:r>
              <a:rPr lang="en-GB" dirty="0">
                <a:latin typeface="Arial" charset="0"/>
              </a:rPr>
              <a:t>Visions</a:t>
            </a:r>
            <a:br>
              <a:rPr lang="en-GB" dirty="0">
                <a:latin typeface="Arial" charset="0"/>
              </a:rPr>
            </a:br>
            <a:r>
              <a:rPr lang="en-GB" dirty="0" smtClean="0">
                <a:latin typeface="Arial" charset="0"/>
              </a:rPr>
              <a:t>Experience</a:t>
            </a:r>
            <a:endParaRPr lang="en-GB" dirty="0">
              <a:latin typeface="Arial" charset="0"/>
            </a:endParaRPr>
          </a:p>
        </p:txBody>
      </p:sp>
      <p:sp>
        <p:nvSpPr>
          <p:cNvPr id="1117208" name="Text Box 24"/>
          <p:cNvSpPr txBox="1">
            <a:spLocks noChangeArrowheads="1"/>
          </p:cNvSpPr>
          <p:nvPr/>
        </p:nvSpPr>
        <p:spPr bwMode="auto">
          <a:xfrm>
            <a:off x="5510213" y="4470400"/>
            <a:ext cx="136683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GB" dirty="0" smtClean="0">
                <a:latin typeface="Arial" charset="0"/>
              </a:rPr>
              <a:t>Pictures</a:t>
            </a:r>
            <a:r>
              <a:rPr lang="en-GB" dirty="0">
                <a:latin typeface="Arial" charset="0"/>
              </a:rPr>
              <a:t/>
            </a:r>
            <a:br>
              <a:rPr lang="en-GB" dirty="0">
                <a:latin typeface="Arial" charset="0"/>
              </a:rPr>
            </a:br>
            <a:r>
              <a:rPr lang="en-GB" dirty="0" smtClean="0">
                <a:latin typeface="Arial" charset="0"/>
              </a:rPr>
              <a:t>Visions</a:t>
            </a:r>
            <a:r>
              <a:rPr lang="en-GB" dirty="0">
                <a:latin typeface="Arial" charset="0"/>
              </a:rPr>
              <a:t/>
            </a:r>
            <a:br>
              <a:rPr lang="en-GB" dirty="0">
                <a:latin typeface="Arial" charset="0"/>
              </a:rPr>
            </a:br>
            <a:r>
              <a:rPr lang="en-GB" dirty="0" smtClean="0">
                <a:latin typeface="Arial" charset="0"/>
              </a:rPr>
              <a:t>Encounters</a:t>
            </a:r>
            <a:r>
              <a:rPr lang="en-GB" dirty="0">
                <a:latin typeface="Arial" charset="0"/>
              </a:rPr>
              <a:t/>
            </a:r>
            <a:br>
              <a:rPr lang="en-GB" dirty="0">
                <a:latin typeface="Arial" charset="0"/>
              </a:rPr>
            </a:br>
            <a:r>
              <a:rPr lang="en-GB" dirty="0" smtClean="0">
                <a:latin typeface="Arial" charset="0"/>
              </a:rPr>
              <a:t>Word</a:t>
            </a:r>
            <a:r>
              <a:rPr lang="en-GB" dirty="0">
                <a:latin typeface="Arial" charset="0"/>
              </a:rPr>
              <a:t/>
            </a:r>
            <a:br>
              <a:rPr lang="en-GB" dirty="0">
                <a:latin typeface="Arial" charset="0"/>
              </a:rPr>
            </a:br>
            <a:r>
              <a:rPr lang="en-GB" dirty="0">
                <a:latin typeface="Arial" charset="0"/>
              </a:rPr>
              <a:t>Anchor</a:t>
            </a:r>
          </a:p>
        </p:txBody>
      </p:sp>
      <p:sp>
        <p:nvSpPr>
          <p:cNvPr id="1117209" name="Line 25"/>
          <p:cNvSpPr>
            <a:spLocks noChangeShapeType="1"/>
          </p:cNvSpPr>
          <p:nvPr/>
        </p:nvSpPr>
        <p:spPr bwMode="auto">
          <a:xfrm>
            <a:off x="5148263" y="3068638"/>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17210" name="Line 26"/>
          <p:cNvSpPr>
            <a:spLocks noChangeShapeType="1"/>
          </p:cNvSpPr>
          <p:nvPr/>
        </p:nvSpPr>
        <p:spPr bwMode="auto">
          <a:xfrm>
            <a:off x="5148263" y="4076700"/>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17211" name="Text Box 27"/>
          <p:cNvSpPr txBox="1">
            <a:spLocks noChangeArrowheads="1"/>
          </p:cNvSpPr>
          <p:nvPr/>
        </p:nvSpPr>
        <p:spPr bwMode="auto">
          <a:xfrm>
            <a:off x="6589713" y="2060575"/>
            <a:ext cx="790575"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GB" dirty="0">
                <a:solidFill>
                  <a:srgbClr val="FF9900"/>
                </a:solidFill>
                <a:latin typeface="Arial" charset="0"/>
              </a:rPr>
              <a:t>Write</a:t>
            </a:r>
          </a:p>
          <a:p>
            <a:pPr algn="ctr" eaLnBrk="1" hangingPunct="1">
              <a:spcBef>
                <a:spcPct val="50000"/>
              </a:spcBef>
            </a:pPr>
            <a:endParaRPr lang="en-GB" dirty="0">
              <a:solidFill>
                <a:srgbClr val="FF9900"/>
              </a:solidFill>
              <a:latin typeface="Arial" charset="0"/>
            </a:endParaRPr>
          </a:p>
          <a:p>
            <a:pPr algn="ctr" eaLnBrk="1" hangingPunct="1">
              <a:spcBef>
                <a:spcPct val="50000"/>
              </a:spcBef>
            </a:pPr>
            <a:r>
              <a:rPr lang="en-GB" dirty="0">
                <a:solidFill>
                  <a:srgbClr val="FF9900"/>
                </a:solidFill>
                <a:latin typeface="Arial" charset="0"/>
              </a:rPr>
              <a:t/>
            </a:r>
            <a:br>
              <a:rPr lang="en-GB" dirty="0">
                <a:solidFill>
                  <a:srgbClr val="FF9900"/>
                </a:solidFill>
                <a:latin typeface="Arial" charset="0"/>
              </a:rPr>
            </a:br>
            <a:endParaRPr lang="en-GB" dirty="0">
              <a:solidFill>
                <a:srgbClr val="FF9900"/>
              </a:solidFill>
              <a:latin typeface="Arial" charset="0"/>
            </a:endParaRPr>
          </a:p>
          <a:p>
            <a:pPr algn="ctr" eaLnBrk="1" hangingPunct="1">
              <a:spcBef>
                <a:spcPct val="50000"/>
              </a:spcBef>
            </a:pPr>
            <a:r>
              <a:rPr lang="en-GB" dirty="0">
                <a:solidFill>
                  <a:srgbClr val="FF9900"/>
                </a:solidFill>
                <a:latin typeface="Arial" charset="0"/>
              </a:rPr>
              <a:t>Review</a:t>
            </a:r>
          </a:p>
          <a:p>
            <a:pPr algn="ctr" eaLnBrk="1" hangingPunct="1">
              <a:spcBef>
                <a:spcPct val="50000"/>
              </a:spcBef>
            </a:pPr>
            <a:endParaRPr lang="en-GB" dirty="0">
              <a:solidFill>
                <a:srgbClr val="FF9900"/>
              </a:solidFill>
              <a:latin typeface="Arial" charset="0"/>
            </a:endParaRPr>
          </a:p>
          <a:p>
            <a:pPr algn="ctr" eaLnBrk="1" hangingPunct="1">
              <a:spcBef>
                <a:spcPct val="50000"/>
              </a:spcBef>
            </a:pPr>
            <a:endParaRPr lang="en-GB" dirty="0">
              <a:solidFill>
                <a:srgbClr val="FF9900"/>
              </a:solidFill>
              <a:latin typeface="Arial" charset="0"/>
            </a:endParaRPr>
          </a:p>
          <a:p>
            <a:pPr algn="ctr" eaLnBrk="1" hangingPunct="1">
              <a:spcBef>
                <a:spcPct val="50000"/>
              </a:spcBef>
            </a:pPr>
            <a:endParaRPr lang="en-GB" dirty="0">
              <a:solidFill>
                <a:srgbClr val="FF9900"/>
              </a:solidFill>
              <a:latin typeface="Arial" charset="0"/>
            </a:endParaRPr>
          </a:p>
          <a:p>
            <a:pPr algn="ctr" eaLnBrk="1" hangingPunct="1">
              <a:spcBef>
                <a:spcPct val="50000"/>
              </a:spcBef>
            </a:pPr>
            <a:r>
              <a:rPr lang="en-GB" dirty="0">
                <a:solidFill>
                  <a:srgbClr val="FF9900"/>
                </a:solidFill>
                <a:latin typeface="Arial" charset="0"/>
              </a:rPr>
              <a:t>Revisit</a:t>
            </a:r>
          </a:p>
        </p:txBody>
      </p:sp>
      <p:sp>
        <p:nvSpPr>
          <p:cNvPr id="1117212" name="Text Box 28"/>
          <p:cNvSpPr txBox="1">
            <a:spLocks noChangeArrowheads="1"/>
          </p:cNvSpPr>
          <p:nvPr/>
        </p:nvSpPr>
        <p:spPr bwMode="auto">
          <a:xfrm>
            <a:off x="6552406" y="2636838"/>
            <a:ext cx="10064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GB" dirty="0">
                <a:solidFill>
                  <a:srgbClr val="0000FF"/>
                </a:solidFill>
                <a:latin typeface="Arial" charset="0"/>
              </a:rPr>
              <a:t>Meditate</a:t>
            </a:r>
          </a:p>
        </p:txBody>
      </p:sp>
      <p:sp>
        <p:nvSpPr>
          <p:cNvPr id="1117213" name="Text Box 29"/>
          <p:cNvSpPr txBox="1">
            <a:spLocks noChangeArrowheads="1"/>
          </p:cNvSpPr>
          <p:nvPr/>
        </p:nvSpPr>
        <p:spPr bwMode="auto">
          <a:xfrm>
            <a:off x="6552406" y="4076700"/>
            <a:ext cx="11525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GB">
                <a:solidFill>
                  <a:srgbClr val="0000FF"/>
                </a:solidFill>
                <a:latin typeface="Arial" charset="0"/>
              </a:rPr>
              <a:t>Repetition</a:t>
            </a:r>
          </a:p>
        </p:txBody>
      </p:sp>
      <p:sp>
        <p:nvSpPr>
          <p:cNvPr id="1117214" name="Text Box 30"/>
          <p:cNvSpPr txBox="1">
            <a:spLocks noChangeArrowheads="1"/>
          </p:cNvSpPr>
          <p:nvPr/>
        </p:nvSpPr>
        <p:spPr bwMode="auto">
          <a:xfrm>
            <a:off x="7415589" y="2565400"/>
            <a:ext cx="140335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GB" dirty="0">
                <a:latin typeface="Arial" charset="0"/>
              </a:rPr>
              <a:t>Synapses</a:t>
            </a:r>
            <a:br>
              <a:rPr lang="en-GB" dirty="0">
                <a:latin typeface="Arial" charset="0"/>
              </a:rPr>
            </a:br>
            <a:r>
              <a:rPr lang="en-GB" dirty="0">
                <a:latin typeface="Arial" charset="0"/>
              </a:rPr>
              <a:t>Close</a:t>
            </a:r>
            <a:br>
              <a:rPr lang="en-GB" dirty="0">
                <a:latin typeface="Arial" charset="0"/>
              </a:rPr>
            </a:br>
            <a:r>
              <a:rPr lang="en-GB" dirty="0">
                <a:latin typeface="Arial" charset="0"/>
              </a:rPr>
              <a:t>&amp;</a:t>
            </a:r>
            <a:br>
              <a:rPr lang="en-GB" dirty="0">
                <a:latin typeface="Arial" charset="0"/>
              </a:rPr>
            </a:br>
            <a:r>
              <a:rPr lang="en-GB" dirty="0">
                <a:latin typeface="Arial" charset="0"/>
              </a:rPr>
              <a:t>Form</a:t>
            </a:r>
            <a:br>
              <a:rPr lang="en-GB" dirty="0">
                <a:latin typeface="Arial" charset="0"/>
              </a:rPr>
            </a:br>
            <a:r>
              <a:rPr lang="en-GB" dirty="0">
                <a:latin typeface="Arial" charset="0"/>
              </a:rPr>
              <a:t>Neural</a:t>
            </a:r>
            <a:br>
              <a:rPr lang="en-GB" dirty="0">
                <a:latin typeface="Arial" charset="0"/>
              </a:rPr>
            </a:br>
            <a:r>
              <a:rPr lang="en-GB" dirty="0">
                <a:latin typeface="Arial" charset="0"/>
              </a:rPr>
              <a:t>Pathways</a:t>
            </a:r>
          </a:p>
          <a:p>
            <a:pPr algn="ctr" eaLnBrk="1" hangingPunct="1">
              <a:spcBef>
                <a:spcPct val="50000"/>
              </a:spcBef>
            </a:pPr>
            <a:r>
              <a:rPr lang="en-GB" dirty="0">
                <a:latin typeface="Arial" charset="0"/>
              </a:rPr>
              <a:t>Links</a:t>
            </a:r>
            <a:br>
              <a:rPr lang="en-GB" dirty="0">
                <a:latin typeface="Arial" charset="0"/>
              </a:rPr>
            </a:br>
            <a:r>
              <a:rPr lang="en-GB" dirty="0">
                <a:latin typeface="Arial" charset="0"/>
              </a:rPr>
              <a:t>to</a:t>
            </a:r>
            <a:br>
              <a:rPr lang="en-GB" dirty="0">
                <a:latin typeface="Arial" charset="0"/>
              </a:rPr>
            </a:br>
            <a:r>
              <a:rPr lang="en-GB" dirty="0">
                <a:latin typeface="Arial" charset="0"/>
              </a:rPr>
              <a:t>Memories</a:t>
            </a:r>
          </a:p>
        </p:txBody>
      </p:sp>
      <p:sp>
        <p:nvSpPr>
          <p:cNvPr id="1117215" name="Text Box 31"/>
          <p:cNvSpPr txBox="1">
            <a:spLocks noChangeArrowheads="1"/>
          </p:cNvSpPr>
          <p:nvPr/>
        </p:nvSpPr>
        <p:spPr bwMode="auto">
          <a:xfrm>
            <a:off x="1477963" y="6308725"/>
            <a:ext cx="69103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GB">
                <a:latin typeface="Arial" charset="0"/>
              </a:rPr>
              <a:t>Words become doorways to spiritual experiences</a:t>
            </a:r>
            <a:br>
              <a:rPr lang="en-GB">
                <a:latin typeface="Arial" charset="0"/>
              </a:rPr>
            </a:br>
            <a:r>
              <a:rPr lang="en-GB">
                <a:latin typeface="Arial" charset="0"/>
              </a:rPr>
              <a:t>Words become anchors of experiences to keep doors open</a:t>
            </a:r>
          </a:p>
        </p:txBody>
      </p:sp>
      <p:sp>
        <p:nvSpPr>
          <p:cNvPr id="1117216" name="Text Box 32"/>
          <p:cNvSpPr txBox="1">
            <a:spLocks noChangeArrowheads="1"/>
          </p:cNvSpPr>
          <p:nvPr/>
        </p:nvSpPr>
        <p:spPr bwMode="auto">
          <a:xfrm>
            <a:off x="179388" y="5589588"/>
            <a:ext cx="1655762"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GB" sz="1400">
                <a:latin typeface="Arial" charset="0"/>
              </a:rPr>
              <a:t>We all see spiritual realms most have no reference points or anchor so all info gets shredded</a:t>
            </a:r>
          </a:p>
        </p:txBody>
      </p:sp>
      <p:sp>
        <p:nvSpPr>
          <p:cNvPr id="1117217" name="Text Box 33"/>
          <p:cNvSpPr txBox="1">
            <a:spLocks noChangeArrowheads="1"/>
          </p:cNvSpPr>
          <p:nvPr/>
        </p:nvSpPr>
        <p:spPr bwMode="auto">
          <a:xfrm>
            <a:off x="4716463" y="0"/>
            <a:ext cx="165735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GB" sz="1400">
                <a:latin typeface="Arial" charset="0"/>
              </a:rPr>
              <a:t>Hippocampus is a shredding machine for irrelevant information</a:t>
            </a:r>
            <a:br>
              <a:rPr lang="en-GB" sz="1400">
                <a:latin typeface="Arial" charset="0"/>
              </a:rPr>
            </a:br>
            <a:r>
              <a:rPr lang="en-GB" sz="1400">
                <a:latin typeface="Arial" charset="0"/>
              </a:rPr>
              <a:t>100 billion instructions /sec</a:t>
            </a:r>
          </a:p>
        </p:txBody>
      </p:sp>
      <p:sp>
        <p:nvSpPr>
          <p:cNvPr id="1117218" name="Text Box 34"/>
          <p:cNvSpPr txBox="1">
            <a:spLocks noChangeArrowheads="1"/>
          </p:cNvSpPr>
          <p:nvPr/>
        </p:nvSpPr>
        <p:spPr bwMode="auto">
          <a:xfrm>
            <a:off x="2081213" y="4699718"/>
            <a:ext cx="1657350" cy="159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GB" sz="1400" dirty="0">
                <a:latin typeface="Arial" charset="0"/>
              </a:rPr>
              <a:t>Trauma forms instant neural pathways</a:t>
            </a:r>
          </a:p>
          <a:p>
            <a:pPr algn="ctr" eaLnBrk="1" hangingPunct="1">
              <a:spcBef>
                <a:spcPct val="50000"/>
              </a:spcBef>
            </a:pPr>
            <a:r>
              <a:rPr lang="en-GB" sz="1400" dirty="0">
                <a:latin typeface="Arial" charset="0"/>
              </a:rPr>
              <a:t>Or forms pathways around the memories to block them</a:t>
            </a:r>
          </a:p>
        </p:txBody>
      </p:sp>
      <p:sp>
        <p:nvSpPr>
          <p:cNvPr id="1117219" name="Text Box 35"/>
          <p:cNvSpPr txBox="1">
            <a:spLocks noChangeArrowheads="1"/>
          </p:cNvSpPr>
          <p:nvPr/>
        </p:nvSpPr>
        <p:spPr bwMode="auto">
          <a:xfrm>
            <a:off x="6877050" y="260350"/>
            <a:ext cx="1655763"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GB" sz="1400">
                <a:latin typeface="Arial" charset="0"/>
              </a:rPr>
              <a:t>Experiences are forgotten if the are not used</a:t>
            </a:r>
            <a:br>
              <a:rPr lang="en-GB" sz="1400">
                <a:latin typeface="Arial" charset="0"/>
              </a:rPr>
            </a:br>
            <a:r>
              <a:rPr lang="en-GB" sz="1400">
                <a:latin typeface="Arial" charset="0"/>
              </a:rPr>
              <a:t>Use it or lose it </a:t>
            </a:r>
          </a:p>
        </p:txBody>
      </p:sp>
      <p:sp>
        <p:nvSpPr>
          <p:cNvPr id="1117220" name="Text Box 36"/>
          <p:cNvSpPr txBox="1">
            <a:spLocks noChangeArrowheads="1"/>
          </p:cNvSpPr>
          <p:nvPr/>
        </p:nvSpPr>
        <p:spPr bwMode="auto">
          <a:xfrm>
            <a:off x="1798638" y="212725"/>
            <a:ext cx="1655762"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GB" sz="1400" dirty="0">
                <a:latin typeface="Arial" charset="0"/>
              </a:rPr>
              <a:t>Use visions, dreams, Imagination, meditation, words call things that aren’t as if they are</a:t>
            </a:r>
          </a:p>
        </p:txBody>
      </p:sp>
      <p:sp>
        <p:nvSpPr>
          <p:cNvPr id="1117221" name="Line 37"/>
          <p:cNvSpPr>
            <a:spLocks noChangeShapeType="1"/>
          </p:cNvSpPr>
          <p:nvPr/>
        </p:nvSpPr>
        <p:spPr bwMode="auto">
          <a:xfrm>
            <a:off x="3334342" y="1276350"/>
            <a:ext cx="694" cy="1283783"/>
          </a:xfrm>
          <a:prstGeom prst="line">
            <a:avLst/>
          </a:prstGeom>
          <a:noFill/>
          <a:ln w="127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17222" name="Text Box 38"/>
          <p:cNvSpPr txBox="1">
            <a:spLocks noChangeArrowheads="1"/>
          </p:cNvSpPr>
          <p:nvPr/>
        </p:nvSpPr>
        <p:spPr bwMode="auto">
          <a:xfrm>
            <a:off x="8530014" y="2089865"/>
            <a:ext cx="577850" cy="243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GB" sz="3200" dirty="0">
                <a:solidFill>
                  <a:srgbClr val="CC0000"/>
                </a:solidFill>
                <a:latin typeface="Arial" charset="0"/>
              </a:rPr>
              <a:t>H</a:t>
            </a:r>
            <a:br>
              <a:rPr lang="en-GB" sz="3200" dirty="0">
                <a:solidFill>
                  <a:srgbClr val="CC0000"/>
                </a:solidFill>
                <a:latin typeface="Arial" charset="0"/>
              </a:rPr>
            </a:br>
            <a:r>
              <a:rPr lang="en-GB" sz="3200" dirty="0">
                <a:solidFill>
                  <a:srgbClr val="CC0000"/>
                </a:solidFill>
                <a:latin typeface="Arial" charset="0"/>
              </a:rPr>
              <a:t>E</a:t>
            </a:r>
            <a:br>
              <a:rPr lang="en-GB" sz="3200" dirty="0">
                <a:solidFill>
                  <a:srgbClr val="CC0000"/>
                </a:solidFill>
                <a:latin typeface="Arial" charset="0"/>
              </a:rPr>
            </a:br>
            <a:r>
              <a:rPr lang="en-GB" sz="3200" dirty="0">
                <a:solidFill>
                  <a:srgbClr val="CC0000"/>
                </a:solidFill>
                <a:latin typeface="Arial" charset="0"/>
              </a:rPr>
              <a:t>A</a:t>
            </a:r>
            <a:br>
              <a:rPr lang="en-GB" sz="3200" dirty="0">
                <a:solidFill>
                  <a:srgbClr val="CC0000"/>
                </a:solidFill>
                <a:latin typeface="Arial" charset="0"/>
              </a:rPr>
            </a:br>
            <a:r>
              <a:rPr lang="en-GB" sz="3200" dirty="0">
                <a:solidFill>
                  <a:srgbClr val="CC0000"/>
                </a:solidFill>
                <a:latin typeface="Arial" charset="0"/>
              </a:rPr>
              <a:t>R</a:t>
            </a:r>
            <a:br>
              <a:rPr lang="en-GB" sz="3200" dirty="0">
                <a:solidFill>
                  <a:srgbClr val="CC0000"/>
                </a:solidFill>
                <a:latin typeface="Arial" charset="0"/>
              </a:rPr>
            </a:br>
            <a:r>
              <a:rPr lang="en-GB" sz="3200" dirty="0">
                <a:solidFill>
                  <a:srgbClr val="CC0000"/>
                </a:solidFill>
                <a:latin typeface="Arial" charset="0"/>
              </a:rPr>
              <a:t>T</a:t>
            </a:r>
          </a:p>
        </p:txBody>
      </p:sp>
      <p:sp>
        <p:nvSpPr>
          <p:cNvPr id="40" name="Text Box 16"/>
          <p:cNvSpPr txBox="1">
            <a:spLocks noChangeArrowheads="1"/>
          </p:cNvSpPr>
          <p:nvPr/>
        </p:nvSpPr>
        <p:spPr bwMode="auto">
          <a:xfrm>
            <a:off x="6552406" y="3170952"/>
            <a:ext cx="11525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GB" dirty="0">
                <a:solidFill>
                  <a:srgbClr val="0000FF"/>
                </a:solidFill>
                <a:latin typeface="Arial" charset="0"/>
              </a:rPr>
              <a:t>Confession</a:t>
            </a:r>
          </a:p>
        </p:txBody>
      </p:sp>
      <p:sp>
        <p:nvSpPr>
          <p:cNvPr id="41" name="Text Box 22"/>
          <p:cNvSpPr txBox="1">
            <a:spLocks noChangeArrowheads="1"/>
          </p:cNvSpPr>
          <p:nvPr/>
        </p:nvSpPr>
        <p:spPr bwMode="auto">
          <a:xfrm>
            <a:off x="6552406" y="4470400"/>
            <a:ext cx="11525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GB" dirty="0">
                <a:solidFill>
                  <a:srgbClr val="0000FF"/>
                </a:solidFill>
                <a:latin typeface="Arial" charset="0"/>
              </a:rPr>
              <a:t>Agreement</a:t>
            </a:r>
          </a:p>
        </p:txBody>
      </p:sp>
      <p:sp>
        <p:nvSpPr>
          <p:cNvPr id="45" name="Text Box 38"/>
          <p:cNvSpPr txBox="1">
            <a:spLocks noChangeArrowheads="1"/>
          </p:cNvSpPr>
          <p:nvPr/>
        </p:nvSpPr>
        <p:spPr bwMode="auto">
          <a:xfrm>
            <a:off x="8521633" y="4596270"/>
            <a:ext cx="57785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GB" sz="2400" dirty="0">
                <a:solidFill>
                  <a:srgbClr val="CC0000"/>
                </a:solidFill>
                <a:latin typeface="Arial" charset="0"/>
              </a:rPr>
              <a:t>S</a:t>
            </a:r>
            <a:br>
              <a:rPr lang="en-GB" sz="2400" dirty="0">
                <a:solidFill>
                  <a:srgbClr val="CC0000"/>
                </a:solidFill>
                <a:latin typeface="Arial" charset="0"/>
              </a:rPr>
            </a:br>
            <a:r>
              <a:rPr lang="en-GB" sz="2400" dirty="0">
                <a:solidFill>
                  <a:srgbClr val="CC0000"/>
                </a:solidFill>
                <a:latin typeface="Arial" charset="0"/>
              </a:rPr>
              <a:t>P</a:t>
            </a:r>
            <a:br>
              <a:rPr lang="en-GB" sz="2400" dirty="0">
                <a:solidFill>
                  <a:srgbClr val="CC0000"/>
                </a:solidFill>
                <a:latin typeface="Arial" charset="0"/>
              </a:rPr>
            </a:br>
            <a:r>
              <a:rPr lang="en-GB" sz="2400" dirty="0">
                <a:solidFill>
                  <a:srgbClr val="CC0000"/>
                </a:solidFill>
                <a:latin typeface="Arial" charset="0"/>
              </a:rPr>
              <a:t>I</a:t>
            </a:r>
            <a:br>
              <a:rPr lang="en-GB" sz="2400" dirty="0">
                <a:solidFill>
                  <a:srgbClr val="CC0000"/>
                </a:solidFill>
                <a:latin typeface="Arial" charset="0"/>
              </a:rPr>
            </a:br>
            <a:r>
              <a:rPr lang="en-GB" sz="2400" dirty="0" smtClean="0">
                <a:solidFill>
                  <a:srgbClr val="CC0000"/>
                </a:solidFill>
                <a:latin typeface="Arial" charset="0"/>
              </a:rPr>
              <a:t>R</a:t>
            </a:r>
            <a:br>
              <a:rPr lang="en-GB" sz="2400" dirty="0" smtClean="0">
                <a:solidFill>
                  <a:srgbClr val="CC0000"/>
                </a:solidFill>
                <a:latin typeface="Arial" charset="0"/>
              </a:rPr>
            </a:br>
            <a:r>
              <a:rPr lang="en-GB" sz="2400" dirty="0">
                <a:solidFill>
                  <a:srgbClr val="CC0000"/>
                </a:solidFill>
                <a:latin typeface="Arial" charset="0"/>
              </a:rPr>
              <a:t>I</a:t>
            </a:r>
            <a:br>
              <a:rPr lang="en-GB" sz="2400" dirty="0">
                <a:solidFill>
                  <a:srgbClr val="CC0000"/>
                </a:solidFill>
                <a:latin typeface="Arial" charset="0"/>
              </a:rPr>
            </a:br>
            <a:r>
              <a:rPr lang="en-GB" sz="2400" dirty="0">
                <a:solidFill>
                  <a:srgbClr val="CC0000"/>
                </a:solidFill>
                <a:latin typeface="Arial" charset="0"/>
              </a:rPr>
              <a:t>T</a:t>
            </a:r>
          </a:p>
        </p:txBody>
      </p:sp>
      <p:cxnSp>
        <p:nvCxnSpPr>
          <p:cNvPr id="7" name="Straight Arrow Connector 6"/>
          <p:cNvCxnSpPr/>
          <p:nvPr/>
        </p:nvCxnSpPr>
        <p:spPr bwMode="auto">
          <a:xfrm flipH="1" flipV="1">
            <a:off x="3059832" y="3213100"/>
            <a:ext cx="5399955" cy="2821258"/>
          </a:xfrm>
          <a:prstGeom prst="straightConnector1">
            <a:avLst/>
          </a:prstGeom>
          <a:noFill/>
          <a:ln w="50800" cap="flat" cmpd="sng" algn="ctr">
            <a:solidFill>
              <a:srgbClr val="80008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flipH="1">
            <a:off x="3059832" y="2457450"/>
            <a:ext cx="5399955" cy="431800"/>
          </a:xfrm>
          <a:prstGeom prst="straightConnector1">
            <a:avLst/>
          </a:prstGeom>
          <a:noFill/>
          <a:ln w="50800" cap="flat" cmpd="sng" algn="ctr">
            <a:solidFill>
              <a:srgbClr val="80008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2626519" y="3068638"/>
            <a:ext cx="827881" cy="0"/>
          </a:xfrm>
          <a:prstGeom prst="line">
            <a:avLst/>
          </a:prstGeom>
          <a:noFill/>
          <a:ln w="50800" cap="flat" cmpd="sng" algn="ctr">
            <a:solidFill>
              <a:srgbClr val="800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72643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71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71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1720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1720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1718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17217">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1720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1720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1720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172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1720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17214">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17214">
                                            <p:txEl>
                                              <p:pRg st="1" end="1"/>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117218">
                                            <p:txEl>
                                              <p:pRg st="0" end="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17218">
                                            <p:txEl>
                                              <p:pRg st="1" end="1"/>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1719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17216"/>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1722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1722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1719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1720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17201"/>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11721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17213"/>
                                        </p:tgtEl>
                                        <p:attrNameLst>
                                          <p:attrName>style.visibility</p:attrName>
                                        </p:attrNameLst>
                                      </p:cBhvr>
                                      <p:to>
                                        <p:strVal val="visible"/>
                                      </p:to>
                                    </p:set>
                                  </p:childTnLst>
                                </p:cTn>
                              </p:par>
                              <p:par>
                                <p:cTn id="71" presetID="3" presetClass="entr" presetSubtype="10"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blinds(horizontal)">
                                      <p:cBhvr>
                                        <p:cTn id="73" dur="500"/>
                                        <p:tgtEl>
                                          <p:spTgt spid="40"/>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blinds(horizontal)">
                                      <p:cBhvr>
                                        <p:cTn id="76" dur="500"/>
                                        <p:tgtEl>
                                          <p:spTgt spid="41"/>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117211"/>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nodeType="clickEffect">
                                  <p:stCondLst>
                                    <p:cond delay="0"/>
                                  </p:stCondLst>
                                  <p:childTnLst>
                                    <p:set>
                                      <p:cBhvr>
                                        <p:cTn id="84" dur="1" fill="hold">
                                          <p:stCondLst>
                                            <p:cond delay="0"/>
                                          </p:stCondLst>
                                        </p:cTn>
                                        <p:tgtEl>
                                          <p:spTgt spid="1117219">
                                            <p:txEl>
                                              <p:pRg st="0" end="0"/>
                                            </p:txEl>
                                          </p:spTgt>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nodeType="clickEffect">
                                  <p:stCondLst>
                                    <p:cond delay="0"/>
                                  </p:stCondLst>
                                  <p:childTnLst>
                                    <p:set>
                                      <p:cBhvr>
                                        <p:cTn id="88" dur="1" fill="hold">
                                          <p:stCondLst>
                                            <p:cond delay="0"/>
                                          </p:stCondLst>
                                        </p:cTn>
                                        <p:tgtEl>
                                          <p:spTgt spid="1117207">
                                            <p:txEl>
                                              <p:pRg st="0" end="0"/>
                                            </p:txEl>
                                          </p:spTgt>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nodeType="clickEffect">
                                  <p:stCondLst>
                                    <p:cond delay="0"/>
                                  </p:stCondLst>
                                  <p:childTnLst>
                                    <p:set>
                                      <p:cBhvr>
                                        <p:cTn id="92" dur="1" fill="hold">
                                          <p:stCondLst>
                                            <p:cond delay="0"/>
                                          </p:stCondLst>
                                        </p:cTn>
                                        <p:tgtEl>
                                          <p:spTgt spid="1117208">
                                            <p:txEl>
                                              <p:pRg st="0" end="0"/>
                                            </p:txEl>
                                          </p:spTgt>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nodeType="clickEffect">
                                  <p:stCondLst>
                                    <p:cond delay="0"/>
                                  </p:stCondLst>
                                  <p:childTnLst>
                                    <p:set>
                                      <p:cBhvr>
                                        <p:cTn id="96" dur="1" fill="hold">
                                          <p:stCondLst>
                                            <p:cond delay="0"/>
                                          </p:stCondLst>
                                        </p:cTn>
                                        <p:tgtEl>
                                          <p:spTgt spid="1117215">
                                            <p:txEl>
                                              <p:pRg st="0" end="0"/>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16"/>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14"/>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5"/>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7186" grpId="0"/>
      <p:bldP spid="1117187" grpId="0" animBg="1"/>
      <p:bldP spid="1117188" grpId="0" animBg="1"/>
      <p:bldP spid="1117198" grpId="0"/>
      <p:bldP spid="1117199" grpId="0"/>
      <p:bldP spid="1117200" grpId="0" animBg="1"/>
      <p:bldP spid="1117201" grpId="0" animBg="1"/>
      <p:bldP spid="1117202" grpId="0"/>
      <p:bldP spid="1117203" grpId="0"/>
      <p:bldP spid="1117204" grpId="0" animBg="1"/>
      <p:bldP spid="1117205" grpId="0" animBg="1"/>
      <p:bldP spid="1117206" grpId="0"/>
      <p:bldP spid="1117209" grpId="0" animBg="1"/>
      <p:bldP spid="1117210" grpId="0" animBg="1"/>
      <p:bldP spid="1117211" grpId="0"/>
      <p:bldP spid="1117212" grpId="0"/>
      <p:bldP spid="1117213" grpId="0"/>
      <p:bldP spid="1117216" grpId="0"/>
      <p:bldP spid="1117220" grpId="0"/>
      <p:bldP spid="1117221" grpId="0" animBg="1"/>
      <p:bldP spid="40"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atesc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15888"/>
            <a:ext cx="612140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ChangeArrowheads="1"/>
          </p:cNvSpPr>
          <p:nvPr/>
        </p:nvSpPr>
        <p:spPr bwMode="auto">
          <a:xfrm>
            <a:off x="4140200" y="836613"/>
            <a:ext cx="431800" cy="2174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244" name="Rectangle 4"/>
          <p:cNvSpPr>
            <a:spLocks noChangeArrowheads="1"/>
          </p:cNvSpPr>
          <p:nvPr/>
        </p:nvSpPr>
        <p:spPr bwMode="auto">
          <a:xfrm>
            <a:off x="3995738" y="1628775"/>
            <a:ext cx="720725" cy="2174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245" name="Rectangle 5"/>
          <p:cNvSpPr>
            <a:spLocks noChangeArrowheads="1"/>
          </p:cNvSpPr>
          <p:nvPr/>
        </p:nvSpPr>
        <p:spPr bwMode="auto">
          <a:xfrm>
            <a:off x="3995738" y="2492375"/>
            <a:ext cx="720725" cy="2174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952522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6226" name="Rectangle 2"/>
          <p:cNvSpPr>
            <a:spLocks noGrp="1" noChangeArrowheads="1"/>
          </p:cNvSpPr>
          <p:nvPr>
            <p:ph type="title"/>
          </p:nvPr>
        </p:nvSpPr>
        <p:spPr>
          <a:xfrm>
            <a:off x="0" y="0"/>
            <a:ext cx="9109072" cy="749300"/>
          </a:xfrm>
        </p:spPr>
        <p:txBody>
          <a:bodyPr lIns="0" tIns="0" rIns="0" bIns="0"/>
          <a:lstStyle/>
          <a:p>
            <a:pPr eaLnBrk="1" hangingPunct="1">
              <a:defRPr/>
            </a:pPr>
            <a:r>
              <a:rPr lang="en-GB" sz="4400" dirty="0"/>
              <a:t>Preparing for </a:t>
            </a:r>
            <a:r>
              <a:rPr lang="en-GB" sz="4400" dirty="0" smtClean="0"/>
              <a:t>Destiny - </a:t>
            </a:r>
            <a:r>
              <a:rPr lang="en-GB" sz="4400" dirty="0"/>
              <a:t>Meditation</a:t>
            </a:r>
            <a:endParaRPr lang="en-GB" sz="4400" dirty="0" smtClean="0"/>
          </a:p>
        </p:txBody>
      </p:sp>
      <p:sp>
        <p:nvSpPr>
          <p:cNvPr id="1076227" name="Rectangle 3"/>
          <p:cNvSpPr>
            <a:spLocks noGrp="1" noChangeArrowheads="1"/>
          </p:cNvSpPr>
          <p:nvPr>
            <p:ph type="body" idx="1"/>
          </p:nvPr>
        </p:nvSpPr>
        <p:spPr>
          <a:xfrm>
            <a:off x="179388" y="836613"/>
            <a:ext cx="8785225" cy="5688012"/>
          </a:xfrm>
        </p:spPr>
        <p:txBody>
          <a:bodyPr/>
          <a:lstStyle/>
          <a:p>
            <a:pPr eaLnBrk="1" hangingPunct="1">
              <a:lnSpc>
                <a:spcPct val="95000"/>
              </a:lnSpc>
              <a:spcBef>
                <a:spcPct val="25000"/>
              </a:spcBef>
              <a:defRPr/>
            </a:pPr>
            <a:r>
              <a:rPr lang="en-GB" sz="2800" dirty="0" smtClean="0"/>
              <a:t>Joshua 1:8 This book of the law shall not depart from your mouth, but you shall </a:t>
            </a:r>
            <a:r>
              <a:rPr lang="en-GB" sz="2800" dirty="0" smtClean="0">
                <a:solidFill>
                  <a:srgbClr val="FFFF00"/>
                </a:solidFill>
              </a:rPr>
              <a:t>meditate </a:t>
            </a:r>
            <a:r>
              <a:rPr lang="en-GB" sz="2800" dirty="0" smtClean="0"/>
              <a:t>on it day and night, so that you may be </a:t>
            </a:r>
            <a:r>
              <a:rPr lang="en-GB" sz="2800" dirty="0" smtClean="0">
                <a:solidFill>
                  <a:srgbClr val="FFFF00"/>
                </a:solidFill>
              </a:rPr>
              <a:t>careful to do</a:t>
            </a:r>
            <a:r>
              <a:rPr lang="en-GB" sz="2800" dirty="0" smtClean="0"/>
              <a:t> according to all that is written in it; for then you will make your way prosperous, and then you will have success. </a:t>
            </a:r>
          </a:p>
          <a:p>
            <a:pPr eaLnBrk="1" hangingPunct="1">
              <a:lnSpc>
                <a:spcPct val="95000"/>
              </a:lnSpc>
              <a:spcBef>
                <a:spcPct val="25000"/>
              </a:spcBef>
              <a:defRPr/>
            </a:pPr>
            <a:r>
              <a:rPr lang="en-GB" sz="2800" dirty="0" smtClean="0"/>
              <a:t>Prov 4:20 My son, </a:t>
            </a:r>
            <a:r>
              <a:rPr lang="en-GB" sz="2800" dirty="0" smtClean="0">
                <a:solidFill>
                  <a:srgbClr val="FFFF00"/>
                </a:solidFill>
              </a:rPr>
              <a:t>give attention</a:t>
            </a:r>
            <a:r>
              <a:rPr lang="en-GB" sz="2800" dirty="0" smtClean="0"/>
              <a:t> to my words;  </a:t>
            </a:r>
            <a:r>
              <a:rPr lang="en-GB" sz="2800" dirty="0" smtClean="0">
                <a:solidFill>
                  <a:srgbClr val="FFFF00"/>
                </a:solidFill>
              </a:rPr>
              <a:t>Incline your ear</a:t>
            </a:r>
            <a:r>
              <a:rPr lang="en-GB" sz="2800" dirty="0" smtClean="0"/>
              <a:t> to my sayings.  21 Do not let them depart from </a:t>
            </a:r>
            <a:r>
              <a:rPr lang="en-GB" sz="2800" dirty="0" smtClean="0">
                <a:solidFill>
                  <a:srgbClr val="FFFF00"/>
                </a:solidFill>
              </a:rPr>
              <a:t>your sight</a:t>
            </a:r>
            <a:r>
              <a:rPr lang="en-GB" sz="2800" dirty="0" smtClean="0"/>
              <a:t>; Keep them in the </a:t>
            </a:r>
            <a:r>
              <a:rPr lang="en-GB" sz="2800" dirty="0" smtClean="0">
                <a:solidFill>
                  <a:srgbClr val="FFFF00"/>
                </a:solidFill>
              </a:rPr>
              <a:t>midst of your heart</a:t>
            </a:r>
            <a:r>
              <a:rPr lang="en-GB" sz="2800" dirty="0" smtClean="0"/>
              <a:t>.  22 For they are life to those who find them And health to all their body 23 Watch over your heart with all diligence, For from it flow the springs of life</a:t>
            </a:r>
            <a:r>
              <a:rPr lang="en-GB" sz="2800" dirty="0" smtClean="0">
                <a:solidFill>
                  <a:srgbClr val="FFFF00"/>
                </a:solidFill>
              </a:rPr>
              <a:t>. </a:t>
            </a:r>
          </a:p>
        </p:txBody>
      </p:sp>
    </p:spTree>
    <p:extLst>
      <p:ext uri="{BB962C8B-B14F-4D97-AF65-F5344CB8AC3E}">
        <p14:creationId xmlns:p14="http://schemas.microsoft.com/office/powerpoint/2010/main" val="148883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76226"/>
                                        </p:tgtEl>
                                        <p:attrNameLst>
                                          <p:attrName>style.visibility</p:attrName>
                                        </p:attrNameLst>
                                      </p:cBhvr>
                                      <p:to>
                                        <p:strVal val="visible"/>
                                      </p:to>
                                    </p:set>
                                    <p:animEffect transition="in" filter="dissolve">
                                      <p:cBhvr>
                                        <p:cTn id="7" dur="500"/>
                                        <p:tgtEl>
                                          <p:spTgt spid="10762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76227">
                                            <p:txEl>
                                              <p:pRg st="0" end="0"/>
                                            </p:txEl>
                                          </p:spTgt>
                                        </p:tgtEl>
                                        <p:attrNameLst>
                                          <p:attrName>style.visibility</p:attrName>
                                        </p:attrNameLst>
                                      </p:cBhvr>
                                      <p:to>
                                        <p:strVal val="visible"/>
                                      </p:to>
                                    </p:set>
                                    <p:animEffect transition="in" filter="dissolve">
                                      <p:cBhvr>
                                        <p:cTn id="12" dur="500"/>
                                        <p:tgtEl>
                                          <p:spTgt spid="10762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76227">
                                            <p:txEl>
                                              <p:pRg st="1" end="1"/>
                                            </p:txEl>
                                          </p:spTgt>
                                        </p:tgtEl>
                                        <p:attrNameLst>
                                          <p:attrName>style.visibility</p:attrName>
                                        </p:attrNameLst>
                                      </p:cBhvr>
                                      <p:to>
                                        <p:strVal val="visible"/>
                                      </p:to>
                                    </p:set>
                                    <p:animEffect transition="in" filter="dissolve">
                                      <p:cBhvr>
                                        <p:cTn id="17" dur="500"/>
                                        <p:tgtEl>
                                          <p:spTgt spid="10762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6226" grpId="0"/>
      <p:bldP spid="1076227"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8275" name="Rectangle 3"/>
          <p:cNvSpPr>
            <a:spLocks noGrp="1" noChangeArrowheads="1"/>
          </p:cNvSpPr>
          <p:nvPr>
            <p:ph type="body" idx="1"/>
          </p:nvPr>
        </p:nvSpPr>
        <p:spPr>
          <a:xfrm>
            <a:off x="0" y="908050"/>
            <a:ext cx="8964613" cy="5761038"/>
          </a:xfrm>
        </p:spPr>
        <p:txBody>
          <a:bodyPr/>
          <a:lstStyle/>
          <a:p>
            <a:pPr eaLnBrk="1" hangingPunct="1">
              <a:defRPr/>
            </a:pPr>
            <a:r>
              <a:rPr lang="en-GB" sz="3500" smtClean="0"/>
              <a:t>Psa 119:11 Your word I have treasured in my heart, That I may not sin against You.</a:t>
            </a:r>
          </a:p>
          <a:p>
            <a:pPr eaLnBrk="1" hangingPunct="1">
              <a:defRPr/>
            </a:pPr>
            <a:r>
              <a:rPr lang="en-GB" sz="3500" smtClean="0"/>
              <a:t>15 I will meditate on Your precepts </a:t>
            </a:r>
          </a:p>
          <a:p>
            <a:pPr eaLnBrk="1" hangingPunct="1">
              <a:defRPr/>
            </a:pPr>
            <a:r>
              <a:rPr lang="en-GB" sz="3500" smtClean="0"/>
              <a:t>23 Your servant meditates on Your statutes </a:t>
            </a:r>
          </a:p>
          <a:p>
            <a:pPr eaLnBrk="1" hangingPunct="1">
              <a:defRPr/>
            </a:pPr>
            <a:r>
              <a:rPr lang="en-GB" sz="3500" smtClean="0"/>
              <a:t>27 So I will meditate on Your wonders </a:t>
            </a:r>
          </a:p>
          <a:p>
            <a:pPr eaLnBrk="1" hangingPunct="1">
              <a:defRPr/>
            </a:pPr>
            <a:r>
              <a:rPr lang="en-GB" sz="3500" smtClean="0"/>
              <a:t>99 For Your testimonies are my meditation </a:t>
            </a:r>
          </a:p>
          <a:p>
            <a:pPr eaLnBrk="1" hangingPunct="1">
              <a:defRPr/>
            </a:pPr>
            <a:r>
              <a:rPr lang="en-GB" sz="3500" smtClean="0"/>
              <a:t>148 I may meditate on Your word </a:t>
            </a:r>
          </a:p>
        </p:txBody>
      </p:sp>
      <p:sp>
        <p:nvSpPr>
          <p:cNvPr id="5" name="Rectangle 2"/>
          <p:cNvSpPr>
            <a:spLocks noGrp="1" noChangeArrowheads="1"/>
          </p:cNvSpPr>
          <p:nvPr>
            <p:ph type="title"/>
          </p:nvPr>
        </p:nvSpPr>
        <p:spPr>
          <a:xfrm>
            <a:off x="0" y="0"/>
            <a:ext cx="9109072" cy="749300"/>
          </a:xfrm>
        </p:spPr>
        <p:txBody>
          <a:bodyPr lIns="0" tIns="0" rIns="0" bIns="0"/>
          <a:lstStyle/>
          <a:p>
            <a:pPr eaLnBrk="1" hangingPunct="1">
              <a:defRPr/>
            </a:pPr>
            <a:r>
              <a:rPr lang="en-GB" sz="4400" dirty="0"/>
              <a:t>Preparing for </a:t>
            </a:r>
            <a:r>
              <a:rPr lang="en-GB" sz="4400" dirty="0" smtClean="0"/>
              <a:t>Destiny - </a:t>
            </a:r>
            <a:r>
              <a:rPr lang="en-GB" sz="4400" dirty="0"/>
              <a:t>Meditation</a:t>
            </a:r>
            <a:endParaRPr lang="en-GB" sz="4400" dirty="0" smtClean="0"/>
          </a:p>
        </p:txBody>
      </p:sp>
    </p:spTree>
    <p:extLst>
      <p:ext uri="{BB962C8B-B14F-4D97-AF65-F5344CB8AC3E}">
        <p14:creationId xmlns:p14="http://schemas.microsoft.com/office/powerpoint/2010/main" val="375212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0323" name="Rectangle 3"/>
          <p:cNvSpPr>
            <a:spLocks noGrp="1" noChangeArrowheads="1"/>
          </p:cNvSpPr>
          <p:nvPr>
            <p:ph type="body" idx="1"/>
          </p:nvPr>
        </p:nvSpPr>
        <p:spPr>
          <a:xfrm>
            <a:off x="179388" y="908050"/>
            <a:ext cx="8964612" cy="5761038"/>
          </a:xfrm>
        </p:spPr>
        <p:txBody>
          <a:bodyPr/>
          <a:lstStyle/>
          <a:p>
            <a:pPr eaLnBrk="1" hangingPunct="1">
              <a:defRPr/>
            </a:pPr>
            <a:r>
              <a:rPr lang="en-GB" sz="3600" smtClean="0"/>
              <a:t>Meditation means “the act of focusing one’s thoughts: to ponder, think on, muse.” reflect, contemplate, babble, mutter, imagine</a:t>
            </a:r>
          </a:p>
          <a:p>
            <a:pPr eaLnBrk="1" hangingPunct="1">
              <a:defRPr/>
            </a:pPr>
            <a:r>
              <a:rPr lang="en-GB" sz="3600" smtClean="0"/>
              <a:t>Some synonyms would be contemplation, reflection, rumination, deep thinking, or remembering in the sense of keeping or calling something to mind for the purpose of consideration, reflection, or meditation. </a:t>
            </a:r>
          </a:p>
        </p:txBody>
      </p:sp>
      <p:sp>
        <p:nvSpPr>
          <p:cNvPr id="5" name="Rectangle 2"/>
          <p:cNvSpPr>
            <a:spLocks noGrp="1" noChangeArrowheads="1"/>
          </p:cNvSpPr>
          <p:nvPr>
            <p:ph type="title"/>
          </p:nvPr>
        </p:nvSpPr>
        <p:spPr>
          <a:xfrm>
            <a:off x="0" y="0"/>
            <a:ext cx="9109072" cy="749300"/>
          </a:xfrm>
        </p:spPr>
        <p:txBody>
          <a:bodyPr lIns="0" tIns="0" rIns="0" bIns="0"/>
          <a:lstStyle/>
          <a:p>
            <a:pPr eaLnBrk="1" hangingPunct="1">
              <a:defRPr/>
            </a:pPr>
            <a:r>
              <a:rPr lang="en-GB" sz="4400" dirty="0"/>
              <a:t>Preparing for </a:t>
            </a:r>
            <a:r>
              <a:rPr lang="en-GB" sz="4400" dirty="0" smtClean="0"/>
              <a:t>Destiny - </a:t>
            </a:r>
            <a:r>
              <a:rPr lang="en-GB" sz="4400" dirty="0"/>
              <a:t>Meditation</a:t>
            </a:r>
            <a:endParaRPr lang="en-GB" sz="4400" dirty="0" smtClean="0"/>
          </a:p>
        </p:txBody>
      </p:sp>
    </p:spTree>
    <p:extLst>
      <p:ext uri="{BB962C8B-B14F-4D97-AF65-F5344CB8AC3E}">
        <p14:creationId xmlns:p14="http://schemas.microsoft.com/office/powerpoint/2010/main" val="41729366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80323">
                                            <p:txEl>
                                              <p:pRg st="0" end="0"/>
                                            </p:txEl>
                                          </p:spTgt>
                                        </p:tgtEl>
                                        <p:attrNameLst>
                                          <p:attrName>style.visibility</p:attrName>
                                        </p:attrNameLst>
                                      </p:cBhvr>
                                      <p:to>
                                        <p:strVal val="visible"/>
                                      </p:to>
                                    </p:set>
                                    <p:animEffect transition="in" filter="dissolve">
                                      <p:cBhvr>
                                        <p:cTn id="7" dur="500"/>
                                        <p:tgtEl>
                                          <p:spTgt spid="10803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80323">
                                            <p:txEl>
                                              <p:pRg st="1" end="1"/>
                                            </p:txEl>
                                          </p:spTgt>
                                        </p:tgtEl>
                                        <p:attrNameLst>
                                          <p:attrName>style.visibility</p:attrName>
                                        </p:attrNameLst>
                                      </p:cBhvr>
                                      <p:to>
                                        <p:strVal val="visible"/>
                                      </p:to>
                                    </p:set>
                                    <p:animEffect transition="in" filter="dissolve">
                                      <p:cBhvr>
                                        <p:cTn id="12" dur="500"/>
                                        <p:tgtEl>
                                          <p:spTgt spid="108032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0323" grpId="0" build="p"/>
      <p:bldP spid="5" grpId="0"/>
    </p:bld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0800" cap="flat" cmpd="sng" algn="ctr">
          <a:solidFill>
            <a:srgbClr val="800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noFill/>
        <a:ln w="50800" cap="flat" cmpd="sng" algn="ctr">
          <a:solidFill>
            <a:srgbClr val="800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0800" cap="flat" cmpd="sng" algn="ctr">
          <a:solidFill>
            <a:srgbClr val="800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noFill/>
        <a:ln w="50800" cap="flat" cmpd="sng" algn="ctr">
          <a:solidFill>
            <a:srgbClr val="800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0800" cap="flat" cmpd="sng" algn="ctr">
          <a:solidFill>
            <a:srgbClr val="800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noFill/>
        <a:ln w="50800" cap="flat" cmpd="sng" algn="ctr">
          <a:solidFill>
            <a:srgbClr val="800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0800" cap="flat" cmpd="sng" algn="ctr">
          <a:solidFill>
            <a:srgbClr val="800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noFill/>
        <a:ln w="50800" cap="flat" cmpd="sng" algn="ctr">
          <a:solidFill>
            <a:srgbClr val="800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116378</TotalTime>
  <Words>975</Words>
  <Application>Microsoft Office PowerPoint</Application>
  <PresentationFormat>On-screen Show (4:3)</PresentationFormat>
  <Paragraphs>148</Paragraphs>
  <Slides>20</Slides>
  <Notes>20</Notes>
  <HiddenSlides>0</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Ocean</vt:lpstr>
      <vt:lpstr>1_Ocean</vt:lpstr>
      <vt:lpstr>2_Ocean</vt:lpstr>
      <vt:lpstr>1_Default Design</vt:lpstr>
      <vt:lpstr> Preparing for Destiny</vt:lpstr>
      <vt:lpstr>Preparing for destiny - spirit building</vt:lpstr>
      <vt:lpstr>Preparing for destiny - Meditation</vt:lpstr>
      <vt:lpstr>Preparing for destiny - Meditation</vt:lpstr>
      <vt:lpstr>PowerPoint Presentation</vt:lpstr>
      <vt:lpstr>PowerPoint Presentation</vt:lpstr>
      <vt:lpstr>Preparing for Destiny - Meditation</vt:lpstr>
      <vt:lpstr>Preparing for Destiny - Meditation</vt:lpstr>
      <vt:lpstr>Preparing for Destiny - Meditation</vt:lpstr>
      <vt:lpstr>Preparing for Destiny - Meditation</vt:lpstr>
      <vt:lpstr>Preparing for Destiny - Meditation</vt:lpstr>
      <vt:lpstr>PowerPoint Presentation</vt:lpstr>
      <vt:lpstr>Preparing for Destiny - Meditation</vt:lpstr>
      <vt:lpstr>Preparing for Destiny - Meditation</vt:lpstr>
      <vt:lpstr>Preparing for Destiny - Meditation</vt:lpstr>
      <vt:lpstr>Preparing for Destiny - Meditation</vt:lpstr>
      <vt:lpstr>Preparing for Destiny – Soul</vt:lpstr>
      <vt:lpstr>PowerPoint Presentation</vt:lpstr>
      <vt:lpstr>PowerPoint Presentation</vt:lpstr>
      <vt:lpstr>Preparing for Destiny- Practice</vt:lpstr>
    </vt:vector>
  </TitlesOfParts>
  <Company>FREEDOM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 Parsons</dc:creator>
  <cp:lastModifiedBy>Mike Parsons</cp:lastModifiedBy>
  <cp:revision>488</cp:revision>
  <dcterms:created xsi:type="dcterms:W3CDTF">2011-05-11T11:14:13Z</dcterms:created>
  <dcterms:modified xsi:type="dcterms:W3CDTF">2012-01-16T13:23:03Z</dcterms:modified>
</cp:coreProperties>
</file>