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20" r:id="rId2"/>
    <p:sldMasterId id="2147483732" r:id="rId3"/>
    <p:sldMasterId id="2147483744" r:id="rId4"/>
    <p:sldMasterId id="2147483768" r:id="rId5"/>
  </p:sldMasterIdLst>
  <p:notesMasterIdLst>
    <p:notesMasterId r:id="rId63"/>
  </p:notesMasterIdLst>
  <p:handoutMasterIdLst>
    <p:handoutMasterId r:id="rId64"/>
  </p:handoutMasterIdLst>
  <p:sldIdLst>
    <p:sldId id="866" r:id="rId6"/>
    <p:sldId id="867" r:id="rId7"/>
    <p:sldId id="876" r:id="rId8"/>
    <p:sldId id="870" r:id="rId9"/>
    <p:sldId id="877" r:id="rId10"/>
    <p:sldId id="847" r:id="rId11"/>
    <p:sldId id="838" r:id="rId12"/>
    <p:sldId id="815" r:id="rId13"/>
    <p:sldId id="878" r:id="rId14"/>
    <p:sldId id="863" r:id="rId15"/>
    <p:sldId id="812" r:id="rId16"/>
    <p:sldId id="807" r:id="rId17"/>
    <p:sldId id="766" r:id="rId18"/>
    <p:sldId id="850" r:id="rId19"/>
    <p:sldId id="840" r:id="rId20"/>
    <p:sldId id="851" r:id="rId21"/>
    <p:sldId id="816" r:id="rId22"/>
    <p:sldId id="805" r:id="rId23"/>
    <p:sldId id="767" r:id="rId24"/>
    <p:sldId id="768" r:id="rId25"/>
    <p:sldId id="809" r:id="rId26"/>
    <p:sldId id="806" r:id="rId27"/>
    <p:sldId id="771" r:id="rId28"/>
    <p:sldId id="770" r:id="rId29"/>
    <p:sldId id="792" r:id="rId30"/>
    <p:sldId id="769" r:id="rId31"/>
    <p:sldId id="793" r:id="rId32"/>
    <p:sldId id="772" r:id="rId33"/>
    <p:sldId id="777" r:id="rId34"/>
    <p:sldId id="776" r:id="rId35"/>
    <p:sldId id="822" r:id="rId36"/>
    <p:sldId id="808" r:id="rId37"/>
    <p:sldId id="844" r:id="rId38"/>
    <p:sldId id="794" r:id="rId39"/>
    <p:sldId id="773" r:id="rId40"/>
    <p:sldId id="774" r:id="rId41"/>
    <p:sldId id="810" r:id="rId42"/>
    <p:sldId id="775" r:id="rId43"/>
    <p:sldId id="795" r:id="rId44"/>
    <p:sldId id="691" r:id="rId45"/>
    <p:sldId id="823" r:id="rId46"/>
    <p:sldId id="828" r:id="rId47"/>
    <p:sldId id="824" r:id="rId48"/>
    <p:sldId id="825" r:id="rId49"/>
    <p:sldId id="826" r:id="rId50"/>
    <p:sldId id="827" r:id="rId51"/>
    <p:sldId id="829" r:id="rId52"/>
    <p:sldId id="797" r:id="rId53"/>
    <p:sldId id="798" r:id="rId54"/>
    <p:sldId id="871" r:id="rId55"/>
    <p:sldId id="872" r:id="rId56"/>
    <p:sldId id="873" r:id="rId57"/>
    <p:sldId id="874" r:id="rId58"/>
    <p:sldId id="875" r:id="rId59"/>
    <p:sldId id="864" r:id="rId60"/>
    <p:sldId id="862" r:id="rId61"/>
    <p:sldId id="855" r:id="rId62"/>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FFFF00"/>
    <a:srgbClr val="009A00"/>
    <a:srgbClr val="00A800"/>
    <a:srgbClr val="CC00CC"/>
    <a:srgbClr val="FF0000"/>
    <a:srgbClr val="66FF66"/>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7" autoAdjust="0"/>
    <p:restoredTop sz="94660"/>
  </p:normalViewPr>
  <p:slideViewPr>
    <p:cSldViewPr>
      <p:cViewPr varScale="1">
        <p:scale>
          <a:sx n="74" d="100"/>
          <a:sy n="74" d="100"/>
        </p:scale>
        <p:origin x="-708" y="-1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89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handoutMaster" Target="handoutMasters/handoutMaster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theme" Target="theme/theme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a:p>
        </p:txBody>
      </p:sp>
      <p:sp>
        <p:nvSpPr>
          <p:cNvPr id="68611"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GB"/>
          </a:p>
        </p:txBody>
      </p:sp>
      <p:sp>
        <p:nvSpPr>
          <p:cNvPr id="68612"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GB"/>
          </a:p>
        </p:txBody>
      </p:sp>
      <p:sp>
        <p:nvSpPr>
          <p:cNvPr id="68613"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6156A346-9356-4EC9-88C4-2C951E0A4244}" type="slidenum">
              <a:rPr lang="en-GB"/>
              <a:pPr>
                <a:defRPr/>
              </a:pPr>
              <a:t>‹#›</a:t>
            </a:fld>
            <a:endParaRPr lang="en-GB"/>
          </a:p>
        </p:txBody>
      </p:sp>
    </p:spTree>
    <p:extLst>
      <p:ext uri="{BB962C8B-B14F-4D97-AF65-F5344CB8AC3E}">
        <p14:creationId xmlns:p14="http://schemas.microsoft.com/office/powerpoint/2010/main" val="18654302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GB"/>
          </a:p>
        </p:txBody>
      </p:sp>
      <p:sp>
        <p:nvSpPr>
          <p:cNvPr id="6147"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GB"/>
          </a:p>
        </p:txBody>
      </p:sp>
      <p:sp>
        <p:nvSpPr>
          <p:cNvPr id="43012"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150"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GB"/>
          </a:p>
        </p:txBody>
      </p:sp>
      <p:sp>
        <p:nvSpPr>
          <p:cNvPr id="6151"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D6B7C199-3A66-4153-97FF-B2DF717A0EB7}" type="slidenum">
              <a:rPr lang="en-GB"/>
              <a:pPr>
                <a:defRPr/>
              </a:pPr>
              <a:t>‹#›</a:t>
            </a:fld>
            <a:endParaRPr lang="en-GB"/>
          </a:p>
        </p:txBody>
      </p:sp>
    </p:spTree>
    <p:extLst>
      <p:ext uri="{BB962C8B-B14F-4D97-AF65-F5344CB8AC3E}">
        <p14:creationId xmlns:p14="http://schemas.microsoft.com/office/powerpoint/2010/main" val="12452773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654D5D-2CCD-4599-A4A7-9E1CC9F2C107}" type="slidenum">
              <a:rPr lang="en-GB"/>
              <a:pPr/>
              <a:t>1</a:t>
            </a:fld>
            <a:endParaRPr lang="en-GB"/>
          </a:p>
        </p:txBody>
      </p:sp>
      <p:sp>
        <p:nvSpPr>
          <p:cNvPr id="904194" name="Rectangle 2"/>
          <p:cNvSpPr>
            <a:spLocks noGrp="1" noRot="1" noChangeAspect="1" noChangeArrowheads="1" noTextEdit="1"/>
          </p:cNvSpPr>
          <p:nvPr>
            <p:ph type="sldImg"/>
          </p:nvPr>
        </p:nvSpPr>
        <p:spPr>
          <a:xfrm>
            <a:off x="917575" y="744538"/>
            <a:ext cx="4962525" cy="3722687"/>
          </a:xfrm>
          <a:ln/>
        </p:spPr>
      </p:sp>
      <p:sp>
        <p:nvSpPr>
          <p:cNvPr id="904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AB8DF3-D4BD-4BCF-A24F-67A2045BA124}" type="slidenum">
              <a:rPr lang="en-GB">
                <a:solidFill>
                  <a:prstClr val="black"/>
                </a:solidFill>
              </a:rPr>
              <a:pPr/>
              <a:t>10</a:t>
            </a:fld>
            <a:endParaRPr lang="en-GB">
              <a:solidFill>
                <a:prstClr val="black"/>
              </a:solidFill>
            </a:endParaRPr>
          </a:p>
        </p:txBody>
      </p:sp>
      <p:sp>
        <p:nvSpPr>
          <p:cNvPr id="1122306" name="Rectangle 2"/>
          <p:cNvSpPr>
            <a:spLocks noGrp="1" noRot="1" noChangeAspect="1" noChangeArrowheads="1" noTextEdit="1"/>
          </p:cNvSpPr>
          <p:nvPr>
            <p:ph type="sldImg"/>
          </p:nvPr>
        </p:nvSpPr>
        <p:spPr>
          <a:xfrm>
            <a:off x="917575" y="744538"/>
            <a:ext cx="4960938" cy="3722687"/>
          </a:xfrm>
          <a:ln/>
        </p:spPr>
      </p:sp>
      <p:sp>
        <p:nvSpPr>
          <p:cNvPr id="11223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11</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CD55A3-2757-4BE2-8BAA-9582DC1F53C3}" type="slidenum">
              <a:rPr lang="en-GB">
                <a:solidFill>
                  <a:prstClr val="black"/>
                </a:solidFill>
              </a:rPr>
              <a:pPr/>
              <a:t>12</a:t>
            </a:fld>
            <a:endParaRPr lang="en-GB">
              <a:solidFill>
                <a:prstClr val="black"/>
              </a:solidFill>
            </a:endParaRPr>
          </a:p>
        </p:txBody>
      </p:sp>
      <p:sp>
        <p:nvSpPr>
          <p:cNvPr id="1013762" name="Rectangle 2"/>
          <p:cNvSpPr>
            <a:spLocks noGrp="1" noRot="1" noChangeAspect="1" noChangeArrowheads="1" noTextEdit="1"/>
          </p:cNvSpPr>
          <p:nvPr>
            <p:ph type="sldImg"/>
          </p:nvPr>
        </p:nvSpPr>
        <p:spPr>
          <a:xfrm>
            <a:off x="917575" y="744538"/>
            <a:ext cx="4962525" cy="3722687"/>
          </a:xfrm>
          <a:ln/>
        </p:spPr>
      </p:sp>
      <p:sp>
        <p:nvSpPr>
          <p:cNvPr id="1013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71A7294E-4731-452D-AB0C-ED0C1D7A7F6E}" type="slidenum">
              <a:rPr lang="en-GB">
                <a:latin typeface="Arial" charset="0"/>
              </a:rPr>
              <a:pPr eaLnBrk="1" hangingPunct="1"/>
              <a:t>13</a:t>
            </a:fld>
            <a:endParaRPr lang="en-GB">
              <a:latin typeface="Arial" charset="0"/>
            </a:endParaRPr>
          </a:p>
        </p:txBody>
      </p:sp>
      <p:sp>
        <p:nvSpPr>
          <p:cNvPr id="69635" name="Rectangle 2"/>
          <p:cNvSpPr>
            <a:spLocks noGrp="1" noRot="1" noChangeAspect="1" noChangeArrowheads="1" noTextEdit="1"/>
          </p:cNvSpPr>
          <p:nvPr>
            <p:ph type="sldImg"/>
          </p:nvPr>
        </p:nvSpPr>
        <p:spPr>
          <a:xfrm>
            <a:off x="917575" y="744538"/>
            <a:ext cx="4962525" cy="3722687"/>
          </a:xfrm>
          <a:ln/>
        </p:spPr>
      </p:sp>
      <p:sp>
        <p:nvSpPr>
          <p:cNvPr id="6963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AB8DF3-D4BD-4BCF-A24F-67A2045BA124}" type="slidenum">
              <a:rPr lang="en-GB">
                <a:solidFill>
                  <a:prstClr val="black"/>
                </a:solidFill>
              </a:rPr>
              <a:pPr/>
              <a:t>16</a:t>
            </a:fld>
            <a:endParaRPr lang="en-GB">
              <a:solidFill>
                <a:prstClr val="black"/>
              </a:solidFill>
            </a:endParaRPr>
          </a:p>
        </p:txBody>
      </p:sp>
      <p:sp>
        <p:nvSpPr>
          <p:cNvPr id="1122306" name="Rectangle 2"/>
          <p:cNvSpPr>
            <a:spLocks noGrp="1" noRot="1" noChangeAspect="1" noChangeArrowheads="1" noTextEdit="1"/>
          </p:cNvSpPr>
          <p:nvPr>
            <p:ph type="sldImg"/>
          </p:nvPr>
        </p:nvSpPr>
        <p:spPr>
          <a:xfrm>
            <a:off x="917575" y="744538"/>
            <a:ext cx="4960938" cy="3722687"/>
          </a:xfrm>
          <a:ln/>
        </p:spPr>
      </p:sp>
      <p:sp>
        <p:nvSpPr>
          <p:cNvPr id="11223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DB4215-69B0-4DF2-B983-E332819F770D}" type="slidenum">
              <a:rPr lang="en-GB"/>
              <a:pPr/>
              <a:t>17</a:t>
            </a:fld>
            <a:endParaRPr lang="en-GB"/>
          </a:p>
        </p:txBody>
      </p:sp>
      <p:sp>
        <p:nvSpPr>
          <p:cNvPr id="842754" name="Rectangle 2"/>
          <p:cNvSpPr>
            <a:spLocks noGrp="1" noRot="1" noChangeAspect="1" noChangeArrowheads="1" noTextEdit="1"/>
          </p:cNvSpPr>
          <p:nvPr>
            <p:ph type="sldImg"/>
          </p:nvPr>
        </p:nvSpPr>
        <p:spPr>
          <a:xfrm>
            <a:off x="917575" y="744538"/>
            <a:ext cx="4962525" cy="3722687"/>
          </a:xfrm>
          <a:ln/>
        </p:spPr>
      </p:sp>
      <p:sp>
        <p:nvSpPr>
          <p:cNvPr id="842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71A7294E-4731-452D-AB0C-ED0C1D7A7F6E}" type="slidenum">
              <a:rPr lang="en-GB">
                <a:latin typeface="Arial" charset="0"/>
              </a:rPr>
              <a:pPr eaLnBrk="1" hangingPunct="1"/>
              <a:t>18</a:t>
            </a:fld>
            <a:endParaRPr lang="en-GB">
              <a:latin typeface="Arial" charset="0"/>
            </a:endParaRPr>
          </a:p>
        </p:txBody>
      </p:sp>
      <p:sp>
        <p:nvSpPr>
          <p:cNvPr id="69635" name="Rectangle 2"/>
          <p:cNvSpPr>
            <a:spLocks noGrp="1" noRot="1" noChangeAspect="1" noChangeArrowheads="1" noTextEdit="1"/>
          </p:cNvSpPr>
          <p:nvPr>
            <p:ph type="sldImg"/>
          </p:nvPr>
        </p:nvSpPr>
        <p:spPr>
          <a:xfrm>
            <a:off x="917575" y="744538"/>
            <a:ext cx="4962525" cy="3722687"/>
          </a:xfrm>
          <a:ln/>
        </p:spPr>
      </p:sp>
      <p:sp>
        <p:nvSpPr>
          <p:cNvPr id="6963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623D2F8-EDE0-43E4-911C-9BF7C083CFCD}" type="slidenum">
              <a:rPr lang="en-GB">
                <a:latin typeface="Arial" charset="0"/>
              </a:rPr>
              <a:pPr eaLnBrk="1" hangingPunct="1"/>
              <a:t>19</a:t>
            </a:fld>
            <a:endParaRPr lang="en-GB">
              <a:latin typeface="Arial" charset="0"/>
            </a:endParaRPr>
          </a:p>
        </p:txBody>
      </p:sp>
      <p:sp>
        <p:nvSpPr>
          <p:cNvPr id="70659" name="Rectangle 2"/>
          <p:cNvSpPr>
            <a:spLocks noGrp="1" noRot="1" noChangeAspect="1" noChangeArrowheads="1" noTextEdit="1"/>
          </p:cNvSpPr>
          <p:nvPr>
            <p:ph type="sldImg"/>
          </p:nvPr>
        </p:nvSpPr>
        <p:spPr>
          <a:xfrm>
            <a:off x="917575" y="744538"/>
            <a:ext cx="4962525" cy="3722687"/>
          </a:xfrm>
          <a:ln/>
        </p:spPr>
      </p:sp>
      <p:sp>
        <p:nvSpPr>
          <p:cNvPr id="7066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37FA4404-83AB-4C94-9D78-F831A61D0927}" type="slidenum">
              <a:rPr lang="en-GB">
                <a:latin typeface="Arial" charset="0"/>
              </a:rPr>
              <a:pPr eaLnBrk="1" hangingPunct="1"/>
              <a:t>20</a:t>
            </a:fld>
            <a:endParaRPr lang="en-GB">
              <a:latin typeface="Arial" charset="0"/>
            </a:endParaRPr>
          </a:p>
        </p:txBody>
      </p:sp>
      <p:sp>
        <p:nvSpPr>
          <p:cNvPr id="71683" name="Rectangle 2"/>
          <p:cNvSpPr>
            <a:spLocks noGrp="1" noRot="1" noChangeAspect="1" noChangeArrowheads="1" noTextEdit="1"/>
          </p:cNvSpPr>
          <p:nvPr>
            <p:ph type="sldImg"/>
          </p:nvPr>
        </p:nvSpPr>
        <p:spPr>
          <a:xfrm>
            <a:off x="917575" y="744538"/>
            <a:ext cx="4962525" cy="3722687"/>
          </a:xfrm>
          <a:ln/>
        </p:spPr>
      </p:sp>
      <p:sp>
        <p:nvSpPr>
          <p:cNvPr id="7168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A623D2F8-EDE0-43E4-911C-9BF7C083CFCD}" type="slidenum">
              <a:rPr lang="en-GB">
                <a:latin typeface="Arial" charset="0"/>
              </a:rPr>
              <a:pPr eaLnBrk="1" hangingPunct="1"/>
              <a:t>21</a:t>
            </a:fld>
            <a:endParaRPr lang="en-GB">
              <a:latin typeface="Arial" charset="0"/>
            </a:endParaRPr>
          </a:p>
        </p:txBody>
      </p:sp>
      <p:sp>
        <p:nvSpPr>
          <p:cNvPr id="70659" name="Rectangle 2"/>
          <p:cNvSpPr>
            <a:spLocks noGrp="1" noRot="1" noChangeAspect="1" noChangeArrowheads="1" noTextEdit="1"/>
          </p:cNvSpPr>
          <p:nvPr>
            <p:ph type="sldImg"/>
          </p:nvPr>
        </p:nvSpPr>
        <p:spPr>
          <a:xfrm>
            <a:off x="917575" y="744538"/>
            <a:ext cx="4962525" cy="3722687"/>
          </a:xfrm>
          <a:ln/>
        </p:spPr>
      </p:sp>
      <p:sp>
        <p:nvSpPr>
          <p:cNvPr id="7066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D3AC69-BC5A-4DD9-B25A-886C8FF381A9}" type="slidenum">
              <a:rPr lang="en-GB">
                <a:solidFill>
                  <a:prstClr val="black"/>
                </a:solidFill>
              </a:rPr>
              <a:pPr/>
              <a:t>2</a:t>
            </a:fld>
            <a:endParaRPr lang="en-GB">
              <a:solidFill>
                <a:prstClr val="black"/>
              </a:solidFill>
            </a:endParaRPr>
          </a:p>
        </p:txBody>
      </p:sp>
      <p:sp>
        <p:nvSpPr>
          <p:cNvPr id="1116162" name="Rectangle 2"/>
          <p:cNvSpPr>
            <a:spLocks noGrp="1" noRot="1" noChangeAspect="1" noChangeArrowheads="1" noTextEdit="1"/>
          </p:cNvSpPr>
          <p:nvPr>
            <p:ph type="sldImg"/>
          </p:nvPr>
        </p:nvSpPr>
        <p:spPr>
          <a:xfrm>
            <a:off x="917575" y="744538"/>
            <a:ext cx="4962525" cy="3722687"/>
          </a:xfrm>
          <a:ln/>
        </p:spPr>
      </p:sp>
      <p:sp>
        <p:nvSpPr>
          <p:cNvPr id="1116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5B0A4D-DA3A-4648-A45A-DE38B2EE0A33}" type="slidenum">
              <a:rPr lang="en-GB">
                <a:solidFill>
                  <a:prstClr val="black"/>
                </a:solidFill>
              </a:rPr>
              <a:pPr/>
              <a:t>22</a:t>
            </a:fld>
            <a:endParaRPr lang="en-GB">
              <a:solidFill>
                <a:prstClr val="black"/>
              </a:solidFill>
            </a:endParaRPr>
          </a:p>
        </p:txBody>
      </p:sp>
      <p:sp>
        <p:nvSpPr>
          <p:cNvPr id="844802" name="Rectangle 2"/>
          <p:cNvSpPr>
            <a:spLocks noGrp="1" noRot="1" noChangeAspect="1" noChangeArrowheads="1" noTextEdit="1"/>
          </p:cNvSpPr>
          <p:nvPr>
            <p:ph type="sldImg"/>
          </p:nvPr>
        </p:nvSpPr>
        <p:spPr>
          <a:xfrm>
            <a:off x="917575" y="744538"/>
            <a:ext cx="4962525" cy="3722687"/>
          </a:xfrm>
          <a:ln/>
        </p:spPr>
      </p:sp>
      <p:sp>
        <p:nvSpPr>
          <p:cNvPr id="844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4897E9C0-86D8-4E31-9973-068C48A676E2}" type="slidenum">
              <a:rPr lang="en-GB">
                <a:latin typeface="Arial" charset="0"/>
              </a:rPr>
              <a:pPr eaLnBrk="1" hangingPunct="1"/>
              <a:t>23</a:t>
            </a:fld>
            <a:endParaRPr lang="en-GB">
              <a:latin typeface="Arial" charset="0"/>
            </a:endParaRPr>
          </a:p>
        </p:txBody>
      </p:sp>
      <p:sp>
        <p:nvSpPr>
          <p:cNvPr id="74755" name="Rectangle 2"/>
          <p:cNvSpPr>
            <a:spLocks noGrp="1" noRot="1" noChangeAspect="1" noChangeArrowheads="1" noTextEdit="1"/>
          </p:cNvSpPr>
          <p:nvPr>
            <p:ph type="sldImg"/>
          </p:nvPr>
        </p:nvSpPr>
        <p:spPr>
          <a:xfrm>
            <a:off x="917575" y="744538"/>
            <a:ext cx="4962525" cy="3722687"/>
          </a:xfrm>
          <a:ln/>
        </p:spPr>
      </p:sp>
      <p:sp>
        <p:nvSpPr>
          <p:cNvPr id="7475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52960176-E394-4D70-9DCB-C67EBBC3A999}" type="slidenum">
              <a:rPr lang="en-GB">
                <a:latin typeface="Arial" charset="0"/>
              </a:rPr>
              <a:pPr eaLnBrk="1" hangingPunct="1"/>
              <a:t>24</a:t>
            </a:fld>
            <a:endParaRPr lang="en-GB">
              <a:latin typeface="Arial" charset="0"/>
            </a:endParaRPr>
          </a:p>
        </p:txBody>
      </p:sp>
      <p:sp>
        <p:nvSpPr>
          <p:cNvPr id="73731" name="Rectangle 2"/>
          <p:cNvSpPr>
            <a:spLocks noGrp="1" noRot="1" noChangeAspect="1" noChangeArrowheads="1" noTextEdit="1"/>
          </p:cNvSpPr>
          <p:nvPr>
            <p:ph type="sldImg"/>
          </p:nvPr>
        </p:nvSpPr>
        <p:spPr>
          <a:xfrm>
            <a:off x="917575" y="744538"/>
            <a:ext cx="4962525" cy="3722687"/>
          </a:xfrm>
          <a:ln/>
        </p:spPr>
      </p:sp>
      <p:sp>
        <p:nvSpPr>
          <p:cNvPr id="7373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52960176-E394-4D70-9DCB-C67EBBC3A999}" type="slidenum">
              <a:rPr lang="en-GB">
                <a:latin typeface="Arial" charset="0"/>
              </a:rPr>
              <a:pPr eaLnBrk="1" hangingPunct="1"/>
              <a:t>25</a:t>
            </a:fld>
            <a:endParaRPr lang="en-GB">
              <a:latin typeface="Arial" charset="0"/>
            </a:endParaRPr>
          </a:p>
        </p:txBody>
      </p:sp>
      <p:sp>
        <p:nvSpPr>
          <p:cNvPr id="73731" name="Rectangle 2"/>
          <p:cNvSpPr>
            <a:spLocks noGrp="1" noRot="1" noChangeAspect="1" noChangeArrowheads="1" noTextEdit="1"/>
          </p:cNvSpPr>
          <p:nvPr>
            <p:ph type="sldImg"/>
          </p:nvPr>
        </p:nvSpPr>
        <p:spPr>
          <a:xfrm>
            <a:off x="917575" y="744538"/>
            <a:ext cx="4962525" cy="3722687"/>
          </a:xfrm>
          <a:ln/>
        </p:spPr>
      </p:sp>
      <p:sp>
        <p:nvSpPr>
          <p:cNvPr id="7373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7E95DAFF-7B82-4117-BABC-C1B3198080F8}" type="slidenum">
              <a:rPr lang="en-GB">
                <a:latin typeface="Arial" charset="0"/>
              </a:rPr>
              <a:pPr eaLnBrk="1" hangingPunct="1"/>
              <a:t>26</a:t>
            </a:fld>
            <a:endParaRPr lang="en-GB">
              <a:latin typeface="Arial" charset="0"/>
            </a:endParaRPr>
          </a:p>
        </p:txBody>
      </p:sp>
      <p:sp>
        <p:nvSpPr>
          <p:cNvPr id="72707" name="Rectangle 2"/>
          <p:cNvSpPr>
            <a:spLocks noGrp="1" noRot="1" noChangeAspect="1" noChangeArrowheads="1" noTextEdit="1"/>
          </p:cNvSpPr>
          <p:nvPr>
            <p:ph type="sldImg"/>
          </p:nvPr>
        </p:nvSpPr>
        <p:spPr>
          <a:xfrm>
            <a:off x="917575" y="744538"/>
            <a:ext cx="4962525" cy="3722687"/>
          </a:xfrm>
          <a:ln/>
        </p:spPr>
      </p:sp>
      <p:sp>
        <p:nvSpPr>
          <p:cNvPr id="7270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4897E9C0-86D8-4E31-9973-068C48A676E2}" type="slidenum">
              <a:rPr lang="en-GB">
                <a:latin typeface="Arial" charset="0"/>
              </a:rPr>
              <a:pPr eaLnBrk="1" hangingPunct="1"/>
              <a:t>27</a:t>
            </a:fld>
            <a:endParaRPr lang="en-GB">
              <a:latin typeface="Arial" charset="0"/>
            </a:endParaRPr>
          </a:p>
        </p:txBody>
      </p:sp>
      <p:sp>
        <p:nvSpPr>
          <p:cNvPr id="74755" name="Rectangle 2"/>
          <p:cNvSpPr>
            <a:spLocks noGrp="1" noRot="1" noChangeAspect="1" noChangeArrowheads="1" noTextEdit="1"/>
          </p:cNvSpPr>
          <p:nvPr>
            <p:ph type="sldImg"/>
          </p:nvPr>
        </p:nvSpPr>
        <p:spPr>
          <a:xfrm>
            <a:off x="917575" y="744538"/>
            <a:ext cx="4962525" cy="3722687"/>
          </a:xfrm>
          <a:ln/>
        </p:spPr>
      </p:sp>
      <p:sp>
        <p:nvSpPr>
          <p:cNvPr id="7475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09768ED6-2692-4639-9068-ACC1C1012D1F}" type="slidenum">
              <a:rPr lang="en-GB">
                <a:latin typeface="Arial" charset="0"/>
              </a:rPr>
              <a:pPr eaLnBrk="1" hangingPunct="1"/>
              <a:t>28</a:t>
            </a:fld>
            <a:endParaRPr lang="en-GB">
              <a:latin typeface="Arial" charset="0"/>
            </a:endParaRPr>
          </a:p>
        </p:txBody>
      </p:sp>
      <p:sp>
        <p:nvSpPr>
          <p:cNvPr id="75779" name="Rectangle 2"/>
          <p:cNvSpPr>
            <a:spLocks noGrp="1" noRot="1" noChangeAspect="1" noChangeArrowheads="1" noTextEdit="1"/>
          </p:cNvSpPr>
          <p:nvPr>
            <p:ph type="sldImg"/>
          </p:nvPr>
        </p:nvSpPr>
        <p:spPr>
          <a:xfrm>
            <a:off x="917575" y="744538"/>
            <a:ext cx="4962525" cy="3722687"/>
          </a:xfrm>
          <a:ln/>
        </p:spPr>
      </p:sp>
      <p:sp>
        <p:nvSpPr>
          <p:cNvPr id="7578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16ADD43B-ADBC-4AB6-96F0-A9B55E6EEF93}" type="slidenum">
              <a:rPr lang="en-GB">
                <a:latin typeface="Arial" charset="0"/>
              </a:rPr>
              <a:pPr eaLnBrk="1" hangingPunct="1"/>
              <a:t>29</a:t>
            </a:fld>
            <a:endParaRPr lang="en-GB">
              <a:latin typeface="Arial" charset="0"/>
            </a:endParaRPr>
          </a:p>
        </p:txBody>
      </p:sp>
      <p:sp>
        <p:nvSpPr>
          <p:cNvPr id="80899" name="Rectangle 2"/>
          <p:cNvSpPr>
            <a:spLocks noGrp="1" noRot="1" noChangeAspect="1" noChangeArrowheads="1" noTextEdit="1"/>
          </p:cNvSpPr>
          <p:nvPr>
            <p:ph type="sldImg"/>
          </p:nvPr>
        </p:nvSpPr>
        <p:spPr>
          <a:xfrm>
            <a:off x="917575" y="744538"/>
            <a:ext cx="4962525" cy="3722687"/>
          </a:xfrm>
          <a:ln/>
        </p:spPr>
      </p:sp>
      <p:sp>
        <p:nvSpPr>
          <p:cNvPr id="8090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7EC8449F-53A8-41C3-8BC3-C68754A4FEF0}" type="slidenum">
              <a:rPr lang="en-GB">
                <a:latin typeface="Arial" charset="0"/>
              </a:rPr>
              <a:pPr eaLnBrk="1" hangingPunct="1"/>
              <a:t>30</a:t>
            </a:fld>
            <a:endParaRPr lang="en-GB">
              <a:latin typeface="Arial" charset="0"/>
            </a:endParaRPr>
          </a:p>
        </p:txBody>
      </p:sp>
      <p:sp>
        <p:nvSpPr>
          <p:cNvPr id="79875" name="Rectangle 2"/>
          <p:cNvSpPr>
            <a:spLocks noGrp="1" noRot="1" noChangeAspect="1" noChangeArrowheads="1" noTextEdit="1"/>
          </p:cNvSpPr>
          <p:nvPr>
            <p:ph type="sldImg"/>
          </p:nvPr>
        </p:nvSpPr>
        <p:spPr>
          <a:xfrm>
            <a:off x="917575" y="744538"/>
            <a:ext cx="4962525" cy="3722687"/>
          </a:xfrm>
          <a:ln/>
        </p:spPr>
      </p:sp>
      <p:sp>
        <p:nvSpPr>
          <p:cNvPr id="7987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8492C5-C20E-430B-8A29-5D836D48A0D2}" type="slidenum">
              <a:rPr lang="en-GB"/>
              <a:pPr/>
              <a:t>31</a:t>
            </a:fld>
            <a:endParaRPr lang="en-GB"/>
          </a:p>
        </p:txBody>
      </p:sp>
      <p:sp>
        <p:nvSpPr>
          <p:cNvPr id="980994" name="Rectangle 2"/>
          <p:cNvSpPr>
            <a:spLocks noGrp="1" noRot="1" noChangeAspect="1" noChangeArrowheads="1" noTextEdit="1"/>
          </p:cNvSpPr>
          <p:nvPr>
            <p:ph type="sldImg"/>
          </p:nvPr>
        </p:nvSpPr>
        <p:spPr>
          <a:xfrm>
            <a:off x="917575" y="744538"/>
            <a:ext cx="4962525" cy="3722687"/>
          </a:xfrm>
          <a:ln/>
        </p:spPr>
      </p:sp>
      <p:sp>
        <p:nvSpPr>
          <p:cNvPr id="980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AB8DF3-D4BD-4BCF-A24F-67A2045BA124}" type="slidenum">
              <a:rPr lang="en-GB">
                <a:solidFill>
                  <a:prstClr val="black"/>
                </a:solidFill>
              </a:rPr>
              <a:pPr/>
              <a:t>3</a:t>
            </a:fld>
            <a:endParaRPr lang="en-GB">
              <a:solidFill>
                <a:prstClr val="black"/>
              </a:solidFill>
            </a:endParaRPr>
          </a:p>
        </p:txBody>
      </p:sp>
      <p:sp>
        <p:nvSpPr>
          <p:cNvPr id="1122306" name="Rectangle 2"/>
          <p:cNvSpPr>
            <a:spLocks noGrp="1" noRot="1" noChangeAspect="1" noChangeArrowheads="1" noTextEdit="1"/>
          </p:cNvSpPr>
          <p:nvPr>
            <p:ph type="sldImg"/>
          </p:nvPr>
        </p:nvSpPr>
        <p:spPr>
          <a:xfrm>
            <a:off x="917575" y="744538"/>
            <a:ext cx="4960938" cy="3722687"/>
          </a:xfrm>
          <a:ln/>
        </p:spPr>
      </p:sp>
      <p:sp>
        <p:nvSpPr>
          <p:cNvPr id="11223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AB8DF3-D4BD-4BCF-A24F-67A2045BA124}" type="slidenum">
              <a:rPr lang="en-GB">
                <a:solidFill>
                  <a:prstClr val="black"/>
                </a:solidFill>
              </a:rPr>
              <a:pPr/>
              <a:t>32</a:t>
            </a:fld>
            <a:endParaRPr lang="en-GB">
              <a:solidFill>
                <a:prstClr val="black"/>
              </a:solidFill>
            </a:endParaRPr>
          </a:p>
        </p:txBody>
      </p:sp>
      <p:sp>
        <p:nvSpPr>
          <p:cNvPr id="1122306" name="Rectangle 2"/>
          <p:cNvSpPr>
            <a:spLocks noGrp="1" noRot="1" noChangeAspect="1" noChangeArrowheads="1" noTextEdit="1"/>
          </p:cNvSpPr>
          <p:nvPr>
            <p:ph type="sldImg"/>
          </p:nvPr>
        </p:nvSpPr>
        <p:spPr>
          <a:xfrm>
            <a:off x="917575" y="744538"/>
            <a:ext cx="4960938" cy="3722687"/>
          </a:xfrm>
          <a:ln/>
        </p:spPr>
      </p:sp>
      <p:sp>
        <p:nvSpPr>
          <p:cNvPr id="1122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33</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B3CB5AED-C698-41D8-BA5C-41E9FFA78DD9}" type="slidenum">
              <a:rPr lang="en-GB">
                <a:latin typeface="Arial" charset="0"/>
              </a:rPr>
              <a:pPr eaLnBrk="1" hangingPunct="1"/>
              <a:t>34</a:t>
            </a:fld>
            <a:endParaRPr lang="en-GB">
              <a:latin typeface="Arial" charset="0"/>
            </a:endParaRPr>
          </a:p>
        </p:txBody>
      </p:sp>
      <p:sp>
        <p:nvSpPr>
          <p:cNvPr id="76803" name="Rectangle 2"/>
          <p:cNvSpPr>
            <a:spLocks noGrp="1" noRot="1" noChangeAspect="1" noChangeArrowheads="1" noTextEdit="1"/>
          </p:cNvSpPr>
          <p:nvPr>
            <p:ph type="sldImg"/>
          </p:nvPr>
        </p:nvSpPr>
        <p:spPr>
          <a:xfrm>
            <a:off x="917575" y="744538"/>
            <a:ext cx="4962525" cy="3722687"/>
          </a:xfrm>
          <a:ln/>
        </p:spPr>
      </p:sp>
      <p:sp>
        <p:nvSpPr>
          <p:cNvPr id="7680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B3CB5AED-C698-41D8-BA5C-41E9FFA78DD9}" type="slidenum">
              <a:rPr lang="en-GB">
                <a:latin typeface="Arial" charset="0"/>
              </a:rPr>
              <a:pPr eaLnBrk="1" hangingPunct="1"/>
              <a:t>35</a:t>
            </a:fld>
            <a:endParaRPr lang="en-GB">
              <a:latin typeface="Arial" charset="0"/>
            </a:endParaRPr>
          </a:p>
        </p:txBody>
      </p:sp>
      <p:sp>
        <p:nvSpPr>
          <p:cNvPr id="76803" name="Rectangle 2"/>
          <p:cNvSpPr>
            <a:spLocks noGrp="1" noRot="1" noChangeAspect="1" noChangeArrowheads="1" noTextEdit="1"/>
          </p:cNvSpPr>
          <p:nvPr>
            <p:ph type="sldImg"/>
          </p:nvPr>
        </p:nvSpPr>
        <p:spPr>
          <a:xfrm>
            <a:off x="917575" y="744538"/>
            <a:ext cx="4962525" cy="3722687"/>
          </a:xfrm>
          <a:ln/>
        </p:spPr>
      </p:sp>
      <p:sp>
        <p:nvSpPr>
          <p:cNvPr id="7680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F2CCD147-1E85-40A5-B780-D6C77230B2B3}" type="slidenum">
              <a:rPr lang="en-GB">
                <a:latin typeface="Arial" charset="0"/>
              </a:rPr>
              <a:pPr eaLnBrk="1" hangingPunct="1"/>
              <a:t>36</a:t>
            </a:fld>
            <a:endParaRPr lang="en-GB">
              <a:latin typeface="Arial" charset="0"/>
            </a:endParaRPr>
          </a:p>
        </p:txBody>
      </p:sp>
      <p:sp>
        <p:nvSpPr>
          <p:cNvPr id="77827" name="Rectangle 2"/>
          <p:cNvSpPr>
            <a:spLocks noGrp="1" noRot="1" noChangeAspect="1" noChangeArrowheads="1" noTextEdit="1"/>
          </p:cNvSpPr>
          <p:nvPr>
            <p:ph type="sldImg"/>
          </p:nvPr>
        </p:nvSpPr>
        <p:spPr>
          <a:xfrm>
            <a:off x="917575" y="744538"/>
            <a:ext cx="4962525" cy="3722687"/>
          </a:xfrm>
          <a:ln/>
        </p:spPr>
      </p:sp>
      <p:sp>
        <p:nvSpPr>
          <p:cNvPr id="7782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F2CCD147-1E85-40A5-B780-D6C77230B2B3}" type="slidenum">
              <a:rPr lang="en-GB">
                <a:latin typeface="Arial" charset="0"/>
              </a:rPr>
              <a:pPr eaLnBrk="1" hangingPunct="1"/>
              <a:t>37</a:t>
            </a:fld>
            <a:endParaRPr lang="en-GB">
              <a:latin typeface="Arial" charset="0"/>
            </a:endParaRPr>
          </a:p>
        </p:txBody>
      </p:sp>
      <p:sp>
        <p:nvSpPr>
          <p:cNvPr id="77827" name="Rectangle 2"/>
          <p:cNvSpPr>
            <a:spLocks noGrp="1" noRot="1" noChangeAspect="1" noChangeArrowheads="1" noTextEdit="1"/>
          </p:cNvSpPr>
          <p:nvPr>
            <p:ph type="sldImg"/>
          </p:nvPr>
        </p:nvSpPr>
        <p:spPr>
          <a:xfrm>
            <a:off x="917575" y="744538"/>
            <a:ext cx="4962525" cy="3722687"/>
          </a:xfrm>
          <a:ln/>
        </p:spPr>
      </p:sp>
      <p:sp>
        <p:nvSpPr>
          <p:cNvPr id="7782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8D3C4B5F-2EC5-424A-9408-B6B86936ABF1}" type="slidenum">
              <a:rPr lang="en-GB">
                <a:latin typeface="Arial" charset="0"/>
              </a:rPr>
              <a:pPr eaLnBrk="1" hangingPunct="1"/>
              <a:t>38</a:t>
            </a:fld>
            <a:endParaRPr lang="en-GB">
              <a:latin typeface="Arial" charset="0"/>
            </a:endParaRPr>
          </a:p>
        </p:txBody>
      </p:sp>
      <p:sp>
        <p:nvSpPr>
          <p:cNvPr id="78851" name="Rectangle 2"/>
          <p:cNvSpPr>
            <a:spLocks noGrp="1" noRot="1" noChangeAspect="1" noChangeArrowheads="1" noTextEdit="1"/>
          </p:cNvSpPr>
          <p:nvPr>
            <p:ph type="sldImg"/>
          </p:nvPr>
        </p:nvSpPr>
        <p:spPr>
          <a:xfrm>
            <a:off x="917575" y="744538"/>
            <a:ext cx="4962525" cy="3722687"/>
          </a:xfrm>
          <a:ln/>
        </p:spPr>
      </p:sp>
      <p:sp>
        <p:nvSpPr>
          <p:cNvPr id="7885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8D3C4B5F-2EC5-424A-9408-B6B86936ABF1}" type="slidenum">
              <a:rPr lang="en-GB">
                <a:latin typeface="Arial" charset="0"/>
              </a:rPr>
              <a:pPr eaLnBrk="1" hangingPunct="1"/>
              <a:t>39</a:t>
            </a:fld>
            <a:endParaRPr lang="en-GB">
              <a:latin typeface="Arial" charset="0"/>
            </a:endParaRPr>
          </a:p>
        </p:txBody>
      </p:sp>
      <p:sp>
        <p:nvSpPr>
          <p:cNvPr id="78851" name="Rectangle 2"/>
          <p:cNvSpPr>
            <a:spLocks noGrp="1" noRot="1" noChangeAspect="1" noChangeArrowheads="1" noTextEdit="1"/>
          </p:cNvSpPr>
          <p:nvPr>
            <p:ph type="sldImg"/>
          </p:nvPr>
        </p:nvSpPr>
        <p:spPr>
          <a:xfrm>
            <a:off x="917575" y="744538"/>
            <a:ext cx="4962525" cy="3722687"/>
          </a:xfrm>
          <a:ln/>
        </p:spPr>
      </p:sp>
      <p:sp>
        <p:nvSpPr>
          <p:cNvPr id="7885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DFDF3627-8163-44DB-9C92-0CAB5EBBAAF6}" type="slidenum">
              <a:rPr lang="en-GB">
                <a:latin typeface="Arial" charset="0"/>
              </a:rPr>
              <a:pPr eaLnBrk="1" hangingPunct="1"/>
              <a:t>40</a:t>
            </a:fld>
            <a:endParaRPr lang="en-GB">
              <a:latin typeface="Arial" charset="0"/>
            </a:endParaRPr>
          </a:p>
        </p:txBody>
      </p:sp>
      <p:sp>
        <p:nvSpPr>
          <p:cNvPr id="81923" name="Rectangle 2"/>
          <p:cNvSpPr>
            <a:spLocks noGrp="1" noRot="1" noChangeAspect="1" noChangeArrowheads="1" noTextEdit="1"/>
          </p:cNvSpPr>
          <p:nvPr>
            <p:ph type="sldImg"/>
          </p:nvPr>
        </p:nvSpPr>
        <p:spPr>
          <a:xfrm>
            <a:off x="917575" y="744538"/>
            <a:ext cx="4962525" cy="3722687"/>
          </a:xfrm>
          <a:ln/>
        </p:spPr>
      </p:sp>
      <p:sp>
        <p:nvSpPr>
          <p:cNvPr id="8192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C3E242-270A-4AFD-9CFB-13EB5817B26A}" type="slidenum">
              <a:rPr lang="en-GB"/>
              <a:pPr/>
              <a:t>41</a:t>
            </a:fld>
            <a:endParaRPr lang="en-GB"/>
          </a:p>
        </p:txBody>
      </p:sp>
      <p:sp>
        <p:nvSpPr>
          <p:cNvPr id="1011714" name="Rectangle 2"/>
          <p:cNvSpPr>
            <a:spLocks noGrp="1" noRot="1" noChangeAspect="1" noChangeArrowheads="1" noTextEdit="1"/>
          </p:cNvSpPr>
          <p:nvPr>
            <p:ph type="sldImg"/>
          </p:nvPr>
        </p:nvSpPr>
        <p:spPr>
          <a:xfrm>
            <a:off x="917575" y="744538"/>
            <a:ext cx="4962525" cy="3722687"/>
          </a:xfrm>
          <a:ln/>
        </p:spPr>
      </p:sp>
      <p:sp>
        <p:nvSpPr>
          <p:cNvPr id="1011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AB8DF3-D4BD-4BCF-A24F-67A2045BA124}" type="slidenum">
              <a:rPr lang="en-GB">
                <a:solidFill>
                  <a:prstClr val="black"/>
                </a:solidFill>
              </a:rPr>
              <a:pPr/>
              <a:t>4</a:t>
            </a:fld>
            <a:endParaRPr lang="en-GB">
              <a:solidFill>
                <a:prstClr val="black"/>
              </a:solidFill>
            </a:endParaRPr>
          </a:p>
        </p:txBody>
      </p:sp>
      <p:sp>
        <p:nvSpPr>
          <p:cNvPr id="1122306" name="Rectangle 2"/>
          <p:cNvSpPr>
            <a:spLocks noGrp="1" noRot="1" noChangeAspect="1" noChangeArrowheads="1" noTextEdit="1"/>
          </p:cNvSpPr>
          <p:nvPr>
            <p:ph type="sldImg"/>
          </p:nvPr>
        </p:nvSpPr>
        <p:spPr>
          <a:xfrm>
            <a:off x="917575" y="744538"/>
            <a:ext cx="4960938" cy="3722687"/>
          </a:xfrm>
          <a:ln/>
        </p:spPr>
      </p:sp>
      <p:sp>
        <p:nvSpPr>
          <p:cNvPr id="1122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C3E242-270A-4AFD-9CFB-13EB5817B26A}" type="slidenum">
              <a:rPr lang="en-GB"/>
              <a:pPr/>
              <a:t>42</a:t>
            </a:fld>
            <a:endParaRPr lang="en-GB"/>
          </a:p>
        </p:txBody>
      </p:sp>
      <p:sp>
        <p:nvSpPr>
          <p:cNvPr id="1011714" name="Rectangle 2"/>
          <p:cNvSpPr>
            <a:spLocks noGrp="1" noRot="1" noChangeAspect="1" noChangeArrowheads="1" noTextEdit="1"/>
          </p:cNvSpPr>
          <p:nvPr>
            <p:ph type="sldImg"/>
          </p:nvPr>
        </p:nvSpPr>
        <p:spPr>
          <a:xfrm>
            <a:off x="917575" y="744538"/>
            <a:ext cx="4962525" cy="3722687"/>
          </a:xfrm>
          <a:ln/>
        </p:spPr>
      </p:sp>
      <p:sp>
        <p:nvSpPr>
          <p:cNvPr id="1011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0A8751-569E-4DE0-B84E-57ED9764C00B}" type="slidenum">
              <a:rPr lang="en-GB"/>
              <a:pPr/>
              <a:t>43</a:t>
            </a:fld>
            <a:endParaRPr lang="en-GB"/>
          </a:p>
        </p:txBody>
      </p:sp>
      <p:sp>
        <p:nvSpPr>
          <p:cNvPr id="1013762" name="Rectangle 2"/>
          <p:cNvSpPr>
            <a:spLocks noGrp="1" noRot="1" noChangeAspect="1" noChangeArrowheads="1" noTextEdit="1"/>
          </p:cNvSpPr>
          <p:nvPr>
            <p:ph type="sldImg"/>
          </p:nvPr>
        </p:nvSpPr>
        <p:spPr>
          <a:xfrm>
            <a:off x="917575" y="744538"/>
            <a:ext cx="4962525" cy="3722687"/>
          </a:xfrm>
          <a:ln/>
        </p:spPr>
      </p:sp>
      <p:sp>
        <p:nvSpPr>
          <p:cNvPr id="1013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437D5E-B420-4725-95E5-B8AA2F19F327}" type="slidenum">
              <a:rPr lang="en-GB"/>
              <a:pPr/>
              <a:t>44</a:t>
            </a:fld>
            <a:endParaRPr lang="en-GB"/>
          </a:p>
        </p:txBody>
      </p:sp>
      <p:sp>
        <p:nvSpPr>
          <p:cNvPr id="1015810" name="Rectangle 2"/>
          <p:cNvSpPr>
            <a:spLocks noGrp="1" noRot="1" noChangeAspect="1" noChangeArrowheads="1" noTextEdit="1"/>
          </p:cNvSpPr>
          <p:nvPr>
            <p:ph type="sldImg"/>
          </p:nvPr>
        </p:nvSpPr>
        <p:spPr>
          <a:xfrm>
            <a:off x="917575" y="744538"/>
            <a:ext cx="4962525" cy="3722687"/>
          </a:xfrm>
          <a:ln/>
        </p:spPr>
      </p:sp>
      <p:sp>
        <p:nvSpPr>
          <p:cNvPr id="1015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DCD7A0-EC0E-405C-82C0-DE22FBCAAB22}" type="slidenum">
              <a:rPr lang="en-GB"/>
              <a:pPr/>
              <a:t>45</a:t>
            </a:fld>
            <a:endParaRPr lang="en-GB"/>
          </a:p>
        </p:txBody>
      </p:sp>
      <p:sp>
        <p:nvSpPr>
          <p:cNvPr id="1017858" name="Rectangle 2"/>
          <p:cNvSpPr>
            <a:spLocks noGrp="1" noRot="1" noChangeAspect="1" noChangeArrowheads="1" noTextEdit="1"/>
          </p:cNvSpPr>
          <p:nvPr>
            <p:ph type="sldImg"/>
          </p:nvPr>
        </p:nvSpPr>
        <p:spPr>
          <a:xfrm>
            <a:off x="917575" y="744538"/>
            <a:ext cx="4962525" cy="3722687"/>
          </a:xfrm>
          <a:ln/>
        </p:spPr>
      </p:sp>
      <p:sp>
        <p:nvSpPr>
          <p:cNvPr id="1017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59C684-FEBB-4CE4-BE9C-41EBB9DDFC66}" type="slidenum">
              <a:rPr lang="en-GB"/>
              <a:pPr/>
              <a:t>46</a:t>
            </a:fld>
            <a:endParaRPr lang="en-GB"/>
          </a:p>
        </p:txBody>
      </p:sp>
      <p:sp>
        <p:nvSpPr>
          <p:cNvPr id="1019906" name="Rectangle 2"/>
          <p:cNvSpPr>
            <a:spLocks noGrp="1" noRot="1" noChangeAspect="1" noChangeArrowheads="1" noTextEdit="1"/>
          </p:cNvSpPr>
          <p:nvPr>
            <p:ph type="sldImg"/>
          </p:nvPr>
        </p:nvSpPr>
        <p:spPr>
          <a:xfrm>
            <a:off x="917575" y="744538"/>
            <a:ext cx="4962525" cy="3722687"/>
          </a:xfrm>
          <a:ln/>
        </p:spPr>
      </p:sp>
      <p:sp>
        <p:nvSpPr>
          <p:cNvPr id="1019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59C684-FEBB-4CE4-BE9C-41EBB9DDFC66}" type="slidenum">
              <a:rPr lang="en-GB"/>
              <a:pPr/>
              <a:t>47</a:t>
            </a:fld>
            <a:endParaRPr lang="en-GB"/>
          </a:p>
        </p:txBody>
      </p:sp>
      <p:sp>
        <p:nvSpPr>
          <p:cNvPr id="1019906" name="Rectangle 2"/>
          <p:cNvSpPr>
            <a:spLocks noGrp="1" noRot="1" noChangeAspect="1" noChangeArrowheads="1" noTextEdit="1"/>
          </p:cNvSpPr>
          <p:nvPr>
            <p:ph type="sldImg"/>
          </p:nvPr>
        </p:nvSpPr>
        <p:spPr>
          <a:xfrm>
            <a:off x="917575" y="744538"/>
            <a:ext cx="4962525" cy="3722687"/>
          </a:xfrm>
          <a:ln/>
        </p:spPr>
      </p:sp>
      <p:sp>
        <p:nvSpPr>
          <p:cNvPr id="1019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1EA41F-4121-4741-AF13-ACBD757931A9}" type="slidenum">
              <a:rPr lang="en-GB">
                <a:solidFill>
                  <a:prstClr val="black"/>
                </a:solidFill>
              </a:rPr>
              <a:pPr/>
              <a:t>48</a:t>
            </a:fld>
            <a:endParaRPr lang="en-GB">
              <a:solidFill>
                <a:prstClr val="black"/>
              </a:solidFill>
            </a:endParaRPr>
          </a:p>
        </p:txBody>
      </p:sp>
      <p:sp>
        <p:nvSpPr>
          <p:cNvPr id="892930" name="Rectangle 2"/>
          <p:cNvSpPr>
            <a:spLocks noGrp="1" noRot="1" noChangeAspect="1" noChangeArrowheads="1" noTextEdit="1"/>
          </p:cNvSpPr>
          <p:nvPr>
            <p:ph type="sldImg"/>
          </p:nvPr>
        </p:nvSpPr>
        <p:spPr>
          <a:xfrm>
            <a:off x="917575" y="744538"/>
            <a:ext cx="4962525" cy="3722687"/>
          </a:xfrm>
          <a:ln/>
        </p:spPr>
      </p:sp>
      <p:sp>
        <p:nvSpPr>
          <p:cNvPr id="892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F49AD0-C994-4E1F-BBAD-68DD5C714FDA}" type="slidenum">
              <a:rPr lang="en-GB">
                <a:solidFill>
                  <a:prstClr val="black"/>
                </a:solidFill>
              </a:rPr>
              <a:pPr/>
              <a:t>49</a:t>
            </a:fld>
            <a:endParaRPr lang="en-GB">
              <a:solidFill>
                <a:prstClr val="black"/>
              </a:solidFill>
            </a:endParaRPr>
          </a:p>
        </p:txBody>
      </p:sp>
      <p:sp>
        <p:nvSpPr>
          <p:cNvPr id="894978" name="Rectangle 2"/>
          <p:cNvSpPr>
            <a:spLocks noGrp="1" noRot="1" noChangeAspect="1" noChangeArrowheads="1" noTextEdit="1"/>
          </p:cNvSpPr>
          <p:nvPr>
            <p:ph type="sldImg"/>
          </p:nvPr>
        </p:nvSpPr>
        <p:spPr>
          <a:xfrm>
            <a:off x="917575" y="744538"/>
            <a:ext cx="4962525" cy="3722687"/>
          </a:xfrm>
          <a:ln/>
        </p:spPr>
      </p:sp>
      <p:sp>
        <p:nvSpPr>
          <p:cNvPr id="894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DBA46B-23B8-44E1-9CC1-F822D057FBA0}" type="slidenum">
              <a:rPr lang="en-GB"/>
              <a:pPr/>
              <a:t>50</a:t>
            </a:fld>
            <a:endParaRPr lang="en-GB"/>
          </a:p>
        </p:txBody>
      </p:sp>
      <p:sp>
        <p:nvSpPr>
          <p:cNvPr id="816130" name="Rectangle 2"/>
          <p:cNvSpPr>
            <a:spLocks noRot="1" noChangeArrowheads="1" noTextEdit="1"/>
          </p:cNvSpPr>
          <p:nvPr>
            <p:ph type="sldImg"/>
          </p:nvPr>
        </p:nvSpPr>
        <p:spPr>
          <a:xfrm>
            <a:off x="917575" y="744538"/>
            <a:ext cx="4962525" cy="3722687"/>
          </a:xfrm>
          <a:ln/>
        </p:spPr>
      </p:sp>
      <p:sp>
        <p:nvSpPr>
          <p:cNvPr id="81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F6E1FB-5CDD-42FA-8AA1-A30D1F50FCA6}" type="slidenum">
              <a:rPr lang="en-GB"/>
              <a:pPr/>
              <a:t>51</a:t>
            </a:fld>
            <a:endParaRPr lang="en-GB"/>
          </a:p>
        </p:txBody>
      </p:sp>
      <p:sp>
        <p:nvSpPr>
          <p:cNvPr id="818178" name="Rectangle 2"/>
          <p:cNvSpPr>
            <a:spLocks noRot="1" noChangeArrowheads="1" noTextEdit="1"/>
          </p:cNvSpPr>
          <p:nvPr>
            <p:ph type="sldImg"/>
          </p:nvPr>
        </p:nvSpPr>
        <p:spPr>
          <a:xfrm>
            <a:off x="917575" y="744538"/>
            <a:ext cx="4962525" cy="3722687"/>
          </a:xfrm>
          <a:ln/>
        </p:spPr>
      </p:sp>
      <p:sp>
        <p:nvSpPr>
          <p:cNvPr id="818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AB8DF3-D4BD-4BCF-A24F-67A2045BA124}" type="slidenum">
              <a:rPr lang="en-GB">
                <a:solidFill>
                  <a:prstClr val="black"/>
                </a:solidFill>
              </a:rPr>
              <a:pPr/>
              <a:t>5</a:t>
            </a:fld>
            <a:endParaRPr lang="en-GB">
              <a:solidFill>
                <a:prstClr val="black"/>
              </a:solidFill>
            </a:endParaRPr>
          </a:p>
        </p:txBody>
      </p:sp>
      <p:sp>
        <p:nvSpPr>
          <p:cNvPr id="1122306" name="Rectangle 2"/>
          <p:cNvSpPr>
            <a:spLocks noGrp="1" noRot="1" noChangeAspect="1" noChangeArrowheads="1" noTextEdit="1"/>
          </p:cNvSpPr>
          <p:nvPr>
            <p:ph type="sldImg"/>
          </p:nvPr>
        </p:nvSpPr>
        <p:spPr>
          <a:xfrm>
            <a:off x="917575" y="744538"/>
            <a:ext cx="4960938" cy="3722687"/>
          </a:xfrm>
          <a:ln/>
        </p:spPr>
      </p:sp>
      <p:sp>
        <p:nvSpPr>
          <p:cNvPr id="11223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B14E83-95EB-49DF-BA90-A1CFA9B3C95F}" type="slidenum">
              <a:rPr lang="en-GB"/>
              <a:pPr/>
              <a:t>52</a:t>
            </a:fld>
            <a:endParaRPr lang="en-GB"/>
          </a:p>
        </p:txBody>
      </p:sp>
      <p:sp>
        <p:nvSpPr>
          <p:cNvPr id="820226" name="Rectangle 2"/>
          <p:cNvSpPr>
            <a:spLocks noRot="1" noChangeArrowheads="1" noTextEdit="1"/>
          </p:cNvSpPr>
          <p:nvPr>
            <p:ph type="sldImg"/>
          </p:nvPr>
        </p:nvSpPr>
        <p:spPr>
          <a:xfrm>
            <a:off x="917575" y="744538"/>
            <a:ext cx="4962525" cy="3722687"/>
          </a:xfrm>
          <a:ln/>
        </p:spPr>
      </p:sp>
      <p:sp>
        <p:nvSpPr>
          <p:cNvPr id="820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F3D958-C675-46BA-AA40-466D58E36222}" type="slidenum">
              <a:rPr lang="en-GB"/>
              <a:pPr/>
              <a:t>53</a:t>
            </a:fld>
            <a:endParaRPr lang="en-GB"/>
          </a:p>
        </p:txBody>
      </p:sp>
      <p:sp>
        <p:nvSpPr>
          <p:cNvPr id="822274" name="Rectangle 2"/>
          <p:cNvSpPr>
            <a:spLocks noRot="1" noChangeArrowheads="1" noTextEdit="1"/>
          </p:cNvSpPr>
          <p:nvPr>
            <p:ph type="sldImg"/>
          </p:nvPr>
        </p:nvSpPr>
        <p:spPr>
          <a:xfrm>
            <a:off x="917575" y="744538"/>
            <a:ext cx="4962525" cy="3722687"/>
          </a:xfrm>
          <a:ln/>
        </p:spPr>
      </p:sp>
      <p:sp>
        <p:nvSpPr>
          <p:cNvPr id="822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EAF654-60CD-4E1D-840B-B19BACD2BEF3}" type="slidenum">
              <a:rPr lang="en-GB"/>
              <a:pPr/>
              <a:t>54</a:t>
            </a:fld>
            <a:endParaRPr lang="en-GB"/>
          </a:p>
        </p:txBody>
      </p:sp>
      <p:sp>
        <p:nvSpPr>
          <p:cNvPr id="824322" name="Rectangle 2"/>
          <p:cNvSpPr>
            <a:spLocks noRot="1" noChangeArrowheads="1" noTextEdit="1"/>
          </p:cNvSpPr>
          <p:nvPr>
            <p:ph type="sldImg"/>
          </p:nvPr>
        </p:nvSpPr>
        <p:spPr>
          <a:xfrm>
            <a:off x="917575" y="744538"/>
            <a:ext cx="4962525" cy="3722687"/>
          </a:xfrm>
          <a:ln/>
        </p:spPr>
      </p:sp>
      <p:sp>
        <p:nvSpPr>
          <p:cNvPr id="82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55</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56</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57</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6</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0E1E27-6DCE-4FEF-8434-1CCBF7E20B8E}" type="slidenum">
              <a:rPr lang="en-GB"/>
              <a:pPr/>
              <a:t>7</a:t>
            </a:fld>
            <a:endParaRPr lang="en-GB"/>
          </a:p>
        </p:txBody>
      </p:sp>
      <p:sp>
        <p:nvSpPr>
          <p:cNvPr id="906242" name="Rectangle 2"/>
          <p:cNvSpPr>
            <a:spLocks noGrp="1" noRot="1" noChangeAspect="1" noChangeArrowheads="1" noTextEdit="1"/>
          </p:cNvSpPr>
          <p:nvPr>
            <p:ph type="sldImg"/>
          </p:nvPr>
        </p:nvSpPr>
        <p:spPr>
          <a:xfrm>
            <a:off x="917575" y="744538"/>
            <a:ext cx="4962525" cy="3722687"/>
          </a:xfrm>
          <a:ln/>
        </p:spPr>
      </p:sp>
      <p:sp>
        <p:nvSpPr>
          <p:cNvPr id="906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CC95AF-9A4F-40A3-8B42-408DAEF757A4}" type="slidenum">
              <a:rPr lang="en-GB"/>
              <a:pPr/>
              <a:t>8</a:t>
            </a:fld>
            <a:endParaRPr lang="en-GB"/>
          </a:p>
        </p:txBody>
      </p:sp>
      <p:sp>
        <p:nvSpPr>
          <p:cNvPr id="989186" name="Rectangle 2"/>
          <p:cNvSpPr>
            <a:spLocks noGrp="1" noRot="1" noChangeAspect="1" noChangeArrowheads="1" noTextEdit="1"/>
          </p:cNvSpPr>
          <p:nvPr>
            <p:ph type="sldImg"/>
          </p:nvPr>
        </p:nvSpPr>
        <p:spPr>
          <a:xfrm>
            <a:off x="917575" y="744538"/>
            <a:ext cx="4962525" cy="3722687"/>
          </a:xfrm>
          <a:ln/>
        </p:spPr>
      </p:sp>
      <p:sp>
        <p:nvSpPr>
          <p:cNvPr id="98918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87AF32-D18E-43D0-A8F6-D02305B07BCF}" type="slidenum">
              <a:rPr lang="en-GB"/>
              <a:pPr/>
              <a:t>9</a:t>
            </a:fld>
            <a:endParaRPr lang="en-GB"/>
          </a:p>
        </p:txBody>
      </p:sp>
      <p:sp>
        <p:nvSpPr>
          <p:cNvPr id="849922" name="Rectangle 2"/>
          <p:cNvSpPr>
            <a:spLocks noRot="1" noChangeArrowheads="1" noTextEdit="1"/>
          </p:cNvSpPr>
          <p:nvPr>
            <p:ph type="sldImg"/>
          </p:nvPr>
        </p:nvSpPr>
        <p:spPr>
          <a:xfrm>
            <a:off x="917575" y="744538"/>
            <a:ext cx="4962525" cy="3722687"/>
          </a:xfrm>
          <a:ln/>
        </p:spPr>
      </p:sp>
      <p:sp>
        <p:nvSpPr>
          <p:cNvPr id="84992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w 1588"/>
              <a:gd name="T1" fmla="*/ 0 h 1912"/>
              <a:gd name="T2" fmla="*/ 0 w 1588"/>
              <a:gd name="T3" fmla="*/ 9525 h 1912"/>
              <a:gd name="T4" fmla="*/ 0 w 1588"/>
              <a:gd name="T5" fmla="*/ 9525 h 1912"/>
              <a:gd name="T6" fmla="*/ 0 w 1588"/>
              <a:gd name="T7" fmla="*/ 95250 h 1912"/>
              <a:gd name="T8" fmla="*/ 0 w 1588"/>
              <a:gd name="T9" fmla="*/ 3035300 h 1912"/>
              <a:gd name="T10" fmla="*/ 0 w 1588"/>
              <a:gd name="T11" fmla="*/ 3035300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986" name="Rectangle 2"/>
          <p:cNvSpPr>
            <a:spLocks noGrp="1" noChangeArrowheads="1"/>
          </p:cNvSpPr>
          <p:nvPr>
            <p:ph type="ctrTitle" sz="quarter"/>
          </p:nvPr>
        </p:nvSpPr>
        <p:spPr>
          <a:xfrm>
            <a:off x="685800" y="1997075"/>
            <a:ext cx="7772400" cy="1431925"/>
          </a:xfrm>
        </p:spPr>
        <p:txBody>
          <a:bodyPr anchor="b" anchorCtr="1"/>
          <a:lstStyle>
            <a:lvl1pPr>
              <a:defRPr/>
            </a:lvl1pPr>
          </a:lstStyle>
          <a:p>
            <a:pPr lvl="0"/>
            <a:r>
              <a:rPr lang="en-GB" noProof="0" smtClean="0"/>
              <a:t>Click to edit Master title style</a:t>
            </a:r>
          </a:p>
        </p:txBody>
      </p:sp>
      <p:sp>
        <p:nvSpPr>
          <p:cNvPr id="4198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GB" noProof="0" smtClean="0"/>
              <a:t>Click to edit Master subtitle style</a:t>
            </a:r>
          </a:p>
        </p:txBody>
      </p:sp>
      <p:sp>
        <p:nvSpPr>
          <p:cNvPr id="5" name="Rectangle 5"/>
          <p:cNvSpPr>
            <a:spLocks noGrp="1" noChangeArrowheads="1"/>
          </p:cNvSpPr>
          <p:nvPr>
            <p:ph type="ftr" sz="quarter" idx="10"/>
          </p:nvPr>
        </p:nvSpPr>
        <p:spPr/>
        <p:txBody>
          <a:bodyPr/>
          <a:lstStyle>
            <a:lvl1pPr>
              <a:defRPr smtClean="0"/>
            </a:lvl1pPr>
          </a:lstStyle>
          <a:p>
            <a:pPr>
              <a:defRPr/>
            </a:pPr>
            <a:endParaRPr lang="en-GB"/>
          </a:p>
        </p:txBody>
      </p:sp>
      <p:sp>
        <p:nvSpPr>
          <p:cNvPr id="6" name="Rectangle 6"/>
          <p:cNvSpPr>
            <a:spLocks noGrp="1" noChangeArrowheads="1"/>
          </p:cNvSpPr>
          <p:nvPr>
            <p:ph type="sldNum" sz="quarter" idx="11"/>
          </p:nvPr>
        </p:nvSpPr>
        <p:spPr/>
        <p:txBody>
          <a:bodyPr/>
          <a:lstStyle>
            <a:lvl1pPr>
              <a:defRPr smtClean="0"/>
            </a:lvl1pPr>
          </a:lstStyle>
          <a:p>
            <a:pPr>
              <a:defRPr/>
            </a:pPr>
            <a:fld id="{EF050BD1-7889-4B09-9FCB-8AFCE2E20609}" type="slidenum">
              <a:rPr lang="en-GB"/>
              <a:pPr>
                <a:defRPr/>
              </a:pPr>
              <a:t>‹#›</a:t>
            </a:fld>
            <a:endParaRPr lang="en-GB"/>
          </a:p>
        </p:txBody>
      </p:sp>
      <p:sp>
        <p:nvSpPr>
          <p:cNvPr id="7" name="Rectangle 7"/>
          <p:cNvSpPr>
            <a:spLocks noGrp="1" noChangeArrowheads="1"/>
          </p:cNvSpPr>
          <p:nvPr>
            <p:ph type="dt" sz="quarter" idx="12"/>
          </p:nvPr>
        </p:nvSpPr>
        <p:spPr/>
        <p:txBody>
          <a:bodyPr/>
          <a:lstStyle>
            <a:lvl1pPr>
              <a:defRPr smtClean="0"/>
            </a:lvl1pPr>
          </a:lstStyle>
          <a:p>
            <a:pPr>
              <a:defRPr/>
            </a:pPr>
            <a:endParaRPr lang="en-GB"/>
          </a:p>
        </p:txBody>
      </p:sp>
    </p:spTree>
    <p:extLst>
      <p:ext uri="{BB962C8B-B14F-4D97-AF65-F5344CB8AC3E}">
        <p14:creationId xmlns:p14="http://schemas.microsoft.com/office/powerpoint/2010/main" val="795250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515F864-D7E5-4516-8FB8-8DD550F75C26}" type="slidenum">
              <a:rPr lang="en-GB"/>
              <a:pPr>
                <a:defRPr/>
              </a:pPr>
              <a:t>‹#›</a:t>
            </a:fld>
            <a:endParaRPr lang="en-GB"/>
          </a:p>
        </p:txBody>
      </p:sp>
    </p:spTree>
    <p:extLst>
      <p:ext uri="{BB962C8B-B14F-4D97-AF65-F5344CB8AC3E}">
        <p14:creationId xmlns:p14="http://schemas.microsoft.com/office/powerpoint/2010/main" val="3921379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88913"/>
            <a:ext cx="2058988" cy="58308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88913"/>
            <a:ext cx="6029325" cy="5830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3FF85A0-0236-4BBF-88E6-8576197508F5}" type="slidenum">
              <a:rPr lang="en-GB"/>
              <a:pPr>
                <a:defRPr/>
              </a:pPr>
              <a:t>‹#›</a:t>
            </a:fld>
            <a:endParaRPr lang="en-GB"/>
          </a:p>
        </p:txBody>
      </p:sp>
    </p:spTree>
    <p:extLst>
      <p:ext uri="{BB962C8B-B14F-4D97-AF65-F5344CB8AC3E}">
        <p14:creationId xmlns:p14="http://schemas.microsoft.com/office/powerpoint/2010/main" val="24470115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1986" name="Rectangle 2"/>
          <p:cNvSpPr>
            <a:spLocks noGrp="1" noChangeArrowheads="1"/>
          </p:cNvSpPr>
          <p:nvPr>
            <p:ph type="ctrTitle" sz="quarter"/>
          </p:nvPr>
        </p:nvSpPr>
        <p:spPr>
          <a:xfrm>
            <a:off x="685800" y="1997075"/>
            <a:ext cx="7772400" cy="1431925"/>
          </a:xfrm>
        </p:spPr>
        <p:txBody>
          <a:bodyPr anchor="b" anchorCtr="1"/>
          <a:lstStyle>
            <a:lvl1pPr>
              <a:defRPr/>
            </a:lvl1pPr>
          </a:lstStyle>
          <a:p>
            <a:pPr lvl="0"/>
            <a:r>
              <a:rPr lang="en-GB" noProof="0" smtClean="0"/>
              <a:t>Click to edit Master title style</a:t>
            </a:r>
          </a:p>
        </p:txBody>
      </p:sp>
      <p:sp>
        <p:nvSpPr>
          <p:cNvPr id="4198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GB" noProof="0" smtClean="0"/>
              <a:t>Click to edit Master subtitle style</a:t>
            </a:r>
          </a:p>
        </p:txBody>
      </p:sp>
      <p:sp>
        <p:nvSpPr>
          <p:cNvPr id="41988"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solidFill>
                <a:srgbClr val="FFFFFF"/>
              </a:solidFill>
            </a:endParaRPr>
          </a:p>
        </p:txBody>
      </p:sp>
      <p:sp>
        <p:nvSpPr>
          <p:cNvPr id="41989" name="Rectangle 5"/>
          <p:cNvSpPr>
            <a:spLocks noGrp="1" noChangeArrowheads="1"/>
          </p:cNvSpPr>
          <p:nvPr>
            <p:ph type="ftr" sz="quarter" idx="3"/>
          </p:nvPr>
        </p:nvSpPr>
        <p:spPr/>
        <p:txBody>
          <a:bodyPr/>
          <a:lstStyle>
            <a:lvl1pPr>
              <a:defRPr/>
            </a:lvl1pPr>
          </a:lstStyle>
          <a:p>
            <a:endParaRPr lang="en-GB">
              <a:solidFill>
                <a:srgbClr val="FFFFFF"/>
              </a:solidFill>
            </a:endParaRPr>
          </a:p>
        </p:txBody>
      </p:sp>
      <p:sp>
        <p:nvSpPr>
          <p:cNvPr id="41990" name="Rectangle 6"/>
          <p:cNvSpPr>
            <a:spLocks noGrp="1" noChangeArrowheads="1"/>
          </p:cNvSpPr>
          <p:nvPr>
            <p:ph type="sldNum" sz="quarter" idx="4"/>
          </p:nvPr>
        </p:nvSpPr>
        <p:spPr/>
        <p:txBody>
          <a:bodyPr/>
          <a:lstStyle>
            <a:lvl1pPr>
              <a:defRPr/>
            </a:lvl1pPr>
          </a:lstStyle>
          <a:p>
            <a:fld id="{5DE79A5C-039B-475A-990C-AB96835B582D}" type="slidenum">
              <a:rPr lang="en-GB">
                <a:solidFill>
                  <a:srgbClr val="FFFFFF"/>
                </a:solidFill>
              </a:rPr>
              <a:pPr/>
              <a:t>‹#›</a:t>
            </a:fld>
            <a:endParaRPr lang="en-GB">
              <a:solidFill>
                <a:srgbClr val="FFFFFF"/>
              </a:solidFill>
            </a:endParaRPr>
          </a:p>
        </p:txBody>
      </p:sp>
      <p:sp>
        <p:nvSpPr>
          <p:cNvPr id="41991" name="Rectangle 7"/>
          <p:cNvSpPr>
            <a:spLocks noGrp="1" noChangeArrowheads="1"/>
          </p:cNvSpPr>
          <p:nvPr>
            <p:ph type="dt" sz="quarter" idx="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27284567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50800" dir="5400000" algn="ctr" rotWithShape="0">
              <a:srgbClr val="000000"/>
            </a:outerShdw>
          </a:effectLst>
        </p:spPr>
        <p:txBody>
          <a:bodyPr/>
          <a:lstStyle/>
          <a:p>
            <a:r>
              <a:rPr lang="en-US" dirty="0" smtClean="0"/>
              <a:t>Click to edit Master title style</a:t>
            </a:r>
            <a:endParaRPr lang="en-GB" dirty="0"/>
          </a:p>
        </p:txBody>
      </p:sp>
      <p:sp>
        <p:nvSpPr>
          <p:cNvPr id="3" name="Content Placeholder 2"/>
          <p:cNvSpPr>
            <a:spLocks noGrp="1"/>
          </p:cNvSpPr>
          <p:nvPr>
            <p:ph idx="1"/>
          </p:nvPr>
        </p:nvSpPr>
        <p:spPr>
          <a:effectLst/>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0EDF93AE-E462-4E86-ABFE-EF35725435FC}"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61689914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F335DE82-0EA3-4649-91E8-E1614F18477F}"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807006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CC4DD00E-9158-4BF5-B920-540BDE7AFD73}"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6393866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en-GB">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163B3D14-2748-46E4-8CF2-DCBFAB0E757B}"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2342207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en-GB">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105E0DE3-103D-441D-86FC-03D91903A897}"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41437635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en-GB">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FCE3DE59-EAB7-4448-9D70-F62FC6DE0E2B}"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9566764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51FCFDAB-7B9A-4BF5-AE1F-78424794ACAE}"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4095100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536" y="7707"/>
            <a:ext cx="8229600" cy="863600"/>
          </a:xfrm>
        </p:spPr>
        <p:txBody>
          <a:bodyPr lIns="0" tIns="0" rIns="0" bIns="0" anchor="t" anchorCtr="0">
            <a:normAutofit/>
          </a:bodyPr>
          <a:lstStyle/>
          <a:p>
            <a:r>
              <a:rPr lang="en-US" smtClean="0"/>
              <a:t>Click to edit Master title style</a:t>
            </a:r>
            <a:endParaRPr lang="en-GB"/>
          </a:p>
        </p:txBody>
      </p:sp>
      <p:sp>
        <p:nvSpPr>
          <p:cNvPr id="3" name="Content Placeholder 2"/>
          <p:cNvSpPr>
            <a:spLocks noGrp="1"/>
          </p:cNvSpPr>
          <p:nvPr>
            <p:ph idx="1"/>
          </p:nvPr>
        </p:nvSpPr>
        <p:spPr>
          <a:xfrm>
            <a:off x="107504" y="1052736"/>
            <a:ext cx="8928992" cy="5616624"/>
          </a:xfrm>
        </p:spPr>
        <p:txBody>
          <a:bodyPr lIns="0" tIns="0" rIns="0" bIns="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3E7EDDB-87E5-4DE5-BF80-5ABE371ECEB0}" type="slidenum">
              <a:rPr lang="en-GB"/>
              <a:pPr>
                <a:defRPr/>
              </a:pPr>
              <a:t>‹#›</a:t>
            </a:fld>
            <a:endParaRPr lang="en-GB"/>
          </a:p>
        </p:txBody>
      </p:sp>
    </p:spTree>
    <p:extLst>
      <p:ext uri="{BB962C8B-B14F-4D97-AF65-F5344CB8AC3E}">
        <p14:creationId xmlns:p14="http://schemas.microsoft.com/office/powerpoint/2010/main" val="27953884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61C6059A-1CDA-4B4E-B025-23FAE4AAF6E4}"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5371434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D0AAB8DD-8354-407B-A450-491E090540A7}"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366256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88913"/>
            <a:ext cx="2058988" cy="58308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88913"/>
            <a:ext cx="6029325" cy="5830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6CAF7589-410A-4E58-8368-0363C48C1777}"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32755633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7AA09CD-60E7-4F28-A50F-3418B8946F56}"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42281967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6970D0C-E69C-4479-BBF5-8DF67082DE81}"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8036489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8D4DC70-49B0-4BF2-A011-BB45428B2D9C}"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6956828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D1A25FB-2316-45F5-A6CD-D25575790283}"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4655014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GB">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4E49C229-3F41-47FA-8B7C-6754F8DAD412}"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8286747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GB">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A89D1E31-2785-4708-85AB-5F01E9C11468}"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3578375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GB">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C1397CC5-35EF-4E9F-B3D4-EFBF8B427E12}"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536938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776D240-D8B5-48AB-8C1B-3600ADEFA6ED}" type="slidenum">
              <a:rPr lang="en-GB"/>
              <a:pPr>
                <a:defRPr/>
              </a:pPr>
              <a:t>‹#›</a:t>
            </a:fld>
            <a:endParaRPr lang="en-GB"/>
          </a:p>
        </p:txBody>
      </p:sp>
    </p:spTree>
    <p:extLst>
      <p:ext uri="{BB962C8B-B14F-4D97-AF65-F5344CB8AC3E}">
        <p14:creationId xmlns:p14="http://schemas.microsoft.com/office/powerpoint/2010/main" val="20803050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25F44BE-0121-44D3-BC2B-47D97C5E32C0}"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7933022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D7A86A6-83AF-4AE0-B34D-28BF2FECF293}"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5712942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D7BAC10-E5CF-4249-8D05-5253895F2562}"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30553083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ACF1033-9FDB-4EEA-A562-1667C6178C8A}"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93791505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7AA09CD-60E7-4F28-A50F-3418B8946F56}"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05229589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6970D0C-E69C-4479-BBF5-8DF67082DE81}"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05683565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8D4DC70-49B0-4BF2-A011-BB45428B2D9C}"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88208006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D1A25FB-2316-45F5-A6CD-D25575790283}"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47076722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GB">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4E49C229-3F41-47FA-8B7C-6754F8DAD412}"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70423812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GB">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A89D1E31-2785-4708-85AB-5F01E9C11468}"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108192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4597F29-D8FA-427C-8816-7B73BD7DE11F}" type="slidenum">
              <a:rPr lang="en-GB"/>
              <a:pPr>
                <a:defRPr/>
              </a:pPr>
              <a:t>‹#›</a:t>
            </a:fld>
            <a:endParaRPr lang="en-GB"/>
          </a:p>
        </p:txBody>
      </p:sp>
    </p:spTree>
    <p:extLst>
      <p:ext uri="{BB962C8B-B14F-4D97-AF65-F5344CB8AC3E}">
        <p14:creationId xmlns:p14="http://schemas.microsoft.com/office/powerpoint/2010/main" val="97659701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GB">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C1397CC5-35EF-4E9F-B3D4-EFBF8B427E12}"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14989946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25F44BE-0121-44D3-BC2B-47D97C5E32C0}"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86009295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D7A86A6-83AF-4AE0-B34D-28BF2FECF293}"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98002169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D7BAC10-E5CF-4249-8D05-5253895F2562}"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88969513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ACF1033-9FDB-4EEA-A562-1667C6178C8A}"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99491278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1986" name="Rectangle 2"/>
          <p:cNvSpPr>
            <a:spLocks noGrp="1" noChangeArrowheads="1"/>
          </p:cNvSpPr>
          <p:nvPr>
            <p:ph type="ctrTitle" sz="quarter"/>
          </p:nvPr>
        </p:nvSpPr>
        <p:spPr>
          <a:xfrm>
            <a:off x="685800" y="1997075"/>
            <a:ext cx="7772400" cy="1431925"/>
          </a:xfrm>
        </p:spPr>
        <p:txBody>
          <a:bodyPr anchor="b" anchorCtr="1"/>
          <a:lstStyle>
            <a:lvl1pPr>
              <a:defRPr/>
            </a:lvl1pPr>
          </a:lstStyle>
          <a:p>
            <a:pPr lvl="0"/>
            <a:r>
              <a:rPr lang="en-GB" noProof="0" smtClean="0"/>
              <a:t>Click to edit Master title style</a:t>
            </a:r>
          </a:p>
        </p:txBody>
      </p:sp>
      <p:sp>
        <p:nvSpPr>
          <p:cNvPr id="4198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GB" noProof="0" smtClean="0"/>
              <a:t>Click to edit Master subtitle style</a:t>
            </a:r>
          </a:p>
        </p:txBody>
      </p:sp>
      <p:sp>
        <p:nvSpPr>
          <p:cNvPr id="41988"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smtClean="0">
              <a:solidFill>
                <a:srgbClr val="FFFFFF"/>
              </a:solidFill>
            </a:endParaRPr>
          </a:p>
        </p:txBody>
      </p:sp>
      <p:sp>
        <p:nvSpPr>
          <p:cNvPr id="41989" name="Rectangle 5"/>
          <p:cNvSpPr>
            <a:spLocks noGrp="1" noChangeArrowheads="1"/>
          </p:cNvSpPr>
          <p:nvPr>
            <p:ph type="ftr" sz="quarter" idx="3"/>
          </p:nvPr>
        </p:nvSpPr>
        <p:spPr/>
        <p:txBody>
          <a:bodyPr/>
          <a:lstStyle>
            <a:lvl1pPr>
              <a:defRPr/>
            </a:lvl1pPr>
          </a:lstStyle>
          <a:p>
            <a:endParaRPr lang="en-GB">
              <a:solidFill>
                <a:srgbClr val="FFFFFF"/>
              </a:solidFill>
            </a:endParaRPr>
          </a:p>
        </p:txBody>
      </p:sp>
      <p:sp>
        <p:nvSpPr>
          <p:cNvPr id="41990" name="Rectangle 6"/>
          <p:cNvSpPr>
            <a:spLocks noGrp="1" noChangeArrowheads="1"/>
          </p:cNvSpPr>
          <p:nvPr>
            <p:ph type="sldNum" sz="quarter" idx="4"/>
          </p:nvPr>
        </p:nvSpPr>
        <p:spPr/>
        <p:txBody>
          <a:bodyPr/>
          <a:lstStyle>
            <a:lvl1pPr>
              <a:defRPr/>
            </a:lvl1pPr>
          </a:lstStyle>
          <a:p>
            <a:fld id="{38F753A5-B867-4D50-A7A5-4290B151E1DB}" type="slidenum">
              <a:rPr lang="en-GB">
                <a:solidFill>
                  <a:srgbClr val="FFFFFF"/>
                </a:solidFill>
              </a:rPr>
              <a:pPr/>
              <a:t>‹#›</a:t>
            </a:fld>
            <a:endParaRPr lang="en-GB">
              <a:solidFill>
                <a:srgbClr val="FFFFFF"/>
              </a:solidFill>
            </a:endParaRPr>
          </a:p>
        </p:txBody>
      </p:sp>
      <p:sp>
        <p:nvSpPr>
          <p:cNvPr id="41991" name="Rectangle 7"/>
          <p:cNvSpPr>
            <a:spLocks noGrp="1" noChangeArrowheads="1"/>
          </p:cNvSpPr>
          <p:nvPr>
            <p:ph type="dt" sz="quarter" idx="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162267785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E56D4C04-1719-4A31-BFC2-79AB801AD219}"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60386133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49A65158-8E33-4F20-9F69-81513361B4E6}"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65076559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AEDF87E2-3853-419F-85F6-D6E6D93B3E87}"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45297109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en-GB">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5B03433A-DCC6-46D0-99F5-945246A61116}"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614117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A8A775E1-FE29-424E-B148-13F1E386343B}" type="slidenum">
              <a:rPr lang="en-GB"/>
              <a:pPr>
                <a:defRPr/>
              </a:pPr>
              <a:t>‹#›</a:t>
            </a:fld>
            <a:endParaRPr lang="en-GB"/>
          </a:p>
        </p:txBody>
      </p:sp>
    </p:spTree>
    <p:extLst>
      <p:ext uri="{BB962C8B-B14F-4D97-AF65-F5344CB8AC3E}">
        <p14:creationId xmlns:p14="http://schemas.microsoft.com/office/powerpoint/2010/main" val="172332302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en-GB">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43012458-32B7-4ED2-BE6A-A5CFF366BC02}"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384266661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en-GB">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E2F48260-DDBC-467B-B4A0-C013BA3A6E05}"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180421711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C0BFC954-6E43-45B3-989C-ABD7D019F4C6}"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87903625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10BC3025-07E2-4E6F-B131-DF34D1AB1D89}"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62866297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12D947AD-FA7F-464D-ABD7-2EAA09DC1F5F}"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88351267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88913"/>
            <a:ext cx="2058988" cy="58308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88913"/>
            <a:ext cx="6029325" cy="5830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FA4DEFA5-9720-49BF-971B-A5361299604E}"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192511078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468313" y="188913"/>
            <a:ext cx="8229600" cy="8636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Media Placeholder 3"/>
          <p:cNvSpPr>
            <a:spLocks noGrp="1"/>
          </p:cNvSpPr>
          <p:nvPr>
            <p:ph type="media" sz="half" idx="2"/>
          </p:nvPr>
        </p:nvSpPr>
        <p:spPr>
          <a:xfrm>
            <a:off x="4648200" y="1905000"/>
            <a:ext cx="4038600" cy="4114800"/>
          </a:xfrm>
        </p:spPr>
        <p:txBody>
          <a:bodyPr/>
          <a:lstStyle/>
          <a:p>
            <a:endParaRPr lang="en-GB"/>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176A5E7C-24D7-4A02-9499-1FE1DF9019DA}"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156168372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88913"/>
            <a:ext cx="8240713" cy="5830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GB">
              <a:solidFill>
                <a:srgbClr val="FFFFFF"/>
              </a:solidFill>
            </a:endParaRPr>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GB">
              <a:solidFill>
                <a:srgbClr val="FFFFFF"/>
              </a:solidFill>
            </a:endParaRPr>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C229C231-90DB-4DCD-816E-6A92EB1917A7}"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385679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A89428E9-2D7E-489C-8C04-C18EC08DB766}" type="slidenum">
              <a:rPr lang="en-GB"/>
              <a:pPr>
                <a:defRPr/>
              </a:pPr>
              <a:t>‹#›</a:t>
            </a:fld>
            <a:endParaRPr lang="en-GB"/>
          </a:p>
        </p:txBody>
      </p:sp>
    </p:spTree>
    <p:extLst>
      <p:ext uri="{BB962C8B-B14F-4D97-AF65-F5344CB8AC3E}">
        <p14:creationId xmlns:p14="http://schemas.microsoft.com/office/powerpoint/2010/main" val="3817567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59F7BF08-E472-4F8C-9A11-894D9B1799A6}" type="slidenum">
              <a:rPr lang="en-GB"/>
              <a:pPr>
                <a:defRPr/>
              </a:pPr>
              <a:t>‹#›</a:t>
            </a:fld>
            <a:endParaRPr lang="en-GB"/>
          </a:p>
        </p:txBody>
      </p:sp>
    </p:spTree>
    <p:extLst>
      <p:ext uri="{BB962C8B-B14F-4D97-AF65-F5344CB8AC3E}">
        <p14:creationId xmlns:p14="http://schemas.microsoft.com/office/powerpoint/2010/main" val="32554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DC30639-810E-4148-890E-CE1926A52AD9}" type="slidenum">
              <a:rPr lang="en-GB"/>
              <a:pPr>
                <a:defRPr/>
              </a:pPr>
              <a:t>‹#›</a:t>
            </a:fld>
            <a:endParaRPr lang="en-GB"/>
          </a:p>
        </p:txBody>
      </p:sp>
    </p:spTree>
    <p:extLst>
      <p:ext uri="{BB962C8B-B14F-4D97-AF65-F5344CB8AC3E}">
        <p14:creationId xmlns:p14="http://schemas.microsoft.com/office/powerpoint/2010/main" val="3518786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44EA4BE-E902-4669-9D4C-17F461355B42}" type="slidenum">
              <a:rPr lang="en-GB"/>
              <a:pPr>
                <a:defRPr/>
              </a:pPr>
              <a:t>‹#›</a:t>
            </a:fld>
            <a:endParaRPr lang="en-GB"/>
          </a:p>
        </p:txBody>
      </p:sp>
    </p:spTree>
    <p:extLst>
      <p:ext uri="{BB962C8B-B14F-4D97-AF65-F5344CB8AC3E}">
        <p14:creationId xmlns:p14="http://schemas.microsoft.com/office/powerpoint/2010/main" val="1100066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slideLayout" Target="../slideLayouts/slideLayout57.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image" Target="../media/image1.jpeg"/><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468313" y="188913"/>
            <a:ext cx="822960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Destiny</a:t>
            </a:r>
          </a:p>
        </p:txBody>
      </p:sp>
      <p:sp>
        <p:nvSpPr>
          <p:cNvPr id="40963"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096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smtClean="0">
                <a:effectLst>
                  <a:outerShdw blurRad="38100" dist="38100" dir="2700000" algn="tl">
                    <a:srgbClr val="000000"/>
                  </a:outerShdw>
                </a:effectLst>
                <a:latin typeface="Arial" charset="0"/>
              </a:defRPr>
            </a:lvl1pPr>
          </a:lstStyle>
          <a:p>
            <a:pPr>
              <a:defRPr/>
            </a:pPr>
            <a:endParaRPr lang="en-GB"/>
          </a:p>
        </p:txBody>
      </p:sp>
      <p:sp>
        <p:nvSpPr>
          <p:cNvPr id="4096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smtClean="0">
                <a:effectLst>
                  <a:outerShdw blurRad="38100" dist="38100" dir="2700000" algn="tl">
                    <a:srgbClr val="000000"/>
                  </a:outerShdw>
                </a:effectLst>
                <a:latin typeface="Arial" charset="0"/>
              </a:defRPr>
            </a:lvl1pPr>
          </a:lstStyle>
          <a:p>
            <a:pPr>
              <a:defRPr/>
            </a:pPr>
            <a:endParaRPr lang="en-GB"/>
          </a:p>
        </p:txBody>
      </p:sp>
      <p:sp>
        <p:nvSpPr>
          <p:cNvPr id="4096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smtClean="0">
                <a:effectLst>
                  <a:outerShdw blurRad="38100" dist="38100" dir="2700000" algn="tl">
                    <a:srgbClr val="000000"/>
                  </a:outerShdw>
                </a:effectLst>
                <a:latin typeface="Arial" charset="0"/>
              </a:defRPr>
            </a:lvl1pPr>
          </a:lstStyle>
          <a:p>
            <a:pPr>
              <a:defRPr/>
            </a:pPr>
            <a:fld id="{723DC539-033C-45E4-A10B-D6D20291FF20}" type="slidenum">
              <a:rPr lang="en-GB"/>
              <a:pPr>
                <a:defRPr/>
              </a:pPr>
              <a:t>‹#›</a:t>
            </a:fld>
            <a:endParaRPr lang="en-GB"/>
          </a:p>
        </p:txBody>
      </p:sp>
    </p:spTree>
  </p:cSld>
  <p:clrMap bg1="dk2" tx1="lt1" bg2="dk1" tx2="lt2" accent1="accent1" accent2="accent2" accent3="accent3" accent4="accent4" accent5="accent5" accent6="accent6" hlink="hlink" folHlink="folHlink"/>
  <p:sldLayoutIdLst>
    <p:sldLayoutId id="2147483695"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800">
          <a:solidFill>
            <a:schemeClr val="accent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2pPr>
      <a:lvl3pPr algn="ctr" rtl="0" eaLnBrk="0" fontAlgn="base" hangingPunct="0">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3pPr>
      <a:lvl4pPr algn="ctr" rtl="0" eaLnBrk="0" fontAlgn="base" hangingPunct="0">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4pPr>
      <a:lvl5pPr algn="ctr" rtl="0" eaLnBrk="0" fontAlgn="base" hangingPunct="0">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rgbClr val="66FF66"/>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468313" y="188913"/>
            <a:ext cx="822960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Destiny</a:t>
            </a:r>
          </a:p>
        </p:txBody>
      </p:sp>
      <p:sp>
        <p:nvSpPr>
          <p:cNvPr id="40963"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096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endParaRPr lang="en-GB">
              <a:solidFill>
                <a:srgbClr val="FFFFFF"/>
              </a:solidFill>
            </a:endParaRPr>
          </a:p>
        </p:txBody>
      </p:sp>
      <p:sp>
        <p:nvSpPr>
          <p:cNvPr id="4096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endParaRPr lang="en-GB">
              <a:solidFill>
                <a:srgbClr val="FFFFFF"/>
              </a:solidFill>
            </a:endParaRPr>
          </a:p>
        </p:txBody>
      </p:sp>
      <p:sp>
        <p:nvSpPr>
          <p:cNvPr id="4096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fld id="{DB35D885-7133-4AEE-8F2C-F651C3B72B4F}"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1839819542"/>
      </p:ext>
    </p:extLst>
  </p:cSld>
  <p:clrMap bg1="dk2" tx1="lt1" bg2="dk1"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fontAlgn="base">
        <a:spcBef>
          <a:spcPct val="0"/>
        </a:spcBef>
        <a:spcAft>
          <a:spcPct val="0"/>
        </a:spcAft>
        <a:defRPr sz="4800">
          <a:solidFill>
            <a:schemeClr val="accent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2pPr>
      <a:lvl3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3pPr>
      <a:lvl4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4pPr>
      <a:lvl5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9pPr>
    </p:titleStyle>
    <p:bodyStyle>
      <a:lvl1pPr marL="342900" indent="-342900" algn="l" rtl="0" fontAlgn="base">
        <a:spcBef>
          <a:spcPct val="20000"/>
        </a:spcBef>
        <a:spcAft>
          <a:spcPct val="0"/>
        </a:spcAft>
        <a:buClr>
          <a:schemeClr val="hlink"/>
        </a:buClr>
        <a:buSzPct val="120000"/>
        <a:buChar char="•"/>
        <a:defRPr sz="3200">
          <a:solidFill>
            <a:srgbClr val="66FF66"/>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637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82637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82637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GB" smtClean="0">
              <a:solidFill>
                <a:srgbClr val="000000"/>
              </a:solidFill>
            </a:endParaRPr>
          </a:p>
        </p:txBody>
      </p:sp>
      <p:sp>
        <p:nvSpPr>
          <p:cNvPr id="82637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GB" smtClean="0">
              <a:solidFill>
                <a:srgbClr val="000000"/>
              </a:solidFill>
            </a:endParaRPr>
          </a:p>
        </p:txBody>
      </p:sp>
      <p:sp>
        <p:nvSpPr>
          <p:cNvPr id="82637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A920F49C-1B7A-46D2-9ABC-0447ADD33F9E}" type="slidenum">
              <a:rPr lang="en-GB" smtClean="0">
                <a:solidFill>
                  <a:srgbClr val="000000"/>
                </a:solidFill>
              </a:rPr>
              <a:pPr/>
              <a:t>‹#›</a:t>
            </a:fld>
            <a:endParaRPr lang="en-GB" smtClean="0">
              <a:solidFill>
                <a:srgbClr val="000000"/>
              </a:solidFill>
            </a:endParaRPr>
          </a:p>
        </p:txBody>
      </p:sp>
    </p:spTree>
    <p:extLst>
      <p:ext uri="{BB962C8B-B14F-4D97-AF65-F5344CB8AC3E}">
        <p14:creationId xmlns:p14="http://schemas.microsoft.com/office/powerpoint/2010/main" val="361451214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637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82637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82637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GB" smtClean="0">
              <a:solidFill>
                <a:srgbClr val="000000"/>
              </a:solidFill>
            </a:endParaRPr>
          </a:p>
        </p:txBody>
      </p:sp>
      <p:sp>
        <p:nvSpPr>
          <p:cNvPr id="82637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GB" smtClean="0">
              <a:solidFill>
                <a:srgbClr val="000000"/>
              </a:solidFill>
            </a:endParaRPr>
          </a:p>
        </p:txBody>
      </p:sp>
      <p:sp>
        <p:nvSpPr>
          <p:cNvPr id="82637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A920F49C-1B7A-46D2-9ABC-0447ADD33F9E}" type="slidenum">
              <a:rPr lang="en-GB" smtClean="0">
                <a:solidFill>
                  <a:srgbClr val="000000"/>
                </a:solidFill>
              </a:rPr>
              <a:pPr/>
              <a:t>‹#›</a:t>
            </a:fld>
            <a:endParaRPr lang="en-GB" smtClean="0">
              <a:solidFill>
                <a:srgbClr val="000000"/>
              </a:solidFill>
            </a:endParaRPr>
          </a:p>
        </p:txBody>
      </p:sp>
    </p:spTree>
    <p:extLst>
      <p:ext uri="{BB962C8B-B14F-4D97-AF65-F5344CB8AC3E}">
        <p14:creationId xmlns:p14="http://schemas.microsoft.com/office/powerpoint/2010/main" val="142150250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468313" y="188913"/>
            <a:ext cx="822960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Destiny</a:t>
            </a:r>
          </a:p>
        </p:txBody>
      </p:sp>
      <p:sp>
        <p:nvSpPr>
          <p:cNvPr id="40963"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096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endParaRPr lang="en-GB" smtClean="0">
              <a:solidFill>
                <a:srgbClr val="FFFFFF"/>
              </a:solidFill>
            </a:endParaRPr>
          </a:p>
        </p:txBody>
      </p:sp>
      <p:sp>
        <p:nvSpPr>
          <p:cNvPr id="4096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endParaRPr lang="en-GB" smtClean="0">
              <a:solidFill>
                <a:srgbClr val="FFFFFF"/>
              </a:solidFill>
            </a:endParaRPr>
          </a:p>
        </p:txBody>
      </p:sp>
      <p:sp>
        <p:nvSpPr>
          <p:cNvPr id="4096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fld id="{20790C6D-1706-407F-A84C-7EA89A967ACC}" type="slidenum">
              <a:rPr lang="en-GB" smtClean="0">
                <a:solidFill>
                  <a:srgbClr val="FFFFFF"/>
                </a:solidFill>
              </a:rPr>
              <a:pPr/>
              <a:t>‹#›</a:t>
            </a:fld>
            <a:endParaRPr lang="en-GB" smtClean="0">
              <a:solidFill>
                <a:srgbClr val="FFFFFF"/>
              </a:solidFill>
            </a:endParaRPr>
          </a:p>
        </p:txBody>
      </p:sp>
    </p:spTree>
    <p:extLst>
      <p:ext uri="{BB962C8B-B14F-4D97-AF65-F5344CB8AC3E}">
        <p14:creationId xmlns:p14="http://schemas.microsoft.com/office/powerpoint/2010/main" val="351630150"/>
      </p:ext>
    </p:extLst>
  </p:cSld>
  <p:clrMap bg1="dk2" tx1="lt1" bg2="dk1"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Lst>
  <p:txStyles>
    <p:titleStyle>
      <a:lvl1pPr algn="ctr" rtl="0" fontAlgn="base">
        <a:spcBef>
          <a:spcPct val="0"/>
        </a:spcBef>
        <a:spcAft>
          <a:spcPct val="0"/>
        </a:spcAft>
        <a:defRPr sz="4800">
          <a:solidFill>
            <a:schemeClr val="accent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2pPr>
      <a:lvl3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3pPr>
      <a:lvl4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4pPr>
      <a:lvl5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9pPr>
    </p:titleStyle>
    <p:bodyStyle>
      <a:lvl1pPr marL="342900" indent="-342900" algn="l" rtl="0" fontAlgn="base">
        <a:spcBef>
          <a:spcPct val="20000"/>
        </a:spcBef>
        <a:spcAft>
          <a:spcPct val="0"/>
        </a:spcAft>
        <a:buClr>
          <a:schemeClr val="hlink"/>
        </a:buClr>
        <a:buSzPct val="120000"/>
        <a:buChar char="•"/>
        <a:defRPr sz="3200">
          <a:solidFill>
            <a:srgbClr val="66FF66"/>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0.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9.xml"/><Relationship Id="rId1" Type="http://schemas.openxmlformats.org/officeDocument/2006/relationships/slideLayout" Target="../slideLayouts/slideLayout40.xml"/></Relationships>
</file>

<file path=ppt/slides/_rels/slide5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0.xml"/><Relationship Id="rId1" Type="http://schemas.openxmlformats.org/officeDocument/2006/relationships/slideLayout" Target="../slideLayouts/slideLayout40.xml"/><Relationship Id="rId4" Type="http://schemas.openxmlformats.org/officeDocument/2006/relationships/image" Target="../media/image3.png"/></Relationships>
</file>

<file path=ppt/slides/_rels/slide5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1.xml"/><Relationship Id="rId1" Type="http://schemas.openxmlformats.org/officeDocument/2006/relationships/slideLayout" Target="../slideLayouts/slideLayout40.xml"/><Relationship Id="rId4" Type="http://schemas.openxmlformats.org/officeDocument/2006/relationships/image" Target="../media/image3.png"/></Relationships>
</file>

<file path=ppt/slides/_rels/slide5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2.xml"/><Relationship Id="rId1" Type="http://schemas.openxmlformats.org/officeDocument/2006/relationships/slideLayout" Target="../slideLayouts/slideLayout40.xml"/><Relationship Id="rId5" Type="http://schemas.openxmlformats.org/officeDocument/2006/relationships/image" Target="../media/image3.png"/><Relationship Id="rId4" Type="http://schemas.openxmlformats.org/officeDocument/2006/relationships/image" Target="../media/image4.jpeg"/></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4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4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3170" name="Rectangle 2"/>
          <p:cNvSpPr>
            <a:spLocks noGrp="1" noChangeArrowheads="1"/>
          </p:cNvSpPr>
          <p:nvPr>
            <p:ph type="body" idx="1"/>
          </p:nvPr>
        </p:nvSpPr>
        <p:spPr>
          <a:xfrm>
            <a:off x="0" y="836712"/>
            <a:ext cx="9144000" cy="6021288"/>
          </a:xfrm>
          <a:noFill/>
          <a:ln/>
        </p:spPr>
        <p:txBody>
          <a:bodyPr lIns="18000" tIns="0" rIns="18000" bIns="0"/>
          <a:lstStyle/>
          <a:p>
            <a:pPr marL="324000" indent="-324000">
              <a:spcBef>
                <a:spcPts val="600"/>
              </a:spcBef>
            </a:pPr>
            <a:r>
              <a:rPr lang="en-GB" sz="2900" dirty="0">
                <a:effectLst>
                  <a:outerShdw blurRad="38100" dist="63500" dir="2700000" algn="tl">
                    <a:srgbClr val="000000"/>
                  </a:outerShdw>
                </a:effectLst>
              </a:rPr>
              <a:t>Your </a:t>
            </a:r>
            <a:r>
              <a:rPr lang="en-GB" sz="2900" dirty="0" smtClean="0">
                <a:effectLst>
                  <a:outerShdw blurRad="38100" dist="63500" dir="2700000" algn="tl">
                    <a:srgbClr val="000000"/>
                  </a:outerShdw>
                </a:effectLst>
              </a:rPr>
              <a:t>eternal destiny </a:t>
            </a:r>
            <a:r>
              <a:rPr lang="en-GB" sz="2900" dirty="0" smtClean="0">
                <a:effectLst>
                  <a:outerShdw blurRad="38100" dist="63500" dir="2700000" algn="tl">
                    <a:srgbClr val="000000"/>
                  </a:outerShdw>
                </a:effectLst>
              </a:rPr>
              <a:t>is to rule – Plan A</a:t>
            </a:r>
            <a:endParaRPr lang="en-GB" sz="2900" dirty="0">
              <a:effectLst>
                <a:outerShdw blurRad="38100" dist="63500" dir="2700000" algn="tl">
                  <a:srgbClr val="000000"/>
                </a:outerShdw>
              </a:effectLst>
            </a:endParaRPr>
          </a:p>
          <a:p>
            <a:pPr marL="324000" indent="-324000">
              <a:spcBef>
                <a:spcPts val="600"/>
              </a:spcBef>
            </a:pPr>
            <a:r>
              <a:rPr lang="en-GB" sz="2900" dirty="0">
                <a:effectLst>
                  <a:outerShdw blurRad="38100" dist="63500" dir="2700000" algn="tl">
                    <a:srgbClr val="000000"/>
                  </a:outerShdw>
                </a:effectLst>
              </a:rPr>
              <a:t>Gen 1:28 God </a:t>
            </a:r>
            <a:r>
              <a:rPr lang="en-GB" sz="2900" dirty="0">
                <a:solidFill>
                  <a:srgbClr val="FFFF00"/>
                </a:solidFill>
                <a:effectLst>
                  <a:outerShdw blurRad="38100" dist="63500" dir="2700000" algn="tl">
                    <a:srgbClr val="000000"/>
                  </a:outerShdw>
                </a:effectLst>
              </a:rPr>
              <a:t>blessed</a:t>
            </a:r>
            <a:r>
              <a:rPr lang="en-GB" sz="2900" dirty="0">
                <a:effectLst>
                  <a:outerShdw blurRad="38100" dist="63500" dir="2700000" algn="tl">
                    <a:srgbClr val="000000"/>
                  </a:outerShdw>
                </a:effectLst>
              </a:rPr>
              <a:t> them; and God said to them, “Be </a:t>
            </a:r>
            <a:r>
              <a:rPr lang="en-GB" sz="2900" dirty="0">
                <a:solidFill>
                  <a:srgbClr val="FFFF00"/>
                </a:solidFill>
                <a:effectLst>
                  <a:outerShdw blurRad="38100" dist="63500" dir="2700000" algn="tl">
                    <a:srgbClr val="000000"/>
                  </a:outerShdw>
                </a:effectLst>
              </a:rPr>
              <a:t>fruitful</a:t>
            </a:r>
            <a:r>
              <a:rPr lang="en-GB" sz="2900" dirty="0">
                <a:effectLst>
                  <a:outerShdw blurRad="38100" dist="63500" dir="2700000" algn="tl">
                    <a:srgbClr val="000000"/>
                  </a:outerShdw>
                </a:effectLst>
              </a:rPr>
              <a:t> and </a:t>
            </a:r>
            <a:r>
              <a:rPr lang="en-GB" sz="2900" dirty="0">
                <a:solidFill>
                  <a:srgbClr val="FFFF00"/>
                </a:solidFill>
                <a:effectLst>
                  <a:outerShdw blurRad="38100" dist="63500" dir="2700000" algn="tl">
                    <a:srgbClr val="000000"/>
                  </a:outerShdw>
                </a:effectLst>
              </a:rPr>
              <a:t>multiply</a:t>
            </a:r>
            <a:r>
              <a:rPr lang="en-GB" sz="2900" dirty="0">
                <a:effectLst>
                  <a:outerShdw blurRad="38100" dist="63500" dir="2700000" algn="tl">
                    <a:srgbClr val="000000"/>
                  </a:outerShdw>
                </a:effectLst>
              </a:rPr>
              <a:t>, and </a:t>
            </a:r>
            <a:r>
              <a:rPr lang="en-GB" sz="2900" dirty="0">
                <a:solidFill>
                  <a:srgbClr val="FFFF00"/>
                </a:solidFill>
                <a:effectLst>
                  <a:outerShdw blurRad="38100" dist="63500" dir="2700000" algn="tl">
                    <a:srgbClr val="000000"/>
                  </a:outerShdw>
                </a:effectLst>
              </a:rPr>
              <a:t>fill </a:t>
            </a:r>
            <a:r>
              <a:rPr lang="en-GB" sz="2900" dirty="0">
                <a:effectLst>
                  <a:outerShdw blurRad="38100" dist="63500" dir="2700000" algn="tl">
                    <a:srgbClr val="000000"/>
                  </a:outerShdw>
                </a:effectLst>
              </a:rPr>
              <a:t>the earth, and </a:t>
            </a:r>
            <a:r>
              <a:rPr lang="en-GB" sz="2900" dirty="0">
                <a:solidFill>
                  <a:srgbClr val="FFFF00"/>
                </a:solidFill>
                <a:effectLst>
                  <a:outerShdw blurRad="38100" dist="63500" dir="2700000" algn="tl">
                    <a:srgbClr val="000000"/>
                  </a:outerShdw>
                </a:effectLst>
              </a:rPr>
              <a:t>subdue</a:t>
            </a:r>
            <a:r>
              <a:rPr lang="en-GB" sz="2900" dirty="0">
                <a:effectLst>
                  <a:outerShdw blurRad="38100" dist="63500" dir="2700000" algn="tl">
                    <a:srgbClr val="000000"/>
                  </a:outerShdw>
                </a:effectLst>
              </a:rPr>
              <a:t> it; and </a:t>
            </a:r>
            <a:r>
              <a:rPr lang="en-GB" sz="2900" dirty="0">
                <a:solidFill>
                  <a:srgbClr val="FFFF00"/>
                </a:solidFill>
                <a:effectLst>
                  <a:outerShdw blurRad="38100" dist="63500" dir="2700000" algn="tl">
                    <a:srgbClr val="000000"/>
                  </a:outerShdw>
                </a:effectLst>
              </a:rPr>
              <a:t>rule</a:t>
            </a:r>
            <a:r>
              <a:rPr lang="en-GB" sz="2900" dirty="0">
                <a:effectLst>
                  <a:outerShdw blurRad="38100" dist="63500" dir="2700000" algn="tl">
                    <a:srgbClr val="000000"/>
                  </a:outerShdw>
                </a:effectLst>
              </a:rPr>
              <a:t> </a:t>
            </a:r>
            <a:endParaRPr lang="en-GB" sz="2900" dirty="0" smtClean="0">
              <a:effectLst>
                <a:outerShdw blurRad="38100" dist="63500" dir="2700000" algn="tl">
                  <a:srgbClr val="000000"/>
                </a:outerShdw>
              </a:effectLst>
            </a:endParaRPr>
          </a:p>
          <a:p>
            <a:pPr marL="324000" indent="-324000">
              <a:spcBef>
                <a:spcPts val="600"/>
              </a:spcBef>
            </a:pPr>
            <a:r>
              <a:rPr lang="en-GB" sz="2900" dirty="0" smtClean="0">
                <a:effectLst>
                  <a:outerShdw blurRad="38100" dist="63500" dir="2700000" algn="tl">
                    <a:srgbClr val="000000"/>
                  </a:outerShdw>
                </a:effectLst>
              </a:rPr>
              <a:t>W</a:t>
            </a:r>
            <a:r>
              <a:rPr lang="en-GB" sz="2900" dirty="0" smtClean="0">
                <a:effectLst>
                  <a:outerShdw blurRad="38100" dist="63500" dir="2700000" algn="tl">
                    <a:srgbClr val="000000"/>
                  </a:outerShdw>
                </a:effectLst>
              </a:rPr>
              <a:t>ill of God (His kingdom) from heaven to Earth</a:t>
            </a:r>
            <a:endParaRPr lang="en-GB" sz="2900" dirty="0">
              <a:effectLst>
                <a:outerShdw blurRad="38100" dist="63500" dir="2700000" algn="tl">
                  <a:srgbClr val="000000"/>
                </a:outerShdw>
              </a:effectLst>
            </a:endParaRPr>
          </a:p>
          <a:p>
            <a:pPr marL="324000" indent="-324000">
              <a:spcBef>
                <a:spcPts val="600"/>
              </a:spcBef>
            </a:pPr>
            <a:r>
              <a:rPr lang="en-GB" sz="2900" dirty="0">
                <a:effectLst>
                  <a:outerShdw blurRad="38100" dist="63500" dir="2700000" algn="tl">
                    <a:srgbClr val="000000"/>
                  </a:outerShdw>
                </a:effectLst>
              </a:rPr>
              <a:t>Church Destiny to rule </a:t>
            </a:r>
            <a:r>
              <a:rPr lang="en-GB" sz="2900" dirty="0" smtClean="0">
                <a:effectLst>
                  <a:outerShdw blurRad="38100" dist="63500" dir="2700000" algn="tl">
                    <a:srgbClr val="000000"/>
                  </a:outerShdw>
                </a:effectLst>
              </a:rPr>
              <a:t>– Plan A</a:t>
            </a:r>
            <a:endParaRPr lang="en-GB" sz="2900" dirty="0">
              <a:effectLst>
                <a:outerShdw blurRad="38100" dist="63500" dir="2700000" algn="tl">
                  <a:srgbClr val="000000"/>
                </a:outerShdw>
              </a:effectLst>
            </a:endParaRPr>
          </a:p>
          <a:p>
            <a:pPr marL="324000" indent="-324000">
              <a:spcBef>
                <a:spcPts val="600"/>
              </a:spcBef>
            </a:pPr>
            <a:r>
              <a:rPr lang="en-GB" sz="2900" dirty="0">
                <a:effectLst>
                  <a:outerShdw blurRad="38100" dist="63500" dir="2700000" algn="tl">
                    <a:srgbClr val="000000"/>
                  </a:outerShdw>
                </a:effectLst>
              </a:rPr>
              <a:t>Isa 2:2 Mountain of house of the Lord raised up above all other </a:t>
            </a:r>
            <a:r>
              <a:rPr lang="en-GB" sz="2900" dirty="0" smtClean="0">
                <a:effectLst>
                  <a:outerShdw blurRad="38100" dist="63500" dir="2700000" algn="tl">
                    <a:srgbClr val="000000"/>
                  </a:outerShdw>
                </a:effectLst>
              </a:rPr>
              <a:t>mountains</a:t>
            </a:r>
            <a:endParaRPr lang="en-GB" sz="2900" dirty="0">
              <a:effectLst>
                <a:outerShdw blurRad="38100" dist="63500" dir="2700000" algn="tl">
                  <a:srgbClr val="000000"/>
                </a:outerShdw>
              </a:effectLst>
            </a:endParaRPr>
          </a:p>
          <a:p>
            <a:pPr marL="324000" indent="-324000">
              <a:spcBef>
                <a:spcPts val="600"/>
              </a:spcBef>
            </a:pPr>
            <a:r>
              <a:rPr lang="en-GB" sz="2900" dirty="0">
                <a:effectLst>
                  <a:outerShdw blurRad="38100" dist="63500" dir="2700000" algn="tl">
                    <a:srgbClr val="000000"/>
                  </a:outerShdw>
                </a:effectLst>
              </a:rPr>
              <a:t>1 Peter 2:9 But you are A CHOSEN RACE, A royal PRIESTHOOD </a:t>
            </a:r>
            <a:endParaRPr lang="en-GB" sz="2900" dirty="0" smtClean="0">
              <a:effectLst>
                <a:outerShdw blurRad="38100" dist="63500" dir="2700000" algn="tl">
                  <a:srgbClr val="000000"/>
                </a:outerShdw>
              </a:effectLst>
            </a:endParaRPr>
          </a:p>
          <a:p>
            <a:pPr marL="324000" indent="-324000">
              <a:spcBef>
                <a:spcPts val="600"/>
              </a:spcBef>
            </a:pPr>
            <a:r>
              <a:rPr lang="en-GB" sz="2900" dirty="0" smtClean="0">
                <a:effectLst>
                  <a:outerShdw blurRad="38100" dist="63500" dir="2700000" algn="tl">
                    <a:srgbClr val="000000"/>
                  </a:outerShdw>
                </a:effectLst>
              </a:rPr>
              <a:t>Destiny to rule is through relationship and based in love</a:t>
            </a:r>
            <a:endParaRPr lang="en-GB" sz="2900" dirty="0">
              <a:effectLst>
                <a:outerShdw blurRad="38100" dist="63500" dir="2700000" algn="tl">
                  <a:srgbClr val="000000"/>
                </a:outerShdw>
              </a:effectLst>
            </a:endParaRPr>
          </a:p>
        </p:txBody>
      </p:sp>
      <p:sp>
        <p:nvSpPr>
          <p:cNvPr id="903171" name="Rectangle 3"/>
          <p:cNvSpPr>
            <a:spLocks noGrp="1" noChangeArrowheads="1"/>
          </p:cNvSpPr>
          <p:nvPr>
            <p:ph type="title"/>
          </p:nvPr>
        </p:nvSpPr>
        <p:spPr>
          <a:xfrm>
            <a:off x="468313" y="0"/>
            <a:ext cx="8675687" cy="760413"/>
          </a:xfrm>
          <a:noFill/>
          <a:ln/>
        </p:spPr>
        <p:txBody>
          <a:bodyPr lIns="0" tIns="0" rIns="0" bIns="0"/>
          <a:lstStyle/>
          <a:p>
            <a:r>
              <a:rPr lang="en-GB" sz="4400" dirty="0"/>
              <a:t>Preparing for </a:t>
            </a:r>
            <a:r>
              <a:rPr lang="en-GB" sz="4400" dirty="0" smtClean="0"/>
              <a:t>Destiny</a:t>
            </a:r>
            <a:endParaRPr lang="en-GB" sz="4400" dirty="0"/>
          </a:p>
        </p:txBody>
      </p:sp>
    </p:spTree>
    <p:extLst>
      <p:ext uri="{BB962C8B-B14F-4D97-AF65-F5344CB8AC3E}">
        <p14:creationId xmlns:p14="http://schemas.microsoft.com/office/powerpoint/2010/main" val="315934417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0317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0317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0317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03170">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03170">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0317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0317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3170"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1961901" y="868559"/>
            <a:ext cx="5066283" cy="5400000"/>
            <a:chOff x="1961901" y="868559"/>
            <a:chExt cx="5066283" cy="5400000"/>
          </a:xfrm>
        </p:grpSpPr>
        <p:pic>
          <p:nvPicPr>
            <p:cNvPr id="1121282" name="Picture 2" descr="gatesc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1901" y="868559"/>
              <a:ext cx="5066283" cy="5400000"/>
            </a:xfrm>
            <a:prstGeom prst="rect">
              <a:avLst/>
            </a:prstGeom>
            <a:noFill/>
            <a:extLst>
              <a:ext uri="{909E8E84-426E-40DD-AFC4-6F175D3DCCD1}">
                <a14:hiddenFill xmlns:a14="http://schemas.microsoft.com/office/drawing/2010/main">
                  <a:solidFill>
                    <a:srgbClr val="FFFFFF"/>
                  </a:solidFill>
                </a14:hiddenFill>
              </a:ext>
            </a:extLst>
          </p:spPr>
        </p:pic>
        <p:sp>
          <p:nvSpPr>
            <p:cNvPr id="1121283" name="Rectangle 3"/>
            <p:cNvSpPr>
              <a:spLocks noChangeArrowheads="1"/>
            </p:cNvSpPr>
            <p:nvPr/>
          </p:nvSpPr>
          <p:spPr bwMode="auto">
            <a:xfrm>
              <a:off x="4226753" y="1448593"/>
              <a:ext cx="431800" cy="2174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4" name="Rectangle 4"/>
            <p:cNvSpPr>
              <a:spLocks noChangeArrowheads="1"/>
            </p:cNvSpPr>
            <p:nvPr/>
          </p:nvSpPr>
          <p:spPr bwMode="auto">
            <a:xfrm>
              <a:off x="4164754" y="2106692"/>
              <a:ext cx="623269" cy="12976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5" name="Rectangle 5"/>
            <p:cNvSpPr>
              <a:spLocks noChangeArrowheads="1"/>
            </p:cNvSpPr>
            <p:nvPr/>
          </p:nvSpPr>
          <p:spPr bwMode="auto">
            <a:xfrm>
              <a:off x="4134679" y="2810221"/>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grpSp>
      <p:grpSp>
        <p:nvGrpSpPr>
          <p:cNvPr id="5" name="Group 4"/>
          <p:cNvGrpSpPr/>
          <p:nvPr/>
        </p:nvGrpSpPr>
        <p:grpSpPr>
          <a:xfrm>
            <a:off x="2195736" y="127955"/>
            <a:ext cx="4568613" cy="377827"/>
            <a:chOff x="2195736" y="127955"/>
            <a:chExt cx="4568613" cy="377827"/>
          </a:xfrm>
        </p:grpSpPr>
        <p:sp>
          <p:nvSpPr>
            <p:cNvPr id="28" name="AutoShape 47"/>
            <p:cNvSpPr>
              <a:spLocks noChangeArrowheads="1"/>
            </p:cNvSpPr>
            <p:nvPr/>
          </p:nvSpPr>
          <p:spPr bwMode="auto">
            <a:xfrm>
              <a:off x="2195736" y="127956"/>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chemeClr val="bg1"/>
                  </a:solidFill>
                  <a:latin typeface="Arial" charset="0"/>
                </a:rPr>
                <a:t>Sight</a:t>
              </a:r>
            </a:p>
          </p:txBody>
        </p:sp>
        <p:sp>
          <p:nvSpPr>
            <p:cNvPr id="37" name="AutoShape 47"/>
            <p:cNvSpPr>
              <a:spLocks noChangeArrowheads="1"/>
            </p:cNvSpPr>
            <p:nvPr/>
          </p:nvSpPr>
          <p:spPr bwMode="auto">
            <a:xfrm>
              <a:off x="3131840" y="127957"/>
              <a:ext cx="822097"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chemeClr val="bg1"/>
                  </a:solidFill>
                  <a:latin typeface="Arial" charset="0"/>
                </a:rPr>
                <a:t>Hearing</a:t>
              </a:r>
            </a:p>
          </p:txBody>
        </p:sp>
        <p:sp>
          <p:nvSpPr>
            <p:cNvPr id="38" name="AutoShape 47"/>
            <p:cNvSpPr>
              <a:spLocks noChangeArrowheads="1"/>
            </p:cNvSpPr>
            <p:nvPr/>
          </p:nvSpPr>
          <p:spPr bwMode="auto">
            <a:xfrm>
              <a:off x="4139315" y="127957"/>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chemeClr val="bg1"/>
                  </a:solidFill>
                  <a:latin typeface="Arial" charset="0"/>
                </a:rPr>
                <a:t>Smell</a:t>
              </a:r>
            </a:p>
          </p:txBody>
        </p:sp>
        <p:sp>
          <p:nvSpPr>
            <p:cNvPr id="39" name="AutoShape 47"/>
            <p:cNvSpPr>
              <a:spLocks noChangeArrowheads="1"/>
            </p:cNvSpPr>
            <p:nvPr/>
          </p:nvSpPr>
          <p:spPr bwMode="auto">
            <a:xfrm>
              <a:off x="5035966" y="127957"/>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a:solidFill>
                    <a:schemeClr val="bg1"/>
                  </a:solidFill>
                  <a:latin typeface="Arial" charset="0"/>
                </a:rPr>
                <a:t>T</a:t>
              </a:r>
              <a:r>
                <a:rPr lang="en-GB" dirty="0" smtClean="0">
                  <a:solidFill>
                    <a:schemeClr val="bg1"/>
                  </a:solidFill>
                  <a:latin typeface="Arial" charset="0"/>
                </a:rPr>
                <a:t>aste</a:t>
              </a:r>
            </a:p>
          </p:txBody>
        </p:sp>
        <p:sp>
          <p:nvSpPr>
            <p:cNvPr id="40" name="AutoShape 47"/>
            <p:cNvSpPr>
              <a:spLocks noChangeArrowheads="1"/>
            </p:cNvSpPr>
            <p:nvPr/>
          </p:nvSpPr>
          <p:spPr bwMode="auto">
            <a:xfrm>
              <a:off x="6012160" y="127955"/>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chemeClr val="bg1"/>
                  </a:solidFill>
                  <a:latin typeface="Arial" charset="0"/>
                </a:rPr>
                <a:t>Touch</a:t>
              </a:r>
            </a:p>
          </p:txBody>
        </p:sp>
      </p:grpSp>
      <p:grpSp>
        <p:nvGrpSpPr>
          <p:cNvPr id="43" name="Group 42"/>
          <p:cNvGrpSpPr/>
          <p:nvPr/>
        </p:nvGrpSpPr>
        <p:grpSpPr>
          <a:xfrm>
            <a:off x="1961901" y="5178577"/>
            <a:ext cx="5112568" cy="1344474"/>
            <a:chOff x="2051720" y="5324886"/>
            <a:chExt cx="5112568" cy="1344474"/>
          </a:xfrm>
        </p:grpSpPr>
        <p:cxnSp>
          <p:nvCxnSpPr>
            <p:cNvPr id="7" name="Straight Arrow Connector 6"/>
            <p:cNvCxnSpPr/>
            <p:nvPr/>
          </p:nvCxnSpPr>
          <p:spPr bwMode="auto">
            <a:xfrm flipV="1">
              <a:off x="2947925" y="5981223"/>
              <a:ext cx="255923" cy="383244"/>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Arrow Connector 43"/>
            <p:cNvCxnSpPr/>
            <p:nvPr/>
          </p:nvCxnSpPr>
          <p:spPr bwMode="auto">
            <a:xfrm flipV="1">
              <a:off x="4525296" y="6160377"/>
              <a:ext cx="0" cy="508983"/>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Arrow Connector 45"/>
            <p:cNvCxnSpPr/>
            <p:nvPr/>
          </p:nvCxnSpPr>
          <p:spPr bwMode="auto">
            <a:xfrm flipV="1">
              <a:off x="2051720" y="5324886"/>
              <a:ext cx="368383" cy="377825"/>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Arrow Connector 47"/>
            <p:cNvCxnSpPr/>
            <p:nvPr/>
          </p:nvCxnSpPr>
          <p:spPr bwMode="auto">
            <a:xfrm flipH="1" flipV="1">
              <a:off x="5882193" y="5995291"/>
              <a:ext cx="168052" cy="496515"/>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Arrow Connector 49"/>
            <p:cNvCxnSpPr/>
            <p:nvPr/>
          </p:nvCxnSpPr>
          <p:spPr bwMode="auto">
            <a:xfrm flipH="1" flipV="1">
              <a:off x="6764349" y="5409287"/>
              <a:ext cx="399939" cy="293424"/>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47" name="Straight Arrow Connector 46"/>
          <p:cNvCxnSpPr/>
          <p:nvPr/>
        </p:nvCxnSpPr>
        <p:spPr bwMode="auto">
          <a:xfrm>
            <a:off x="4378189" y="3897312"/>
            <a:ext cx="0" cy="389569"/>
          </a:xfrm>
          <a:prstGeom prst="straightConnector1">
            <a:avLst/>
          </a:prstGeom>
          <a:noFill/>
          <a:ln w="50800" cap="flat" cmpd="sng" algn="ctr">
            <a:solidFill>
              <a:srgbClr val="FFC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5" name="Group 24"/>
          <p:cNvGrpSpPr/>
          <p:nvPr/>
        </p:nvGrpSpPr>
        <p:grpSpPr>
          <a:xfrm>
            <a:off x="7164288" y="982662"/>
            <a:ext cx="1919288" cy="5254625"/>
            <a:chOff x="7164288" y="982662"/>
            <a:chExt cx="1919288" cy="5254625"/>
          </a:xfrm>
        </p:grpSpPr>
        <p:sp>
          <p:nvSpPr>
            <p:cNvPr id="19" name="AutoShape 4"/>
            <p:cNvSpPr>
              <a:spLocks noChangeArrowheads="1"/>
            </p:cNvSpPr>
            <p:nvPr/>
          </p:nvSpPr>
          <p:spPr bwMode="auto">
            <a:xfrm>
              <a:off x="7327146" y="3171412"/>
              <a:ext cx="1593571" cy="618085"/>
            </a:xfrm>
            <a:prstGeom prst="flowChartAlternateProcess">
              <a:avLst/>
            </a:prstGeom>
            <a:solidFill>
              <a:srgbClr val="FFFF0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3600" b="1" dirty="0" smtClean="0">
                  <a:solidFill>
                    <a:srgbClr val="000000"/>
                  </a:solidFill>
                  <a:latin typeface="Arial" charset="0"/>
                </a:rPr>
                <a:t>Choice</a:t>
              </a:r>
            </a:p>
          </p:txBody>
        </p:sp>
        <p:sp>
          <p:nvSpPr>
            <p:cNvPr id="41" name="AutoShape 14"/>
            <p:cNvSpPr>
              <a:spLocks noChangeArrowheads="1"/>
            </p:cNvSpPr>
            <p:nvPr/>
          </p:nvSpPr>
          <p:spPr bwMode="auto">
            <a:xfrm>
              <a:off x="7164288" y="982662"/>
              <a:ext cx="1919288" cy="574675"/>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Protector</a:t>
              </a:r>
              <a:br>
                <a:rPr lang="en-GB" smtClean="0">
                  <a:solidFill>
                    <a:srgbClr val="000000"/>
                  </a:solidFill>
                  <a:latin typeface="Arial" charset="0"/>
                </a:rPr>
              </a:br>
              <a:r>
                <a:rPr lang="en-GB" smtClean="0">
                  <a:solidFill>
                    <a:srgbClr val="000000"/>
                  </a:solidFill>
                  <a:latin typeface="Arial" charset="0"/>
                </a:rPr>
                <a:t>Director</a:t>
              </a:r>
            </a:p>
          </p:txBody>
        </p:sp>
        <p:sp>
          <p:nvSpPr>
            <p:cNvPr id="42" name="AutoShape 15"/>
            <p:cNvSpPr>
              <a:spLocks noChangeArrowheads="1"/>
            </p:cNvSpPr>
            <p:nvPr/>
          </p:nvSpPr>
          <p:spPr bwMode="auto">
            <a:xfrm>
              <a:off x="7164288" y="1701800"/>
              <a:ext cx="1919288" cy="522287"/>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Translator</a:t>
              </a:r>
              <a:br>
                <a:rPr lang="en-GB" smtClean="0">
                  <a:solidFill>
                    <a:srgbClr val="000000"/>
                  </a:solidFill>
                  <a:latin typeface="Arial" charset="0"/>
                </a:rPr>
              </a:br>
              <a:r>
                <a:rPr lang="en-GB" smtClean="0">
                  <a:solidFill>
                    <a:srgbClr val="000000"/>
                  </a:solidFill>
                  <a:latin typeface="Arial" charset="0"/>
                </a:rPr>
                <a:t>Interpreter</a:t>
              </a:r>
            </a:p>
          </p:txBody>
        </p:sp>
        <p:sp>
          <p:nvSpPr>
            <p:cNvPr id="45" name="AutoShape 16"/>
            <p:cNvSpPr>
              <a:spLocks noChangeArrowheads="1"/>
            </p:cNvSpPr>
            <p:nvPr/>
          </p:nvSpPr>
          <p:spPr bwMode="auto">
            <a:xfrm>
              <a:off x="7164288" y="2439987"/>
              <a:ext cx="1919288" cy="557213"/>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dirty="0" smtClean="0">
                  <a:solidFill>
                    <a:srgbClr val="000000"/>
                  </a:solidFill>
                  <a:latin typeface="Arial" charset="0"/>
                </a:rPr>
                <a:t>Screen</a:t>
              </a:r>
              <a:br>
                <a:rPr lang="en-GB" dirty="0" smtClean="0">
                  <a:solidFill>
                    <a:srgbClr val="000000"/>
                  </a:solidFill>
                  <a:latin typeface="Arial" charset="0"/>
                </a:rPr>
              </a:br>
              <a:r>
                <a:rPr lang="en-GB" dirty="0" smtClean="0">
                  <a:solidFill>
                    <a:srgbClr val="000000"/>
                  </a:solidFill>
                  <a:latin typeface="Arial" charset="0"/>
                </a:rPr>
                <a:t>Projector</a:t>
              </a:r>
            </a:p>
          </p:txBody>
        </p:sp>
        <p:sp>
          <p:nvSpPr>
            <p:cNvPr id="49" name="AutoShape 17"/>
            <p:cNvSpPr>
              <a:spLocks noChangeArrowheads="1"/>
            </p:cNvSpPr>
            <p:nvPr/>
          </p:nvSpPr>
          <p:spPr bwMode="auto">
            <a:xfrm>
              <a:off x="7164288" y="3897312"/>
              <a:ext cx="1919288" cy="828675"/>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Storage</a:t>
              </a:r>
              <a:br>
                <a:rPr lang="en-GB" smtClean="0">
                  <a:solidFill>
                    <a:srgbClr val="000000"/>
                  </a:solidFill>
                  <a:latin typeface="Arial" charset="0"/>
                </a:rPr>
              </a:br>
              <a:r>
                <a:rPr lang="en-GB" smtClean="0">
                  <a:solidFill>
                    <a:srgbClr val="000000"/>
                  </a:solidFill>
                  <a:latin typeface="Arial" charset="0"/>
                </a:rPr>
                <a:t>Programmes</a:t>
              </a:r>
              <a:br>
                <a:rPr lang="en-GB" smtClean="0">
                  <a:solidFill>
                    <a:srgbClr val="000000"/>
                  </a:solidFill>
                  <a:latin typeface="Arial" charset="0"/>
                </a:rPr>
              </a:br>
              <a:r>
                <a:rPr lang="en-GB" smtClean="0">
                  <a:solidFill>
                    <a:srgbClr val="000000"/>
                  </a:solidFill>
                  <a:latin typeface="Arial" charset="0"/>
                </a:rPr>
                <a:t>Memories</a:t>
              </a:r>
            </a:p>
          </p:txBody>
        </p:sp>
        <p:sp>
          <p:nvSpPr>
            <p:cNvPr id="51" name="AutoShape 18"/>
            <p:cNvSpPr>
              <a:spLocks noChangeArrowheads="1"/>
            </p:cNvSpPr>
            <p:nvPr/>
          </p:nvSpPr>
          <p:spPr bwMode="auto">
            <a:xfrm>
              <a:off x="7164288" y="4870450"/>
              <a:ext cx="1919288" cy="576262"/>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Responses</a:t>
              </a:r>
              <a:br>
                <a:rPr lang="en-GB" smtClean="0">
                  <a:solidFill>
                    <a:srgbClr val="000000"/>
                  </a:solidFill>
                  <a:latin typeface="Arial" charset="0"/>
                </a:rPr>
              </a:br>
              <a:r>
                <a:rPr lang="en-GB" smtClean="0">
                  <a:solidFill>
                    <a:srgbClr val="000000"/>
                  </a:solidFill>
                  <a:latin typeface="Arial" charset="0"/>
                </a:rPr>
                <a:t>Feelings</a:t>
              </a:r>
            </a:p>
          </p:txBody>
        </p:sp>
        <p:sp>
          <p:nvSpPr>
            <p:cNvPr id="52" name="AutoShape 19"/>
            <p:cNvSpPr>
              <a:spLocks noChangeArrowheads="1"/>
            </p:cNvSpPr>
            <p:nvPr/>
          </p:nvSpPr>
          <p:spPr bwMode="auto">
            <a:xfrm>
              <a:off x="7164288" y="5626100"/>
              <a:ext cx="1919288" cy="611187"/>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dirty="0" smtClean="0">
                  <a:solidFill>
                    <a:srgbClr val="000000"/>
                  </a:solidFill>
                  <a:latin typeface="Arial" charset="0"/>
                </a:rPr>
                <a:t>Persistence</a:t>
              </a:r>
              <a:br>
                <a:rPr lang="en-GB" dirty="0" smtClean="0">
                  <a:solidFill>
                    <a:srgbClr val="000000"/>
                  </a:solidFill>
                  <a:latin typeface="Arial" charset="0"/>
                </a:rPr>
              </a:br>
              <a:r>
                <a:rPr lang="en-GB" dirty="0" smtClean="0">
                  <a:solidFill>
                    <a:srgbClr val="000000"/>
                  </a:solidFill>
                  <a:latin typeface="Arial" charset="0"/>
                </a:rPr>
                <a:t>Rebellion</a:t>
              </a:r>
              <a:endParaRPr lang="en-GB" dirty="0" smtClean="0">
                <a:solidFill>
                  <a:srgbClr val="000000"/>
                </a:solidFill>
                <a:latin typeface="Arial" charset="0"/>
              </a:endParaRPr>
            </a:p>
          </p:txBody>
        </p:sp>
      </p:grpSp>
      <p:grpSp>
        <p:nvGrpSpPr>
          <p:cNvPr id="17" name="Group 16"/>
          <p:cNvGrpSpPr/>
          <p:nvPr/>
        </p:nvGrpSpPr>
        <p:grpSpPr>
          <a:xfrm>
            <a:off x="179512" y="1066600"/>
            <a:ext cx="1646913" cy="5041096"/>
            <a:chOff x="179512" y="1066600"/>
            <a:chExt cx="1646913" cy="5041096"/>
          </a:xfrm>
        </p:grpSpPr>
        <p:sp>
          <p:nvSpPr>
            <p:cNvPr id="18" name="AutoShape 3"/>
            <p:cNvSpPr>
              <a:spLocks noChangeArrowheads="1"/>
            </p:cNvSpPr>
            <p:nvPr/>
          </p:nvSpPr>
          <p:spPr bwMode="auto">
            <a:xfrm>
              <a:off x="206183" y="1066600"/>
              <a:ext cx="1593571" cy="32385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dirty="0" smtClean="0">
                  <a:solidFill>
                    <a:srgbClr val="000000"/>
                  </a:solidFill>
                  <a:latin typeface="Arial" charset="0"/>
                </a:rPr>
                <a:t>Conscience</a:t>
              </a:r>
            </a:p>
          </p:txBody>
        </p:sp>
        <p:sp>
          <p:nvSpPr>
            <p:cNvPr id="20" name="AutoShape 5"/>
            <p:cNvSpPr>
              <a:spLocks noChangeArrowheads="1"/>
            </p:cNvSpPr>
            <p:nvPr/>
          </p:nvSpPr>
          <p:spPr bwMode="auto">
            <a:xfrm>
              <a:off x="206183" y="3985310"/>
              <a:ext cx="1620242" cy="809625"/>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dirty="0" smtClean="0">
                  <a:solidFill>
                    <a:srgbClr val="000000"/>
                  </a:solidFill>
                  <a:latin typeface="Arial" charset="0"/>
                </a:rPr>
                <a:t>Subconscious</a:t>
              </a:r>
              <a:br>
                <a:rPr lang="en-GB" dirty="0" smtClean="0">
                  <a:solidFill>
                    <a:srgbClr val="000000"/>
                  </a:solidFill>
                  <a:latin typeface="Arial" charset="0"/>
                </a:rPr>
              </a:br>
              <a:r>
                <a:rPr lang="en-GB" sz="2400" dirty="0" smtClean="0">
                  <a:solidFill>
                    <a:srgbClr val="000000"/>
                  </a:solidFill>
                  <a:latin typeface="Arial" charset="0"/>
                </a:rPr>
                <a:t>Mind</a:t>
              </a:r>
              <a:r>
                <a:rPr lang="en-GB" dirty="0" smtClean="0">
                  <a:solidFill>
                    <a:srgbClr val="000000"/>
                  </a:solidFill>
                  <a:latin typeface="Arial" charset="0"/>
                </a:rPr>
                <a:t> </a:t>
              </a:r>
            </a:p>
          </p:txBody>
        </p:sp>
        <p:sp>
          <p:nvSpPr>
            <p:cNvPr id="21" name="AutoShape 6"/>
            <p:cNvSpPr>
              <a:spLocks noChangeArrowheads="1"/>
            </p:cNvSpPr>
            <p:nvPr/>
          </p:nvSpPr>
          <p:spPr bwMode="auto">
            <a:xfrm>
              <a:off x="206183" y="1749445"/>
              <a:ext cx="1593571" cy="32385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dirty="0" smtClean="0">
                  <a:solidFill>
                    <a:srgbClr val="000000"/>
                  </a:solidFill>
                  <a:latin typeface="Arial" charset="0"/>
                </a:rPr>
                <a:t>Reason</a:t>
              </a:r>
            </a:p>
          </p:txBody>
        </p:sp>
        <p:sp>
          <p:nvSpPr>
            <p:cNvPr id="22" name="AutoShape 7"/>
            <p:cNvSpPr>
              <a:spLocks noChangeArrowheads="1"/>
            </p:cNvSpPr>
            <p:nvPr/>
          </p:nvSpPr>
          <p:spPr bwMode="auto">
            <a:xfrm>
              <a:off x="206183" y="2396655"/>
              <a:ext cx="1593571" cy="32385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Imagination</a:t>
              </a:r>
            </a:p>
          </p:txBody>
        </p:sp>
        <p:sp>
          <p:nvSpPr>
            <p:cNvPr id="23" name="AutoShape 8"/>
            <p:cNvSpPr>
              <a:spLocks noChangeArrowheads="1"/>
            </p:cNvSpPr>
            <p:nvPr/>
          </p:nvSpPr>
          <p:spPr bwMode="auto">
            <a:xfrm>
              <a:off x="206183" y="5783846"/>
              <a:ext cx="1620242" cy="32385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Will</a:t>
              </a:r>
            </a:p>
          </p:txBody>
        </p:sp>
        <p:sp>
          <p:nvSpPr>
            <p:cNvPr id="24" name="AutoShape 9"/>
            <p:cNvSpPr>
              <a:spLocks noChangeArrowheads="1"/>
            </p:cNvSpPr>
            <p:nvPr/>
          </p:nvSpPr>
          <p:spPr bwMode="auto">
            <a:xfrm>
              <a:off x="206183" y="5118295"/>
              <a:ext cx="1620242" cy="377825"/>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dirty="0" smtClean="0">
                  <a:solidFill>
                    <a:srgbClr val="000000"/>
                  </a:solidFill>
                  <a:latin typeface="Arial" charset="0"/>
                </a:rPr>
                <a:t>Emotions</a:t>
              </a:r>
            </a:p>
          </p:txBody>
        </p:sp>
        <p:sp>
          <p:nvSpPr>
            <p:cNvPr id="53" name="AutoShape 5"/>
            <p:cNvSpPr>
              <a:spLocks noChangeArrowheads="1"/>
            </p:cNvSpPr>
            <p:nvPr/>
          </p:nvSpPr>
          <p:spPr bwMode="auto">
            <a:xfrm>
              <a:off x="179512" y="3032835"/>
              <a:ext cx="1620242" cy="809625"/>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dirty="0">
                  <a:solidFill>
                    <a:srgbClr val="000000"/>
                  </a:solidFill>
                  <a:latin typeface="Arial" charset="0"/>
                </a:rPr>
                <a:t>C</a:t>
              </a:r>
              <a:r>
                <a:rPr lang="en-GB" dirty="0" smtClean="0">
                  <a:solidFill>
                    <a:srgbClr val="000000"/>
                  </a:solidFill>
                  <a:latin typeface="Arial" charset="0"/>
                </a:rPr>
                <a:t>onscious</a:t>
              </a:r>
              <a:br>
                <a:rPr lang="en-GB" dirty="0" smtClean="0">
                  <a:solidFill>
                    <a:srgbClr val="000000"/>
                  </a:solidFill>
                  <a:latin typeface="Arial" charset="0"/>
                </a:rPr>
              </a:br>
              <a:r>
                <a:rPr lang="en-GB" sz="2400" dirty="0" smtClean="0">
                  <a:solidFill>
                    <a:srgbClr val="000000"/>
                  </a:solidFill>
                  <a:latin typeface="Arial" charset="0"/>
                </a:rPr>
                <a:t>Mind</a:t>
              </a:r>
              <a:r>
                <a:rPr lang="en-GB" dirty="0" smtClean="0">
                  <a:solidFill>
                    <a:srgbClr val="000000"/>
                  </a:solidFill>
                  <a:latin typeface="Arial" charset="0"/>
                </a:rPr>
                <a:t> </a:t>
              </a:r>
            </a:p>
          </p:txBody>
        </p:sp>
      </p:grpSp>
    </p:spTree>
    <p:extLst>
      <p:ext uri="{BB962C8B-B14F-4D97-AF65-F5344CB8AC3E}">
        <p14:creationId xmlns:p14="http://schemas.microsoft.com/office/powerpoint/2010/main" val="3864900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p:spPr>
        <p:txBody>
          <a:bodyPr lIns="18000" tIns="0" rIns="18000" bIns="0"/>
          <a:lstStyle/>
          <a:p>
            <a:pPr>
              <a:spcBef>
                <a:spcPct val="50000"/>
              </a:spcBef>
            </a:pPr>
            <a:r>
              <a:rPr lang="en-GB" sz="3600" dirty="0"/>
              <a:t>Soul – Flesh, Mind, Heart – self awareness</a:t>
            </a:r>
          </a:p>
          <a:p>
            <a:pPr>
              <a:spcBef>
                <a:spcPct val="50000"/>
              </a:spcBef>
            </a:pPr>
            <a:r>
              <a:rPr lang="en-GB" sz="3600" dirty="0"/>
              <a:t>Gal 5:16 But I say, walk by the Spirit, and you will not carry out the desire of the flesh. </a:t>
            </a:r>
          </a:p>
          <a:p>
            <a:pPr>
              <a:spcBef>
                <a:spcPct val="50000"/>
              </a:spcBef>
            </a:pPr>
            <a:r>
              <a:rPr lang="en-GB" sz="3600" dirty="0"/>
              <a:t>Gal 5:17 For the flesh </a:t>
            </a:r>
            <a:r>
              <a:rPr lang="en-GB" sz="3600" dirty="0">
                <a:solidFill>
                  <a:srgbClr val="FFFF00"/>
                </a:solidFill>
              </a:rPr>
              <a:t>sets its desire against the spirit</a:t>
            </a:r>
            <a:r>
              <a:rPr lang="en-GB" sz="3600" dirty="0"/>
              <a:t>, and the spirit against the flesh; for these are in opposition to one another, so that you may not do the things that you please. </a:t>
            </a:r>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81976477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08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08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2738" name="Rectangle 2"/>
          <p:cNvSpPr>
            <a:spLocks noGrp="1" noChangeArrowheads="1"/>
          </p:cNvSpPr>
          <p:nvPr>
            <p:ph type="body" idx="1"/>
          </p:nvPr>
        </p:nvSpPr>
        <p:spPr>
          <a:xfrm>
            <a:off x="1" y="836613"/>
            <a:ext cx="9144000" cy="6021387"/>
          </a:xfrm>
        </p:spPr>
        <p:txBody>
          <a:bodyPr/>
          <a:lstStyle/>
          <a:p>
            <a:pPr>
              <a:spcBef>
                <a:spcPts val="1200"/>
              </a:spcBef>
            </a:pPr>
            <a:r>
              <a:rPr lang="en-GB" sz="3400" dirty="0" smtClean="0"/>
              <a:t>Independence, Humanism</a:t>
            </a:r>
          </a:p>
          <a:p>
            <a:pPr>
              <a:spcBef>
                <a:spcPts val="1200"/>
              </a:spcBef>
            </a:pPr>
            <a:r>
              <a:rPr lang="en-GB" sz="3400" dirty="0" smtClean="0"/>
              <a:t>Die </a:t>
            </a:r>
            <a:r>
              <a:rPr lang="en-GB" sz="3400" dirty="0"/>
              <a:t>to </a:t>
            </a:r>
            <a:r>
              <a:rPr lang="en-GB" sz="3400" dirty="0" smtClean="0"/>
              <a:t>self, </a:t>
            </a:r>
            <a:r>
              <a:rPr lang="en-GB" sz="3400" dirty="0"/>
              <a:t>self-centredness, selfishness</a:t>
            </a:r>
          </a:p>
          <a:p>
            <a:pPr>
              <a:spcBef>
                <a:spcPts val="1200"/>
              </a:spcBef>
            </a:pPr>
            <a:r>
              <a:rPr lang="en-GB" sz="3400" dirty="0"/>
              <a:t>Self-importance, Self-promotion, Self-control</a:t>
            </a:r>
          </a:p>
          <a:p>
            <a:pPr>
              <a:spcBef>
                <a:spcPts val="1200"/>
              </a:spcBef>
            </a:pPr>
            <a:r>
              <a:rPr lang="en-GB" sz="3400" dirty="0"/>
              <a:t>Self-respect, Self-esteem, Self-worth, </a:t>
            </a:r>
            <a:r>
              <a:rPr lang="en-GB" sz="3400" dirty="0" smtClean="0"/>
              <a:t>Self-image, Self-denial</a:t>
            </a:r>
            <a:r>
              <a:rPr lang="en-GB" sz="3400" smtClean="0"/>
              <a:t>, Self-improvement</a:t>
            </a:r>
            <a:endParaRPr lang="en-GB" sz="3400" dirty="0"/>
          </a:p>
          <a:p>
            <a:pPr>
              <a:spcBef>
                <a:spcPts val="1200"/>
              </a:spcBef>
            </a:pPr>
            <a:r>
              <a:rPr lang="en-GB" sz="3400" dirty="0"/>
              <a:t>Self-reliance, Self-sufficiency, Self-belief</a:t>
            </a:r>
          </a:p>
          <a:p>
            <a:pPr>
              <a:spcBef>
                <a:spcPts val="1200"/>
              </a:spcBef>
            </a:pPr>
            <a:r>
              <a:rPr lang="en-GB" sz="3400" dirty="0"/>
              <a:t>Self-righteousness, Self-help, Self-expression</a:t>
            </a:r>
          </a:p>
          <a:p>
            <a:pPr>
              <a:spcBef>
                <a:spcPts val="1200"/>
              </a:spcBef>
            </a:pPr>
            <a:r>
              <a:rPr lang="en-GB" sz="3400" dirty="0" smtClean="0"/>
              <a:t>Self-gratification</a:t>
            </a:r>
            <a:r>
              <a:rPr lang="en-GB" sz="3400" dirty="0"/>
              <a:t>, </a:t>
            </a:r>
            <a:r>
              <a:rPr lang="en-GB" sz="3400" dirty="0" smtClean="0"/>
              <a:t>Self-indulgence</a:t>
            </a:r>
          </a:p>
          <a:p>
            <a:pPr>
              <a:spcBef>
                <a:spcPts val="1200"/>
              </a:spcBef>
            </a:pPr>
            <a:r>
              <a:rPr lang="en-GB" sz="3400" dirty="0" smtClean="0"/>
              <a:t>Me myself &amp; I have got to die</a:t>
            </a:r>
            <a:endParaRPr lang="en-GB" sz="3400" dirty="0"/>
          </a:p>
        </p:txBody>
      </p:sp>
      <p:sp>
        <p:nvSpPr>
          <p:cNvPr id="1012739" name="Rectangle 3"/>
          <p:cNvSpPr>
            <a:spLocks noChangeArrowheads="1"/>
          </p:cNvSpPr>
          <p:nvPr/>
        </p:nvSpPr>
        <p:spPr bwMode="auto">
          <a:xfrm>
            <a:off x="0" y="0"/>
            <a:ext cx="9144000" cy="760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n-GB" sz="4400" dirty="0" smtClean="0">
                <a:solidFill>
                  <a:srgbClr val="00C600"/>
                </a:solidFill>
                <a:effectLst>
                  <a:outerShdw blurRad="38100" dist="38100" dir="2700000" algn="tl">
                    <a:srgbClr val="000000"/>
                  </a:outerShdw>
                </a:effectLst>
              </a:rPr>
              <a:t>Preparing for Destiny – Open gates</a:t>
            </a:r>
          </a:p>
        </p:txBody>
      </p:sp>
    </p:spTree>
    <p:extLst>
      <p:ext uri="{BB962C8B-B14F-4D97-AF65-F5344CB8AC3E}">
        <p14:creationId xmlns:p14="http://schemas.microsoft.com/office/powerpoint/2010/main" val="24978268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6946" name="Rectangle 2"/>
          <p:cNvSpPr>
            <a:spLocks noGrp="1" noChangeArrowheads="1"/>
          </p:cNvSpPr>
          <p:nvPr>
            <p:ph type="title"/>
          </p:nvPr>
        </p:nvSpPr>
        <p:spPr>
          <a:xfrm>
            <a:off x="109778" y="8336"/>
            <a:ext cx="9036496" cy="963612"/>
          </a:xfrm>
        </p:spPr>
        <p:txBody>
          <a:bodyPr>
            <a:normAutofit fontScale="90000"/>
          </a:bodyPr>
          <a:lstStyle/>
          <a:p>
            <a:pPr eaLnBrk="1" hangingPunct="1">
              <a:defRPr/>
            </a:pPr>
            <a:r>
              <a:rPr lang="en-GB" dirty="0">
                <a:solidFill>
                  <a:srgbClr val="00C600"/>
                </a:solidFill>
              </a:rPr>
              <a:t>Preparing for destiny </a:t>
            </a:r>
            <a:r>
              <a:rPr lang="en-GB" dirty="0" smtClean="0">
                <a:solidFill>
                  <a:srgbClr val="00C600"/>
                </a:solidFill>
              </a:rPr>
              <a:t>– Open Gates</a:t>
            </a:r>
            <a:endParaRPr lang="en-GB" dirty="0" smtClean="0"/>
          </a:p>
        </p:txBody>
      </p:sp>
      <p:sp>
        <p:nvSpPr>
          <p:cNvPr id="1106947" name="Rectangle 3"/>
          <p:cNvSpPr>
            <a:spLocks noGrp="1" noChangeArrowheads="1"/>
          </p:cNvSpPr>
          <p:nvPr>
            <p:ph type="body" idx="1"/>
          </p:nvPr>
        </p:nvSpPr>
        <p:spPr>
          <a:xfrm>
            <a:off x="0" y="908721"/>
            <a:ext cx="9144000" cy="5760640"/>
          </a:xfrm>
        </p:spPr>
        <p:txBody>
          <a:bodyPr>
            <a:normAutofit/>
          </a:bodyPr>
          <a:lstStyle/>
          <a:p>
            <a:pPr eaLnBrk="1" hangingPunct="1">
              <a:spcBef>
                <a:spcPts val="1800"/>
              </a:spcBef>
              <a:defRPr/>
            </a:pPr>
            <a:r>
              <a:rPr lang="en-GB" sz="3600" dirty="0" smtClean="0"/>
              <a:t>What blocks &amp; closes souls gates</a:t>
            </a:r>
          </a:p>
          <a:p>
            <a:pPr eaLnBrk="1" hangingPunct="1">
              <a:spcBef>
                <a:spcPts val="1800"/>
              </a:spcBef>
              <a:defRPr/>
            </a:pPr>
            <a:r>
              <a:rPr lang="en-GB" sz="3600" dirty="0" smtClean="0"/>
              <a:t>Sin – Unforgiveness, Rebellion, independence, self-centredness</a:t>
            </a:r>
          </a:p>
          <a:p>
            <a:pPr eaLnBrk="1" hangingPunct="1">
              <a:spcBef>
                <a:spcPts val="1800"/>
              </a:spcBef>
              <a:defRPr/>
            </a:pPr>
            <a:r>
              <a:rPr lang="en-GB" sz="3600" dirty="0" smtClean="0"/>
              <a:t>Strongholds, Mind-sets, Beliefs, Lies</a:t>
            </a:r>
          </a:p>
          <a:p>
            <a:pPr eaLnBrk="1" hangingPunct="1">
              <a:spcBef>
                <a:spcPts val="1800"/>
              </a:spcBef>
              <a:defRPr/>
            </a:pPr>
            <a:r>
              <a:rPr lang="en-GB" sz="3600" dirty="0" smtClean="0"/>
              <a:t>Negative Emotions - Fear, Doubt, Unbelief</a:t>
            </a:r>
            <a:endParaRPr lang="en-GB" sz="3600" dirty="0"/>
          </a:p>
          <a:p>
            <a:pPr eaLnBrk="1" hangingPunct="1">
              <a:spcBef>
                <a:spcPts val="1800"/>
              </a:spcBef>
              <a:defRPr/>
            </a:pPr>
            <a:r>
              <a:rPr lang="en-GB" sz="3600" dirty="0" smtClean="0"/>
              <a:t>Demonic – Familiar spirits, Generational spirits</a:t>
            </a:r>
          </a:p>
          <a:p>
            <a:pPr eaLnBrk="1" hangingPunct="1">
              <a:spcBef>
                <a:spcPts val="1800"/>
              </a:spcBef>
              <a:defRPr/>
            </a:pPr>
            <a:r>
              <a:rPr lang="en-GB" sz="3600" dirty="0" smtClean="0"/>
              <a:t>Deception, Confusion, Control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69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069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069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069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0694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069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694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0" y="158750"/>
            <a:ext cx="9036496" cy="606425"/>
          </a:xfrm>
        </p:spPr>
        <p:txBody>
          <a:bodyPr>
            <a:normAutofit fontScale="90000"/>
          </a:bodyPr>
          <a:lstStyle/>
          <a:p>
            <a:r>
              <a:rPr lang="en-GB" sz="4900" dirty="0">
                <a:solidFill>
                  <a:srgbClr val="00C600"/>
                </a:solidFill>
              </a:rPr>
              <a:t>Preparing for destiny – Open Gates</a:t>
            </a:r>
            <a:endParaRPr lang="en-GB" sz="5300" dirty="0"/>
          </a:p>
        </p:txBody>
      </p:sp>
      <p:sp>
        <p:nvSpPr>
          <p:cNvPr id="56323" name="Rectangle 3"/>
          <p:cNvSpPr>
            <a:spLocks noGrp="1" noChangeArrowheads="1"/>
          </p:cNvSpPr>
          <p:nvPr>
            <p:ph idx="1"/>
          </p:nvPr>
        </p:nvSpPr>
        <p:spPr>
          <a:xfrm>
            <a:off x="107950" y="1196752"/>
            <a:ext cx="9144000" cy="5472336"/>
          </a:xfrm>
        </p:spPr>
        <p:txBody>
          <a:bodyPr/>
          <a:lstStyle/>
          <a:p>
            <a:r>
              <a:rPr lang="en-GB" sz="3600" dirty="0" smtClean="0"/>
              <a:t>Mind</a:t>
            </a:r>
            <a:r>
              <a:rPr lang="en-GB" sz="3600" dirty="0"/>
              <a:t>	</a:t>
            </a:r>
            <a:r>
              <a:rPr lang="en-GB" sz="3600" dirty="0" smtClean="0"/>
              <a:t>		</a:t>
            </a:r>
            <a:endParaRPr lang="en-GB" sz="3600" dirty="0" smtClean="0"/>
          </a:p>
          <a:p>
            <a:r>
              <a:rPr lang="en-GB" sz="3600" dirty="0" smtClean="0"/>
              <a:t>Strongholds</a:t>
            </a:r>
            <a:r>
              <a:rPr lang="en-GB" sz="3600" dirty="0"/>
              <a:t>, Words </a:t>
            </a:r>
            <a:r>
              <a:rPr lang="en-GB" sz="3600" dirty="0" smtClean="0"/>
              <a:t>spoken</a:t>
            </a:r>
            <a:r>
              <a:rPr lang="en-GB" sz="3600" dirty="0" smtClean="0"/>
              <a:t>, </a:t>
            </a:r>
            <a:r>
              <a:rPr lang="en-GB" sz="3600" dirty="0" smtClean="0"/>
              <a:t>Words </a:t>
            </a:r>
            <a:r>
              <a:rPr lang="en-GB" sz="3600" dirty="0"/>
              <a:t>received, </a:t>
            </a:r>
            <a:r>
              <a:rPr lang="en-GB" sz="3600" dirty="0" smtClean="0"/>
              <a:t>Curses</a:t>
            </a:r>
            <a:r>
              <a:rPr lang="en-GB" sz="3600" dirty="0" smtClean="0"/>
              <a:t>, </a:t>
            </a:r>
            <a:r>
              <a:rPr lang="en-GB" sz="3600" dirty="0" smtClean="0"/>
              <a:t>Fear</a:t>
            </a:r>
            <a:r>
              <a:rPr lang="en-GB" sz="3600" dirty="0"/>
              <a:t>, False </a:t>
            </a:r>
            <a:r>
              <a:rPr lang="en-GB" sz="3600" dirty="0" smtClean="0"/>
              <a:t>doctrines</a:t>
            </a:r>
            <a:br>
              <a:rPr lang="en-GB" sz="3600" dirty="0" smtClean="0"/>
            </a:br>
            <a:endParaRPr lang="en-GB" sz="3600" dirty="0"/>
          </a:p>
          <a:p>
            <a:r>
              <a:rPr lang="en-GB" sz="3600" dirty="0"/>
              <a:t>Imagination    </a:t>
            </a:r>
            <a:r>
              <a:rPr lang="en-GB" sz="3600" dirty="0" smtClean="0"/>
              <a:t>	</a:t>
            </a:r>
            <a:endParaRPr lang="en-GB" sz="3600" dirty="0" smtClean="0"/>
          </a:p>
          <a:p>
            <a:r>
              <a:rPr lang="en-GB" sz="3600" dirty="0" smtClean="0"/>
              <a:t>Images</a:t>
            </a:r>
            <a:r>
              <a:rPr lang="en-GB" sz="3600" dirty="0"/>
              <a:t>, TV, Films, </a:t>
            </a:r>
            <a:r>
              <a:rPr lang="en-GB" sz="3600" dirty="0" smtClean="0"/>
              <a:t>Books</a:t>
            </a:r>
            <a:r>
              <a:rPr lang="en-GB" sz="3600" dirty="0" smtClean="0"/>
              <a:t>, </a:t>
            </a:r>
            <a:r>
              <a:rPr lang="en-GB" sz="3600" dirty="0" smtClean="0"/>
              <a:t>Fantasy</a:t>
            </a:r>
            <a:r>
              <a:rPr lang="en-GB" sz="3600" dirty="0"/>
              <a:t>, Games, Internet</a:t>
            </a:r>
          </a:p>
          <a:p>
            <a:pPr marL="0" indent="0">
              <a:buNone/>
            </a:pPr>
            <a:endParaRPr lang="en-GB" sz="2800" dirty="0"/>
          </a:p>
        </p:txBody>
      </p:sp>
    </p:spTree>
    <p:extLst>
      <p:ext uri="{BB962C8B-B14F-4D97-AF65-F5344CB8AC3E}">
        <p14:creationId xmlns:p14="http://schemas.microsoft.com/office/powerpoint/2010/main" val="3675760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158750"/>
            <a:ext cx="8229600" cy="606425"/>
          </a:xfrm>
        </p:spPr>
        <p:txBody>
          <a:bodyPr>
            <a:noAutofit/>
          </a:bodyPr>
          <a:lstStyle/>
          <a:p>
            <a:r>
              <a:rPr lang="en-GB" sz="4000" dirty="0">
                <a:solidFill>
                  <a:srgbClr val="00C600"/>
                </a:solidFill>
              </a:rPr>
              <a:t>Preparing for destiny – Open Gates</a:t>
            </a:r>
            <a:endParaRPr lang="en-GB" sz="4400" dirty="0"/>
          </a:p>
        </p:txBody>
      </p:sp>
      <p:sp>
        <p:nvSpPr>
          <p:cNvPr id="56323" name="Rectangle 3"/>
          <p:cNvSpPr>
            <a:spLocks noGrp="1" noChangeArrowheads="1"/>
          </p:cNvSpPr>
          <p:nvPr>
            <p:ph idx="1"/>
          </p:nvPr>
        </p:nvSpPr>
        <p:spPr>
          <a:xfrm>
            <a:off x="0" y="980728"/>
            <a:ext cx="9251950" cy="5877272"/>
          </a:xfrm>
        </p:spPr>
        <p:txBody>
          <a:bodyPr>
            <a:normAutofit/>
          </a:bodyPr>
          <a:lstStyle/>
          <a:p>
            <a:r>
              <a:rPr lang="en-GB" dirty="0" smtClean="0"/>
              <a:t>Emotions</a:t>
            </a:r>
            <a:endParaRPr lang="en-GB" dirty="0"/>
          </a:p>
          <a:p>
            <a:r>
              <a:rPr lang="en-GB" dirty="0" smtClean="0"/>
              <a:t>Rejection</a:t>
            </a:r>
            <a:r>
              <a:rPr lang="en-GB" dirty="0"/>
              <a:t>, </a:t>
            </a:r>
            <a:r>
              <a:rPr lang="en-GB" dirty="0" smtClean="0"/>
              <a:t>Disappointments</a:t>
            </a:r>
            <a:r>
              <a:rPr lang="en-GB" dirty="0" smtClean="0"/>
              <a:t>, </a:t>
            </a:r>
            <a:r>
              <a:rPr lang="en-GB" dirty="0" smtClean="0"/>
              <a:t>Unforgivenness</a:t>
            </a:r>
            <a:r>
              <a:rPr lang="en-GB" dirty="0"/>
              <a:t>, Betrayal </a:t>
            </a:r>
          </a:p>
          <a:p>
            <a:r>
              <a:rPr lang="en-GB" dirty="0"/>
              <a:t>Conscience	 </a:t>
            </a:r>
            <a:r>
              <a:rPr lang="en-GB" dirty="0" smtClean="0"/>
              <a:t>	</a:t>
            </a:r>
            <a:endParaRPr lang="en-GB" dirty="0" smtClean="0"/>
          </a:p>
          <a:p>
            <a:r>
              <a:rPr lang="en-GB" dirty="0" smtClean="0"/>
              <a:t>Sin</a:t>
            </a:r>
            <a:r>
              <a:rPr lang="en-GB" dirty="0"/>
              <a:t>, Deception, Pride, </a:t>
            </a:r>
            <a:r>
              <a:rPr lang="en-GB" dirty="0" smtClean="0"/>
              <a:t>Independence</a:t>
            </a:r>
            <a:r>
              <a:rPr lang="en-GB" dirty="0"/>
              <a:t>, </a:t>
            </a:r>
            <a:r>
              <a:rPr lang="en-GB" dirty="0" smtClean="0"/>
              <a:t>Judgment</a:t>
            </a:r>
            <a:r>
              <a:rPr lang="en-GB" dirty="0" smtClean="0"/>
              <a:t>, </a:t>
            </a:r>
            <a:r>
              <a:rPr lang="en-GB" dirty="0" smtClean="0"/>
              <a:t>Criticism</a:t>
            </a:r>
            <a:r>
              <a:rPr lang="en-GB" dirty="0"/>
              <a:t>, </a:t>
            </a:r>
            <a:r>
              <a:rPr lang="en-GB" dirty="0" smtClean="0"/>
              <a:t>Defensiveness</a:t>
            </a:r>
          </a:p>
          <a:p>
            <a:pPr>
              <a:lnSpc>
                <a:spcPct val="90000"/>
              </a:lnSpc>
              <a:spcBef>
                <a:spcPct val="50000"/>
              </a:spcBef>
            </a:pPr>
            <a:r>
              <a:rPr lang="en-GB" dirty="0"/>
              <a:t>Unmet needs  affect our Souls desires &amp; motives</a:t>
            </a:r>
          </a:p>
          <a:p>
            <a:pPr>
              <a:lnSpc>
                <a:spcPct val="90000"/>
              </a:lnSpc>
              <a:spcBef>
                <a:spcPct val="50000"/>
              </a:spcBef>
            </a:pPr>
            <a:r>
              <a:rPr lang="en-GB" dirty="0"/>
              <a:t>Unhealed hurts affect our emotional desires &amp; </a:t>
            </a:r>
            <a:r>
              <a:rPr lang="en-GB" dirty="0" smtClean="0"/>
              <a:t>motives</a:t>
            </a:r>
            <a:endParaRPr lang="en-GB" sz="2800" dirty="0"/>
          </a:p>
          <a:p>
            <a:pPr>
              <a:lnSpc>
                <a:spcPct val="90000"/>
              </a:lnSpc>
              <a:spcBef>
                <a:spcPct val="50000"/>
              </a:spcBef>
            </a:pPr>
            <a:r>
              <a:rPr lang="en-GB" dirty="0"/>
              <a:t>Unresolved issues affect our Trust - </a:t>
            </a:r>
            <a:r>
              <a:rPr lang="en-GB" dirty="0" smtClean="0"/>
              <a:t>Doubt</a:t>
            </a:r>
            <a:endParaRPr lang="en-GB" dirty="0"/>
          </a:p>
        </p:txBody>
      </p:sp>
    </p:spTree>
    <p:extLst>
      <p:ext uri="{BB962C8B-B14F-4D97-AF65-F5344CB8AC3E}">
        <p14:creationId xmlns:p14="http://schemas.microsoft.com/office/powerpoint/2010/main" val="17472298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939813" y="525418"/>
            <a:ext cx="5471583" cy="5832000"/>
            <a:chOff x="2339752" y="513000"/>
            <a:chExt cx="5471583" cy="5832000"/>
          </a:xfrm>
        </p:grpSpPr>
        <p:pic>
          <p:nvPicPr>
            <p:cNvPr id="1121282" name="Picture 2" descr="gatesc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513000"/>
              <a:ext cx="5471583" cy="5832000"/>
            </a:xfrm>
            <a:prstGeom prst="rect">
              <a:avLst/>
            </a:prstGeom>
            <a:noFill/>
            <a:extLst>
              <a:ext uri="{909E8E84-426E-40DD-AFC4-6F175D3DCCD1}">
                <a14:hiddenFill xmlns:a14="http://schemas.microsoft.com/office/drawing/2010/main">
                  <a:solidFill>
                    <a:srgbClr val="FFFFFF"/>
                  </a:solidFill>
                </a14:hiddenFill>
              </a:ext>
            </a:extLst>
          </p:spPr>
        </p:pic>
        <p:sp>
          <p:nvSpPr>
            <p:cNvPr id="1121283" name="Rectangle 3"/>
            <p:cNvSpPr>
              <a:spLocks noChangeArrowheads="1"/>
            </p:cNvSpPr>
            <p:nvPr/>
          </p:nvSpPr>
          <p:spPr bwMode="auto">
            <a:xfrm>
              <a:off x="4859643" y="1160875"/>
              <a:ext cx="431800" cy="2174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4" name="Rectangle 4"/>
            <p:cNvSpPr>
              <a:spLocks noChangeArrowheads="1"/>
            </p:cNvSpPr>
            <p:nvPr/>
          </p:nvSpPr>
          <p:spPr bwMode="auto">
            <a:xfrm>
              <a:off x="4742789" y="1852300"/>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5" name="Rectangle 5"/>
            <p:cNvSpPr>
              <a:spLocks noChangeArrowheads="1"/>
            </p:cNvSpPr>
            <p:nvPr/>
          </p:nvSpPr>
          <p:spPr bwMode="auto">
            <a:xfrm>
              <a:off x="4715180" y="2639342"/>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grpSp>
      <p:grpSp>
        <p:nvGrpSpPr>
          <p:cNvPr id="3" name="Group 2"/>
          <p:cNvGrpSpPr/>
          <p:nvPr/>
        </p:nvGrpSpPr>
        <p:grpSpPr>
          <a:xfrm>
            <a:off x="178791" y="789399"/>
            <a:ext cx="1728788" cy="5562600"/>
            <a:chOff x="323850" y="836613"/>
            <a:chExt cx="1728788" cy="5562600"/>
          </a:xfrm>
        </p:grpSpPr>
        <p:sp>
          <p:nvSpPr>
            <p:cNvPr id="8" name="AutoShape 47"/>
            <p:cNvSpPr>
              <a:spLocks noChangeArrowheads="1"/>
            </p:cNvSpPr>
            <p:nvPr/>
          </p:nvSpPr>
          <p:spPr bwMode="auto">
            <a:xfrm>
              <a:off x="323850" y="836613"/>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dirty="0" smtClean="0">
                  <a:solidFill>
                    <a:srgbClr val="000000"/>
                  </a:solidFill>
                  <a:latin typeface="Arial" charset="0"/>
                </a:rPr>
                <a:t>Fear of God</a:t>
              </a:r>
            </a:p>
          </p:txBody>
        </p:sp>
        <p:sp>
          <p:nvSpPr>
            <p:cNvPr id="9" name="AutoShape 48"/>
            <p:cNvSpPr>
              <a:spLocks noChangeArrowheads="1"/>
            </p:cNvSpPr>
            <p:nvPr/>
          </p:nvSpPr>
          <p:spPr bwMode="auto">
            <a:xfrm>
              <a:off x="323850" y="1484313"/>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Reverence</a:t>
              </a:r>
            </a:p>
          </p:txBody>
        </p:sp>
        <p:sp>
          <p:nvSpPr>
            <p:cNvPr id="10" name="AutoShape 49"/>
            <p:cNvSpPr>
              <a:spLocks noChangeArrowheads="1"/>
            </p:cNvSpPr>
            <p:nvPr/>
          </p:nvSpPr>
          <p:spPr bwMode="auto">
            <a:xfrm>
              <a:off x="323850" y="2132013"/>
              <a:ext cx="1728788" cy="377825"/>
            </a:xfrm>
            <a:prstGeom prst="flowChartAlternateProcess">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b="1" smtClean="0">
                  <a:solidFill>
                    <a:srgbClr val="000000"/>
                  </a:solidFill>
                  <a:latin typeface="Arial" charset="0"/>
                </a:rPr>
                <a:t>Worship</a:t>
              </a:r>
            </a:p>
          </p:txBody>
        </p:sp>
        <p:sp>
          <p:nvSpPr>
            <p:cNvPr id="11" name="AutoShape 50"/>
            <p:cNvSpPr>
              <a:spLocks noChangeArrowheads="1"/>
            </p:cNvSpPr>
            <p:nvPr/>
          </p:nvSpPr>
          <p:spPr bwMode="auto">
            <a:xfrm>
              <a:off x="323850" y="4724400"/>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Revelation</a:t>
              </a:r>
            </a:p>
          </p:txBody>
        </p:sp>
        <p:sp>
          <p:nvSpPr>
            <p:cNvPr id="12" name="AutoShape 51"/>
            <p:cNvSpPr>
              <a:spLocks noChangeArrowheads="1"/>
            </p:cNvSpPr>
            <p:nvPr/>
          </p:nvSpPr>
          <p:spPr bwMode="auto">
            <a:xfrm>
              <a:off x="323850" y="5372100"/>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Intuition</a:t>
              </a:r>
            </a:p>
          </p:txBody>
        </p:sp>
        <p:sp>
          <p:nvSpPr>
            <p:cNvPr id="13" name="AutoShape 52"/>
            <p:cNvSpPr>
              <a:spLocks noChangeArrowheads="1"/>
            </p:cNvSpPr>
            <p:nvPr/>
          </p:nvSpPr>
          <p:spPr bwMode="auto">
            <a:xfrm>
              <a:off x="323850" y="6021388"/>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Heavenly</a:t>
              </a:r>
            </a:p>
          </p:txBody>
        </p:sp>
        <p:sp>
          <p:nvSpPr>
            <p:cNvPr id="14" name="AutoShape 53"/>
            <p:cNvSpPr>
              <a:spLocks noChangeArrowheads="1"/>
            </p:cNvSpPr>
            <p:nvPr/>
          </p:nvSpPr>
          <p:spPr bwMode="auto">
            <a:xfrm>
              <a:off x="323850" y="2779713"/>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Prayer</a:t>
              </a:r>
            </a:p>
          </p:txBody>
        </p:sp>
        <p:sp>
          <p:nvSpPr>
            <p:cNvPr id="15" name="AutoShape 54"/>
            <p:cNvSpPr>
              <a:spLocks noChangeArrowheads="1"/>
            </p:cNvSpPr>
            <p:nvPr/>
          </p:nvSpPr>
          <p:spPr bwMode="auto">
            <a:xfrm>
              <a:off x="323850" y="4076700"/>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Faith</a:t>
              </a:r>
            </a:p>
          </p:txBody>
        </p:sp>
        <p:sp>
          <p:nvSpPr>
            <p:cNvPr id="16" name="AutoShape 55"/>
            <p:cNvSpPr>
              <a:spLocks noChangeArrowheads="1"/>
            </p:cNvSpPr>
            <p:nvPr/>
          </p:nvSpPr>
          <p:spPr bwMode="auto">
            <a:xfrm>
              <a:off x="323850" y="3500438"/>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Hope</a:t>
              </a:r>
            </a:p>
          </p:txBody>
        </p:sp>
      </p:grpSp>
      <p:grpSp>
        <p:nvGrpSpPr>
          <p:cNvPr id="4" name="Group 3"/>
          <p:cNvGrpSpPr/>
          <p:nvPr/>
        </p:nvGrpSpPr>
        <p:grpSpPr>
          <a:xfrm>
            <a:off x="7452320" y="1075285"/>
            <a:ext cx="1620242" cy="5041096"/>
            <a:chOff x="7452320" y="1075285"/>
            <a:chExt cx="1620242" cy="5041096"/>
          </a:xfrm>
        </p:grpSpPr>
        <p:sp>
          <p:nvSpPr>
            <p:cNvPr id="18" name="AutoShape 3"/>
            <p:cNvSpPr>
              <a:spLocks noChangeArrowheads="1"/>
            </p:cNvSpPr>
            <p:nvPr/>
          </p:nvSpPr>
          <p:spPr bwMode="auto">
            <a:xfrm>
              <a:off x="7452320" y="1075285"/>
              <a:ext cx="1593571" cy="32385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dirty="0" smtClean="0">
                  <a:solidFill>
                    <a:srgbClr val="000000"/>
                  </a:solidFill>
                  <a:latin typeface="Arial" charset="0"/>
                </a:rPr>
                <a:t>Conscience</a:t>
              </a:r>
            </a:p>
          </p:txBody>
        </p:sp>
        <p:sp>
          <p:nvSpPr>
            <p:cNvPr id="19" name="AutoShape 4"/>
            <p:cNvSpPr>
              <a:spLocks noChangeArrowheads="1"/>
            </p:cNvSpPr>
            <p:nvPr/>
          </p:nvSpPr>
          <p:spPr bwMode="auto">
            <a:xfrm>
              <a:off x="7452320" y="3016915"/>
              <a:ext cx="1593571" cy="618085"/>
            </a:xfrm>
            <a:prstGeom prst="flowChartAlternateProcess">
              <a:avLst/>
            </a:prstGeom>
            <a:solidFill>
              <a:srgbClr val="FFFF0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3600" b="1" dirty="0" smtClean="0">
                  <a:solidFill>
                    <a:srgbClr val="000000"/>
                  </a:solidFill>
                  <a:latin typeface="Arial" charset="0"/>
                </a:rPr>
                <a:t>Choice</a:t>
              </a:r>
            </a:p>
          </p:txBody>
        </p:sp>
        <p:sp>
          <p:nvSpPr>
            <p:cNvPr id="20" name="AutoShape 5"/>
            <p:cNvSpPr>
              <a:spLocks noChangeArrowheads="1"/>
            </p:cNvSpPr>
            <p:nvPr/>
          </p:nvSpPr>
          <p:spPr bwMode="auto">
            <a:xfrm>
              <a:off x="7452320" y="3958360"/>
              <a:ext cx="1620242" cy="809625"/>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Subconscious</a:t>
              </a:r>
              <a:br>
                <a:rPr lang="en-GB" smtClean="0">
                  <a:solidFill>
                    <a:srgbClr val="000000"/>
                  </a:solidFill>
                  <a:latin typeface="Arial" charset="0"/>
                </a:rPr>
              </a:br>
              <a:r>
                <a:rPr lang="en-GB" sz="2400" smtClean="0">
                  <a:solidFill>
                    <a:srgbClr val="000000"/>
                  </a:solidFill>
                  <a:latin typeface="Arial" charset="0"/>
                </a:rPr>
                <a:t>Mind</a:t>
              </a:r>
              <a:r>
                <a:rPr lang="en-GB" smtClean="0">
                  <a:solidFill>
                    <a:srgbClr val="000000"/>
                  </a:solidFill>
                  <a:latin typeface="Arial" charset="0"/>
                </a:rPr>
                <a:t> </a:t>
              </a:r>
            </a:p>
          </p:txBody>
        </p:sp>
        <p:sp>
          <p:nvSpPr>
            <p:cNvPr id="21" name="AutoShape 6"/>
            <p:cNvSpPr>
              <a:spLocks noChangeArrowheads="1"/>
            </p:cNvSpPr>
            <p:nvPr/>
          </p:nvSpPr>
          <p:spPr bwMode="auto">
            <a:xfrm>
              <a:off x="7452320" y="1722495"/>
              <a:ext cx="1593571" cy="32385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Reason</a:t>
              </a:r>
            </a:p>
          </p:txBody>
        </p:sp>
        <p:sp>
          <p:nvSpPr>
            <p:cNvPr id="22" name="AutoShape 7"/>
            <p:cNvSpPr>
              <a:spLocks noChangeArrowheads="1"/>
            </p:cNvSpPr>
            <p:nvPr/>
          </p:nvSpPr>
          <p:spPr bwMode="auto">
            <a:xfrm>
              <a:off x="7452320" y="2369705"/>
              <a:ext cx="1593571" cy="32385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Imagination</a:t>
              </a:r>
            </a:p>
          </p:txBody>
        </p:sp>
        <p:sp>
          <p:nvSpPr>
            <p:cNvPr id="23" name="AutoShape 8"/>
            <p:cNvSpPr>
              <a:spLocks noChangeArrowheads="1"/>
            </p:cNvSpPr>
            <p:nvPr/>
          </p:nvSpPr>
          <p:spPr bwMode="auto">
            <a:xfrm>
              <a:off x="7452320" y="5792531"/>
              <a:ext cx="1620242" cy="32385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Will</a:t>
              </a:r>
            </a:p>
          </p:txBody>
        </p:sp>
        <p:sp>
          <p:nvSpPr>
            <p:cNvPr id="24" name="AutoShape 9"/>
            <p:cNvSpPr>
              <a:spLocks noChangeArrowheads="1"/>
            </p:cNvSpPr>
            <p:nvPr/>
          </p:nvSpPr>
          <p:spPr bwMode="auto">
            <a:xfrm>
              <a:off x="7452320" y="5091345"/>
              <a:ext cx="1620242" cy="377825"/>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dirty="0" smtClean="0">
                  <a:solidFill>
                    <a:srgbClr val="000000"/>
                  </a:solidFill>
                  <a:latin typeface="Arial" charset="0"/>
                </a:rPr>
                <a:t>Emotions</a:t>
              </a:r>
            </a:p>
          </p:txBody>
        </p:sp>
      </p:grpSp>
      <p:grpSp>
        <p:nvGrpSpPr>
          <p:cNvPr id="5" name="Group 4"/>
          <p:cNvGrpSpPr/>
          <p:nvPr/>
        </p:nvGrpSpPr>
        <p:grpSpPr>
          <a:xfrm>
            <a:off x="2195736" y="127955"/>
            <a:ext cx="4568613" cy="377827"/>
            <a:chOff x="2195736" y="127955"/>
            <a:chExt cx="4568613" cy="377827"/>
          </a:xfrm>
        </p:grpSpPr>
        <p:sp>
          <p:nvSpPr>
            <p:cNvPr id="28" name="AutoShape 47"/>
            <p:cNvSpPr>
              <a:spLocks noChangeArrowheads="1"/>
            </p:cNvSpPr>
            <p:nvPr/>
          </p:nvSpPr>
          <p:spPr bwMode="auto">
            <a:xfrm>
              <a:off x="2195736" y="127956"/>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chemeClr val="bg1"/>
                  </a:solidFill>
                  <a:latin typeface="Arial" charset="0"/>
                </a:rPr>
                <a:t>Sight</a:t>
              </a:r>
            </a:p>
          </p:txBody>
        </p:sp>
        <p:sp>
          <p:nvSpPr>
            <p:cNvPr id="37" name="AutoShape 47"/>
            <p:cNvSpPr>
              <a:spLocks noChangeArrowheads="1"/>
            </p:cNvSpPr>
            <p:nvPr/>
          </p:nvSpPr>
          <p:spPr bwMode="auto">
            <a:xfrm>
              <a:off x="3131840" y="127957"/>
              <a:ext cx="822097"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chemeClr val="bg1"/>
                  </a:solidFill>
                  <a:latin typeface="Arial" charset="0"/>
                </a:rPr>
                <a:t>Hearing</a:t>
              </a:r>
            </a:p>
          </p:txBody>
        </p:sp>
        <p:sp>
          <p:nvSpPr>
            <p:cNvPr id="38" name="AutoShape 47"/>
            <p:cNvSpPr>
              <a:spLocks noChangeArrowheads="1"/>
            </p:cNvSpPr>
            <p:nvPr/>
          </p:nvSpPr>
          <p:spPr bwMode="auto">
            <a:xfrm>
              <a:off x="4139315" y="127957"/>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chemeClr val="bg1"/>
                  </a:solidFill>
                  <a:latin typeface="Arial" charset="0"/>
                </a:rPr>
                <a:t>Smell</a:t>
              </a:r>
            </a:p>
          </p:txBody>
        </p:sp>
        <p:sp>
          <p:nvSpPr>
            <p:cNvPr id="39" name="AutoShape 47"/>
            <p:cNvSpPr>
              <a:spLocks noChangeArrowheads="1"/>
            </p:cNvSpPr>
            <p:nvPr/>
          </p:nvSpPr>
          <p:spPr bwMode="auto">
            <a:xfrm>
              <a:off x="5035966" y="127957"/>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a:solidFill>
                    <a:schemeClr val="bg1"/>
                  </a:solidFill>
                  <a:latin typeface="Arial" charset="0"/>
                </a:rPr>
                <a:t>T</a:t>
              </a:r>
              <a:r>
                <a:rPr lang="en-GB" dirty="0" smtClean="0">
                  <a:solidFill>
                    <a:schemeClr val="bg1"/>
                  </a:solidFill>
                  <a:latin typeface="Arial" charset="0"/>
                </a:rPr>
                <a:t>aste</a:t>
              </a:r>
            </a:p>
          </p:txBody>
        </p:sp>
        <p:sp>
          <p:nvSpPr>
            <p:cNvPr id="40" name="AutoShape 47"/>
            <p:cNvSpPr>
              <a:spLocks noChangeArrowheads="1"/>
            </p:cNvSpPr>
            <p:nvPr/>
          </p:nvSpPr>
          <p:spPr bwMode="auto">
            <a:xfrm>
              <a:off x="6012160" y="127955"/>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chemeClr val="bg1"/>
                  </a:solidFill>
                  <a:latin typeface="Arial" charset="0"/>
                </a:rPr>
                <a:t>Touch</a:t>
              </a:r>
            </a:p>
          </p:txBody>
        </p:sp>
      </p:grpSp>
      <p:sp>
        <p:nvSpPr>
          <p:cNvPr id="42" name="Line 6"/>
          <p:cNvSpPr>
            <a:spLocks noChangeShapeType="1"/>
          </p:cNvSpPr>
          <p:nvPr/>
        </p:nvSpPr>
        <p:spPr bwMode="auto">
          <a:xfrm>
            <a:off x="4556250" y="5349355"/>
            <a:ext cx="0" cy="1008063"/>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000000"/>
              </a:solidFill>
            </a:endParaRPr>
          </a:p>
        </p:txBody>
      </p:sp>
      <p:cxnSp>
        <p:nvCxnSpPr>
          <p:cNvPr id="32" name="Straight Arrow Connector 31"/>
          <p:cNvCxnSpPr/>
          <p:nvPr/>
        </p:nvCxnSpPr>
        <p:spPr bwMode="auto">
          <a:xfrm>
            <a:off x="4556250" y="4202952"/>
            <a:ext cx="0" cy="640737"/>
          </a:xfrm>
          <a:prstGeom prst="straightConnector1">
            <a:avLst/>
          </a:prstGeom>
          <a:noFill/>
          <a:ln w="50800" cap="flat" cmpd="sng" algn="ctr">
            <a:solidFill>
              <a:srgbClr val="FFC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Straight Arrow Connector 32"/>
          <p:cNvCxnSpPr/>
          <p:nvPr/>
        </p:nvCxnSpPr>
        <p:spPr bwMode="auto">
          <a:xfrm flipH="1">
            <a:off x="3808769" y="4078139"/>
            <a:ext cx="203274" cy="541885"/>
          </a:xfrm>
          <a:prstGeom prst="straightConnector1">
            <a:avLst/>
          </a:prstGeom>
          <a:noFill/>
          <a:ln w="50800" cap="flat" cmpd="sng" algn="ctr">
            <a:solidFill>
              <a:srgbClr val="FFC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Straight Arrow Connector 33"/>
          <p:cNvCxnSpPr/>
          <p:nvPr/>
        </p:nvCxnSpPr>
        <p:spPr bwMode="auto">
          <a:xfrm>
            <a:off x="5183555" y="4078139"/>
            <a:ext cx="228505" cy="541886"/>
          </a:xfrm>
          <a:prstGeom prst="straightConnector1">
            <a:avLst/>
          </a:prstGeom>
          <a:noFill/>
          <a:ln w="50800" cap="flat" cmpd="sng" algn="ctr">
            <a:solidFill>
              <a:srgbClr val="FFC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Arrow Connector 34"/>
          <p:cNvCxnSpPr/>
          <p:nvPr/>
        </p:nvCxnSpPr>
        <p:spPr bwMode="auto">
          <a:xfrm flipH="1">
            <a:off x="3136903" y="3662182"/>
            <a:ext cx="596426" cy="109037"/>
          </a:xfrm>
          <a:prstGeom prst="straightConnector1">
            <a:avLst/>
          </a:prstGeom>
          <a:noFill/>
          <a:ln w="50800" cap="flat" cmpd="sng" algn="ctr">
            <a:solidFill>
              <a:srgbClr val="FFC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Arrow Connector 35"/>
          <p:cNvCxnSpPr/>
          <p:nvPr/>
        </p:nvCxnSpPr>
        <p:spPr bwMode="auto">
          <a:xfrm>
            <a:off x="5578570" y="3662182"/>
            <a:ext cx="387649" cy="429405"/>
          </a:xfrm>
          <a:prstGeom prst="straightConnector1">
            <a:avLst/>
          </a:prstGeom>
          <a:noFill/>
          <a:ln w="50800" cap="flat" cmpd="sng" algn="ctr">
            <a:solidFill>
              <a:srgbClr val="FFC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Straight Arrow Connector 40"/>
          <p:cNvCxnSpPr/>
          <p:nvPr/>
        </p:nvCxnSpPr>
        <p:spPr bwMode="auto">
          <a:xfrm>
            <a:off x="5346643" y="3080872"/>
            <a:ext cx="504501" cy="0"/>
          </a:xfrm>
          <a:prstGeom prst="straightConnector1">
            <a:avLst/>
          </a:prstGeom>
          <a:noFill/>
          <a:ln w="50800" cap="flat" cmpd="sng" algn="ctr">
            <a:solidFill>
              <a:srgbClr val="FFC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Arrow Connector 42"/>
          <p:cNvCxnSpPr/>
          <p:nvPr/>
        </p:nvCxnSpPr>
        <p:spPr bwMode="auto">
          <a:xfrm flipV="1">
            <a:off x="5141452" y="2156236"/>
            <a:ext cx="372967" cy="479260"/>
          </a:xfrm>
          <a:prstGeom prst="straightConnector1">
            <a:avLst/>
          </a:prstGeom>
          <a:noFill/>
          <a:ln w="50800" cap="flat" cmpd="sng" algn="ctr">
            <a:solidFill>
              <a:srgbClr val="FFC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Arrow Connector 43"/>
          <p:cNvCxnSpPr/>
          <p:nvPr/>
        </p:nvCxnSpPr>
        <p:spPr bwMode="auto">
          <a:xfrm flipH="1" flipV="1">
            <a:off x="3904241" y="2003001"/>
            <a:ext cx="340554" cy="662033"/>
          </a:xfrm>
          <a:prstGeom prst="straightConnector1">
            <a:avLst/>
          </a:prstGeom>
          <a:noFill/>
          <a:ln w="50800" cap="flat" cmpd="sng" algn="ctr">
            <a:solidFill>
              <a:srgbClr val="FFC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768910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1731" name="Rectangle 3"/>
          <p:cNvSpPr>
            <a:spLocks noGrp="1" noChangeArrowheads="1"/>
          </p:cNvSpPr>
          <p:nvPr>
            <p:ph type="body" idx="1"/>
          </p:nvPr>
        </p:nvSpPr>
        <p:spPr>
          <a:xfrm>
            <a:off x="0" y="836613"/>
            <a:ext cx="9036496" cy="6021387"/>
          </a:xfrm>
        </p:spPr>
        <p:txBody>
          <a:bodyPr/>
          <a:lstStyle/>
          <a:p>
            <a:r>
              <a:rPr lang="en-GB" sz="3600" dirty="0"/>
              <a:t>Conscience – Sin, rebellion - dull</a:t>
            </a:r>
          </a:p>
          <a:p>
            <a:r>
              <a:rPr lang="en-GB" sz="3600" dirty="0"/>
              <a:t>Weaknesses, patterns of sin, “normal acceptable” behaviours</a:t>
            </a:r>
          </a:p>
          <a:p>
            <a:r>
              <a:rPr lang="en-GB" sz="3600" dirty="0"/>
              <a:t>Own it, Confess it, Repent, Renounce it</a:t>
            </a:r>
          </a:p>
          <a:p>
            <a:r>
              <a:rPr lang="en-GB" sz="3600" dirty="0"/>
              <a:t>Apply blood of Jesus</a:t>
            </a:r>
          </a:p>
          <a:p>
            <a:r>
              <a:rPr lang="en-GB" sz="3600" dirty="0"/>
              <a:t>Receive Forgiveness &amp; Cleansing</a:t>
            </a:r>
          </a:p>
          <a:p>
            <a:r>
              <a:rPr lang="en-GB" sz="3600" dirty="0"/>
              <a:t>No guilt, shame or condemnation</a:t>
            </a:r>
          </a:p>
          <a:p>
            <a:r>
              <a:rPr lang="en-GB" sz="3600" dirty="0"/>
              <a:t>Righteousness</a:t>
            </a:r>
          </a:p>
          <a:p>
            <a:r>
              <a:rPr lang="en-GB" sz="3600" dirty="0"/>
              <a:t>Reverence flowing through it</a:t>
            </a:r>
          </a:p>
        </p:txBody>
      </p:sp>
      <p:sp>
        <p:nvSpPr>
          <p:cNvPr id="841732" name="Rectangle 4"/>
          <p:cNvSpPr>
            <a:spLocks noGrp="1" noChangeArrowheads="1"/>
          </p:cNvSpPr>
          <p:nvPr>
            <p:ph type="title"/>
          </p:nvPr>
        </p:nvSpPr>
        <p:spPr>
          <a:xfrm>
            <a:off x="468313" y="0"/>
            <a:ext cx="8229600" cy="647700"/>
          </a:xfrm>
          <a:noFill/>
          <a:ln/>
        </p:spPr>
        <p:txBody>
          <a:bodyPr lIns="0" tIns="0" rIns="0" bIns="0" anchor="t">
            <a:normAutofit fontScale="90000"/>
          </a:bodyPr>
          <a:lstStyle/>
          <a:p>
            <a:r>
              <a:rPr lang="en-GB" sz="4400" dirty="0"/>
              <a:t>Preparing for Destiny </a:t>
            </a:r>
            <a:r>
              <a:rPr lang="en-GB" sz="4400" dirty="0" smtClean="0"/>
              <a:t>–  </a:t>
            </a:r>
            <a:r>
              <a:rPr lang="en-GB" sz="4400" dirty="0"/>
              <a:t>Open Gates </a:t>
            </a:r>
          </a:p>
        </p:txBody>
      </p:sp>
    </p:spTree>
    <p:extLst>
      <p:ext uri="{BB962C8B-B14F-4D97-AF65-F5344CB8AC3E}">
        <p14:creationId xmlns:p14="http://schemas.microsoft.com/office/powerpoint/2010/main" val="41584133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417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417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417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4173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4173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4173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41731">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4173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1731"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6946" name="Rectangle 2"/>
          <p:cNvSpPr>
            <a:spLocks noGrp="1" noChangeArrowheads="1"/>
          </p:cNvSpPr>
          <p:nvPr>
            <p:ph type="title"/>
          </p:nvPr>
        </p:nvSpPr>
        <p:spPr>
          <a:xfrm>
            <a:off x="251520" y="21215"/>
            <a:ext cx="8892480" cy="815497"/>
          </a:xfrm>
        </p:spPr>
        <p:txBody>
          <a:bodyPr/>
          <a:lstStyle/>
          <a:p>
            <a:pPr eaLnBrk="1" hangingPunct="1">
              <a:defRPr/>
            </a:pPr>
            <a:r>
              <a:rPr lang="en-GB" dirty="0" smtClean="0"/>
              <a:t>Opening our gates</a:t>
            </a:r>
          </a:p>
        </p:txBody>
      </p:sp>
      <p:sp>
        <p:nvSpPr>
          <p:cNvPr id="1106947" name="Rectangle 3"/>
          <p:cNvSpPr>
            <a:spLocks noGrp="1" noChangeArrowheads="1"/>
          </p:cNvSpPr>
          <p:nvPr>
            <p:ph type="body" idx="1"/>
          </p:nvPr>
        </p:nvSpPr>
        <p:spPr>
          <a:xfrm>
            <a:off x="0" y="1052513"/>
            <a:ext cx="9144000" cy="5805487"/>
          </a:xfrm>
        </p:spPr>
        <p:txBody>
          <a:bodyPr>
            <a:noAutofit/>
          </a:bodyPr>
          <a:lstStyle/>
          <a:p>
            <a:pPr eaLnBrk="1" hangingPunct="1">
              <a:defRPr/>
            </a:pPr>
            <a:r>
              <a:rPr lang="en-GB" sz="3300" dirty="0">
                <a:solidFill>
                  <a:srgbClr val="FFFF00"/>
                </a:solidFill>
              </a:rPr>
              <a:t>Step 1</a:t>
            </a:r>
            <a:r>
              <a:rPr lang="en-GB" sz="3300" dirty="0"/>
              <a:t>	Rev 3:20 </a:t>
            </a:r>
            <a:r>
              <a:rPr lang="en-GB" sz="3300" dirty="0" smtClean="0"/>
              <a:t>Jesus </a:t>
            </a:r>
            <a:r>
              <a:rPr lang="en-GB" sz="3300" dirty="0"/>
              <a:t>is knocking and the door handle is </a:t>
            </a:r>
            <a:r>
              <a:rPr lang="en-GB" sz="3300" dirty="0" smtClean="0"/>
              <a:t>on our side </a:t>
            </a:r>
            <a:r>
              <a:rPr lang="en-GB" sz="3300" dirty="0"/>
              <a:t>we have to open it..</a:t>
            </a:r>
          </a:p>
          <a:p>
            <a:pPr eaLnBrk="1" hangingPunct="1">
              <a:defRPr/>
            </a:pPr>
            <a:r>
              <a:rPr lang="en-GB" sz="3300" dirty="0" smtClean="0"/>
              <a:t>Give God First Love – place, priority</a:t>
            </a:r>
          </a:p>
          <a:p>
            <a:pPr eaLnBrk="1" hangingPunct="1">
              <a:defRPr/>
            </a:pPr>
            <a:r>
              <a:rPr lang="en-GB" sz="3300" dirty="0" smtClean="0"/>
              <a:t>Open the gate of first love. This gate is often most damaged by our natural experiences of hurt, pain and rejection. Renouncing inner vows, repenting of fear and forgiving hurts and then inviting Him into your spirit and out through your soul and body by deliberately opening the door.</a:t>
            </a:r>
          </a:p>
        </p:txBody>
      </p:sp>
    </p:spTree>
    <p:extLst>
      <p:ext uri="{BB962C8B-B14F-4D97-AF65-F5344CB8AC3E}">
        <p14:creationId xmlns:p14="http://schemas.microsoft.com/office/powerpoint/2010/main" val="6370967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69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069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069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6947"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8994" name="Rectangle 2"/>
          <p:cNvSpPr>
            <a:spLocks noGrp="1" noChangeArrowheads="1"/>
          </p:cNvSpPr>
          <p:nvPr>
            <p:ph type="title"/>
          </p:nvPr>
        </p:nvSpPr>
        <p:spPr>
          <a:xfrm>
            <a:off x="467544" y="0"/>
            <a:ext cx="8229600" cy="863600"/>
          </a:xfrm>
        </p:spPr>
        <p:txBody>
          <a:bodyPr/>
          <a:lstStyle/>
          <a:p>
            <a:pPr eaLnBrk="1" hangingPunct="1">
              <a:defRPr/>
            </a:pPr>
            <a:r>
              <a:rPr lang="en-GB" dirty="0" smtClean="0"/>
              <a:t>Opening our gates</a:t>
            </a:r>
          </a:p>
        </p:txBody>
      </p:sp>
      <p:sp>
        <p:nvSpPr>
          <p:cNvPr id="1108995" name="Rectangle 3"/>
          <p:cNvSpPr>
            <a:spLocks noGrp="1" noChangeArrowheads="1"/>
          </p:cNvSpPr>
          <p:nvPr>
            <p:ph type="body" idx="1"/>
          </p:nvPr>
        </p:nvSpPr>
        <p:spPr>
          <a:xfrm>
            <a:off x="107504" y="981075"/>
            <a:ext cx="8856983" cy="5688013"/>
          </a:xfrm>
        </p:spPr>
        <p:txBody>
          <a:bodyPr>
            <a:normAutofit/>
          </a:bodyPr>
          <a:lstStyle/>
          <a:p>
            <a:pPr eaLnBrk="1" hangingPunct="1">
              <a:defRPr/>
            </a:pPr>
            <a:r>
              <a:rPr lang="en-GB" sz="3600" dirty="0" smtClean="0">
                <a:solidFill>
                  <a:srgbClr val="FFFF00"/>
                </a:solidFill>
              </a:rPr>
              <a:t>Step 2</a:t>
            </a:r>
            <a:r>
              <a:rPr lang="en-GB" sz="3600" dirty="0" smtClean="0"/>
              <a:t> opening my spirit gates.</a:t>
            </a:r>
          </a:p>
          <a:p>
            <a:pPr eaLnBrk="1" hangingPunct="1">
              <a:defRPr/>
            </a:pPr>
            <a:r>
              <a:rPr lang="en-GB" sz="3600" dirty="0" smtClean="0"/>
              <a:t>By acting in faith &amp; meditating on the gates</a:t>
            </a:r>
          </a:p>
          <a:p>
            <a:pPr eaLnBrk="1" hangingPunct="1">
              <a:defRPr/>
            </a:pPr>
            <a:r>
              <a:rPr lang="en-GB" sz="3600" dirty="0" smtClean="0"/>
              <a:t>By a relationship of intimacy with God</a:t>
            </a:r>
          </a:p>
          <a:p>
            <a:pPr eaLnBrk="1" hangingPunct="1">
              <a:defRPr/>
            </a:pPr>
            <a:r>
              <a:rPr lang="en-GB" sz="3600" dirty="0" smtClean="0"/>
              <a:t>By surrendering my spirit to God</a:t>
            </a:r>
            <a:endParaRPr lang="en-GB" sz="3600" dirty="0"/>
          </a:p>
          <a:p>
            <a:pPr eaLnBrk="1" hangingPunct="1">
              <a:defRPr/>
            </a:pPr>
            <a:r>
              <a:rPr lang="en-GB" sz="3600" dirty="0" smtClean="0"/>
              <a:t>Pray in tongues see yourself standing in the gateway and opening the door and welcoming in the glory &amp; fire of God’s presence to come through</a:t>
            </a:r>
            <a:r>
              <a:rPr lang="en-GB" sz="30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89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089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089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089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089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8995"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5138" name="Rectangle 2"/>
          <p:cNvSpPr>
            <a:spLocks noGrp="1" noChangeArrowheads="1"/>
          </p:cNvSpPr>
          <p:nvPr>
            <p:ph type="body" idx="1"/>
          </p:nvPr>
        </p:nvSpPr>
        <p:spPr>
          <a:xfrm>
            <a:off x="0" y="980728"/>
            <a:ext cx="9144000" cy="5877272"/>
          </a:xfrm>
          <a:noFill/>
          <a:ln/>
        </p:spPr>
        <p:txBody>
          <a:bodyPr lIns="18000" tIns="0" rIns="18000" bIns="0"/>
          <a:lstStyle/>
          <a:p>
            <a:pPr marL="324000" indent="-324000">
              <a:spcBef>
                <a:spcPts val="1800"/>
              </a:spcBef>
            </a:pPr>
            <a:r>
              <a:rPr lang="en-GB" sz="3600" dirty="0" smtClean="0">
                <a:effectLst>
                  <a:outerShdw blurRad="38100" dist="63500" dir="2700000" algn="tl">
                    <a:srgbClr val="000000"/>
                  </a:outerShdw>
                </a:effectLst>
              </a:rPr>
              <a:t>Destiny flows through a strong </a:t>
            </a:r>
            <a:r>
              <a:rPr lang="en-GB" sz="3600" dirty="0" smtClean="0">
                <a:effectLst>
                  <a:outerShdw blurRad="38100" dist="63500" dir="2700000" algn="tl">
                    <a:srgbClr val="000000"/>
                  </a:outerShdw>
                </a:effectLst>
              </a:rPr>
              <a:t>spirit</a:t>
            </a:r>
          </a:p>
          <a:p>
            <a:pPr marL="324000" indent="-324000">
              <a:spcBef>
                <a:spcPts val="1800"/>
              </a:spcBef>
            </a:pPr>
            <a:r>
              <a:rPr lang="en-GB" sz="3600" dirty="0" smtClean="0">
                <a:effectLst>
                  <a:outerShdw blurRad="38100" dist="63500" dir="2700000" algn="tl">
                    <a:srgbClr val="000000"/>
                  </a:outerShdw>
                </a:effectLst>
              </a:rPr>
              <a:t>Destiny is blocked by a dominant soul</a:t>
            </a:r>
          </a:p>
          <a:p>
            <a:pPr marL="324000" indent="-324000">
              <a:spcBef>
                <a:spcPts val="1800"/>
              </a:spcBef>
            </a:pPr>
            <a:r>
              <a:rPr lang="en-GB" sz="3600" dirty="0" smtClean="0">
                <a:effectLst>
                  <a:outerShdw blurRad="38100" dist="63500" dir="2700000" algn="tl">
                    <a:srgbClr val="000000"/>
                  </a:outerShdw>
                </a:effectLst>
              </a:rPr>
              <a:t>Soul restored </a:t>
            </a:r>
            <a:r>
              <a:rPr lang="en-GB" sz="3600" dirty="0" smtClean="0">
                <a:effectLst>
                  <a:outerShdw blurRad="38100" dist="63500" dir="2700000" algn="tl">
                    <a:srgbClr val="000000"/>
                  </a:outerShdw>
                </a:effectLst>
              </a:rPr>
              <a:t>&amp; refined the restore order</a:t>
            </a:r>
            <a:endParaRPr lang="en-GB" sz="3600" dirty="0" smtClean="0">
              <a:solidFill>
                <a:srgbClr val="FFFF00"/>
              </a:solidFill>
              <a:effectLst>
                <a:outerShdw blurRad="38100" dist="63500" dir="2700000" algn="tl">
                  <a:srgbClr val="000000"/>
                </a:outerShdw>
              </a:effectLst>
            </a:endParaRPr>
          </a:p>
          <a:p>
            <a:pPr marL="324000" indent="-324000">
              <a:spcBef>
                <a:spcPts val="1800"/>
              </a:spcBef>
            </a:pPr>
            <a:r>
              <a:rPr lang="en-GB" sz="3600" dirty="0" smtClean="0">
                <a:effectLst>
                  <a:outerShdw blurRad="38100" dist="63500" dir="2700000" algn="tl">
                    <a:srgbClr val="000000"/>
                  </a:outerShdw>
                </a:effectLst>
              </a:rPr>
              <a:t>Spirit - Soul - Body</a:t>
            </a:r>
          </a:p>
          <a:p>
            <a:pPr marL="324000" indent="-324000">
              <a:spcBef>
                <a:spcPts val="1800"/>
              </a:spcBef>
            </a:pPr>
            <a:r>
              <a:rPr lang="en-GB" sz="3600" dirty="0" smtClean="0">
                <a:effectLst>
                  <a:outerShdw blurRad="38100" dist="63500" dir="2700000" algn="tl">
                    <a:srgbClr val="000000"/>
                  </a:outerShdw>
                </a:effectLst>
              </a:rPr>
              <a:t>Destiny - Glory of God to be manifested on earth &amp; beyond through sons of light</a:t>
            </a:r>
          </a:p>
          <a:p>
            <a:pPr marL="324000" indent="-324000">
              <a:spcBef>
                <a:spcPts val="1800"/>
              </a:spcBef>
            </a:pPr>
            <a:r>
              <a:rPr lang="en-GB" sz="3600" dirty="0" smtClean="0">
                <a:effectLst>
                  <a:outerShdw blurRad="38100" dist="63500" dir="2700000" algn="tl">
                    <a:srgbClr val="000000"/>
                  </a:outerShdw>
                </a:effectLst>
              </a:rPr>
              <a:t>1 Cor 6:</a:t>
            </a:r>
            <a:r>
              <a:rPr lang="en-GB" sz="3600" baseline="30000" dirty="0" smtClean="0">
                <a:effectLst>
                  <a:outerShdw blurRad="38100" dist="63500" dir="2700000" algn="tl">
                    <a:srgbClr val="000000"/>
                  </a:outerShdw>
                </a:effectLst>
              </a:rPr>
              <a:t>17</a:t>
            </a:r>
            <a:r>
              <a:rPr lang="en-GB" sz="3600" dirty="0" smtClean="0">
                <a:effectLst>
                  <a:outerShdw blurRad="38100" dist="63500" dir="2700000" algn="tl">
                    <a:srgbClr val="000000"/>
                  </a:outerShdw>
                </a:effectLst>
              </a:rPr>
              <a:t> But the person who is united to the Lord becomes one spirit with Him.</a:t>
            </a:r>
            <a:endParaRPr lang="en-GB" sz="3600" dirty="0">
              <a:effectLst>
                <a:outerShdw blurRad="38100" dist="63500" dir="2700000" algn="tl">
                  <a:srgbClr val="000000"/>
                </a:outerShdw>
              </a:effectLst>
            </a:endParaRPr>
          </a:p>
        </p:txBody>
      </p:sp>
      <p:sp>
        <p:nvSpPr>
          <p:cNvPr id="1115139" name="Rectangle 3"/>
          <p:cNvSpPr>
            <a:spLocks noGrp="1" noChangeArrowheads="1"/>
          </p:cNvSpPr>
          <p:nvPr>
            <p:ph type="title"/>
          </p:nvPr>
        </p:nvSpPr>
        <p:spPr>
          <a:xfrm>
            <a:off x="250825" y="0"/>
            <a:ext cx="8675688" cy="760413"/>
          </a:xfrm>
          <a:noFill/>
          <a:ln/>
        </p:spPr>
        <p:txBody>
          <a:bodyPr lIns="0" tIns="0" rIns="0" bIns="0"/>
          <a:lstStyle/>
          <a:p>
            <a:r>
              <a:rPr lang="en-GB" dirty="0"/>
              <a:t> Preparing for Destiny</a:t>
            </a:r>
          </a:p>
        </p:txBody>
      </p:sp>
    </p:spTree>
    <p:extLst>
      <p:ext uri="{BB962C8B-B14F-4D97-AF65-F5344CB8AC3E}">
        <p14:creationId xmlns:p14="http://schemas.microsoft.com/office/powerpoint/2010/main" val="14600213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513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1513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1513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1513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1513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1513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5138"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1042" name="Rectangle 2"/>
          <p:cNvSpPr>
            <a:spLocks noGrp="1" noChangeArrowheads="1"/>
          </p:cNvSpPr>
          <p:nvPr>
            <p:ph type="title"/>
          </p:nvPr>
        </p:nvSpPr>
        <p:spPr>
          <a:xfrm>
            <a:off x="107504" y="0"/>
            <a:ext cx="8589640" cy="836712"/>
          </a:xfrm>
        </p:spPr>
        <p:txBody>
          <a:bodyPr lIns="0" tIns="0" rIns="0" bIns="0" anchor="t" anchorCtr="0">
            <a:normAutofit/>
          </a:bodyPr>
          <a:lstStyle/>
          <a:p>
            <a:pPr eaLnBrk="1" hangingPunct="1">
              <a:defRPr/>
            </a:pPr>
            <a:r>
              <a:rPr lang="en-GB" dirty="0" smtClean="0"/>
              <a:t>Opening our gates</a:t>
            </a:r>
          </a:p>
        </p:txBody>
      </p:sp>
      <p:sp>
        <p:nvSpPr>
          <p:cNvPr id="1111043" name="Rectangle 3"/>
          <p:cNvSpPr>
            <a:spLocks noGrp="1" noChangeArrowheads="1"/>
          </p:cNvSpPr>
          <p:nvPr>
            <p:ph type="body" idx="1"/>
          </p:nvPr>
        </p:nvSpPr>
        <p:spPr>
          <a:xfrm>
            <a:off x="0" y="908050"/>
            <a:ext cx="9144000" cy="5833318"/>
          </a:xfrm>
        </p:spPr>
        <p:txBody>
          <a:bodyPr>
            <a:noAutofit/>
          </a:bodyPr>
          <a:lstStyle/>
          <a:p>
            <a:pPr eaLnBrk="1" hangingPunct="1">
              <a:defRPr/>
            </a:pPr>
            <a:r>
              <a:rPr lang="en-GB" sz="3100" dirty="0" smtClean="0"/>
              <a:t>Sample prayer</a:t>
            </a:r>
          </a:p>
          <a:p>
            <a:pPr eaLnBrk="1" hangingPunct="1">
              <a:defRPr/>
            </a:pPr>
            <a:r>
              <a:rPr lang="en-GB" sz="3100" dirty="0" smtClean="0"/>
              <a:t>Father, I choose to open the gate of “Revelation” in my spirit. I open it and yield it to Your glory. I receive and release the power of God through this gate, that I begin to receive revelation of Your kingdom so that it will change my soul into the image of the Son of God who abides in me.</a:t>
            </a:r>
          </a:p>
          <a:p>
            <a:pPr eaLnBrk="1" hangingPunct="1">
              <a:defRPr/>
            </a:pPr>
            <a:r>
              <a:rPr lang="en-GB" sz="3100" dirty="0" smtClean="0"/>
              <a:t>Pray and persist until you start to see the results and then keep going. You can work on all the gates, one at a time or in groups but be persistent and diligent.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10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110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110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1043"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8994" name="Rectangle 2"/>
          <p:cNvSpPr>
            <a:spLocks noGrp="1" noChangeArrowheads="1"/>
          </p:cNvSpPr>
          <p:nvPr>
            <p:ph type="title"/>
          </p:nvPr>
        </p:nvSpPr>
        <p:spPr>
          <a:xfrm>
            <a:off x="467544" y="0"/>
            <a:ext cx="8229600" cy="863600"/>
          </a:xfrm>
        </p:spPr>
        <p:txBody>
          <a:bodyPr/>
          <a:lstStyle/>
          <a:p>
            <a:pPr eaLnBrk="1" hangingPunct="1">
              <a:defRPr/>
            </a:pPr>
            <a:r>
              <a:rPr lang="en-GB" dirty="0" smtClean="0"/>
              <a:t>Opening our gates</a:t>
            </a:r>
          </a:p>
        </p:txBody>
      </p:sp>
      <p:sp>
        <p:nvSpPr>
          <p:cNvPr id="1108995" name="Rectangle 3"/>
          <p:cNvSpPr>
            <a:spLocks noGrp="1" noChangeArrowheads="1"/>
          </p:cNvSpPr>
          <p:nvPr>
            <p:ph type="body" idx="1"/>
          </p:nvPr>
        </p:nvSpPr>
        <p:spPr>
          <a:xfrm>
            <a:off x="0" y="981075"/>
            <a:ext cx="9143999" cy="5688013"/>
          </a:xfrm>
        </p:spPr>
        <p:txBody>
          <a:bodyPr>
            <a:normAutofit/>
          </a:bodyPr>
          <a:lstStyle/>
          <a:p>
            <a:pPr eaLnBrk="1" hangingPunct="1">
              <a:spcBef>
                <a:spcPts val="1800"/>
              </a:spcBef>
              <a:defRPr/>
            </a:pPr>
            <a:r>
              <a:rPr lang="en-GB" sz="3600" dirty="0" smtClean="0">
                <a:solidFill>
                  <a:srgbClr val="FFFF00"/>
                </a:solidFill>
              </a:rPr>
              <a:t>Step 3</a:t>
            </a:r>
            <a:r>
              <a:rPr lang="en-GB" sz="3600" dirty="0" smtClean="0"/>
              <a:t> opening my soul gates.</a:t>
            </a:r>
          </a:p>
          <a:p>
            <a:pPr eaLnBrk="1" hangingPunct="1">
              <a:spcBef>
                <a:spcPts val="1800"/>
              </a:spcBef>
              <a:defRPr/>
            </a:pPr>
            <a:r>
              <a:rPr lang="en-GB" sz="3600" dirty="0" smtClean="0"/>
              <a:t>By acting in faith &amp; speaking to my soul </a:t>
            </a:r>
            <a:r>
              <a:rPr lang="en-GB" sz="3600" dirty="0"/>
              <a:t>yielding control to the </a:t>
            </a:r>
            <a:r>
              <a:rPr lang="en-GB" sz="3600" dirty="0" smtClean="0"/>
              <a:t>direction </a:t>
            </a:r>
            <a:r>
              <a:rPr lang="en-GB" sz="3600" dirty="0"/>
              <a:t>of my spirit</a:t>
            </a:r>
          </a:p>
          <a:p>
            <a:pPr eaLnBrk="1" hangingPunct="1">
              <a:spcBef>
                <a:spcPts val="1800"/>
              </a:spcBef>
              <a:defRPr/>
            </a:pPr>
            <a:r>
              <a:rPr lang="en-GB" sz="3600" dirty="0"/>
              <a:t>Take God’s word as a sword to separate your spirit from the control and dominion of the soul</a:t>
            </a:r>
            <a:r>
              <a:rPr lang="en-GB" sz="3600" dirty="0" smtClean="0"/>
              <a:t>. - </a:t>
            </a:r>
            <a:r>
              <a:rPr lang="en-GB" sz="3600" dirty="0" err="1" smtClean="0"/>
              <a:t>Heb</a:t>
            </a:r>
            <a:r>
              <a:rPr lang="en-GB" sz="3600" dirty="0" smtClean="0"/>
              <a:t> 4:12</a:t>
            </a:r>
            <a:endParaRPr lang="en-GB" sz="3600" dirty="0"/>
          </a:p>
          <a:p>
            <a:pPr eaLnBrk="1" hangingPunct="1">
              <a:spcBef>
                <a:spcPts val="1800"/>
              </a:spcBef>
              <a:defRPr/>
            </a:pPr>
            <a:r>
              <a:rPr lang="en-GB" sz="3600" dirty="0" smtClean="0"/>
              <a:t>Declaring soul you will not motivate me </a:t>
            </a:r>
            <a:r>
              <a:rPr lang="en-GB" sz="3600" dirty="0"/>
              <a:t>or </a:t>
            </a:r>
            <a:r>
              <a:rPr lang="en-GB" sz="3600" dirty="0" smtClean="0"/>
              <a:t>control me or block the flow of the spirit</a:t>
            </a:r>
          </a:p>
        </p:txBody>
      </p:sp>
    </p:spTree>
    <p:extLst>
      <p:ext uri="{BB962C8B-B14F-4D97-AF65-F5344CB8AC3E}">
        <p14:creationId xmlns:p14="http://schemas.microsoft.com/office/powerpoint/2010/main" val="16025311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89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089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089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089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8995"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3779" name="Rectangle 3"/>
          <p:cNvSpPr>
            <a:spLocks noGrp="1" noChangeArrowheads="1"/>
          </p:cNvSpPr>
          <p:nvPr>
            <p:ph type="body" idx="1"/>
          </p:nvPr>
        </p:nvSpPr>
        <p:spPr>
          <a:xfrm>
            <a:off x="1" y="836613"/>
            <a:ext cx="9144000" cy="5761037"/>
          </a:xfrm>
        </p:spPr>
        <p:txBody>
          <a:bodyPr/>
          <a:lstStyle/>
          <a:p>
            <a:pPr>
              <a:spcBef>
                <a:spcPts val="3000"/>
              </a:spcBef>
            </a:pPr>
            <a:r>
              <a:rPr lang="en-GB" sz="4000" dirty="0" smtClean="0"/>
              <a:t>Soul rules draws life from spirit</a:t>
            </a:r>
          </a:p>
          <a:p>
            <a:pPr>
              <a:spcBef>
                <a:spcPts val="3000"/>
              </a:spcBef>
            </a:pPr>
            <a:r>
              <a:rPr lang="en-GB" sz="4000" dirty="0" smtClean="0"/>
              <a:t>Soul draws from world through body</a:t>
            </a:r>
          </a:p>
          <a:p>
            <a:pPr>
              <a:spcBef>
                <a:spcPts val="3000"/>
              </a:spcBef>
            </a:pPr>
            <a:r>
              <a:rPr lang="en-GB" sz="4000" dirty="0" smtClean="0"/>
              <a:t>Soul seeks control, it blocks the spirit</a:t>
            </a:r>
          </a:p>
          <a:p>
            <a:pPr>
              <a:spcBef>
                <a:spcPts val="3000"/>
              </a:spcBef>
            </a:pPr>
            <a:r>
              <a:rPr lang="en-GB" sz="4000" dirty="0" smtClean="0"/>
              <a:t>Break soul ties to your spirit</a:t>
            </a:r>
          </a:p>
          <a:p>
            <a:pPr>
              <a:spcBef>
                <a:spcPts val="3000"/>
              </a:spcBef>
            </a:pPr>
            <a:r>
              <a:rPr lang="en-GB" sz="4000" dirty="0" smtClean="0"/>
              <a:t>Break independence by surrendering control</a:t>
            </a:r>
            <a:endParaRPr lang="en-GB" sz="4000" dirty="0"/>
          </a:p>
        </p:txBody>
      </p:sp>
      <p:sp>
        <p:nvSpPr>
          <p:cNvPr id="843780" name="Rectangle 4"/>
          <p:cNvSpPr>
            <a:spLocks noChangeArrowheads="1"/>
          </p:cNvSpPr>
          <p:nvPr/>
        </p:nvSpPr>
        <p:spPr bwMode="auto">
          <a:xfrm>
            <a:off x="0" y="-25198"/>
            <a:ext cx="9144000" cy="760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gn="ctr"/>
            <a:r>
              <a:rPr lang="en-GB" sz="4400" dirty="0">
                <a:solidFill>
                  <a:srgbClr val="009A00"/>
                </a:solidFill>
                <a:effectLst>
                  <a:outerShdw blurRad="38100" dist="38100" dir="2700000" algn="tl">
                    <a:srgbClr val="000000"/>
                  </a:outerShdw>
                </a:effectLst>
              </a:rPr>
              <a:t>Opening our gates</a:t>
            </a:r>
            <a:endParaRPr lang="en-GB" sz="4400" dirty="0" smtClean="0">
              <a:solidFill>
                <a:srgbClr val="009A00"/>
              </a:solidFill>
              <a:effectLst>
                <a:outerShdw blurRad="38100" dist="38100" dir="2700000" algn="tl">
                  <a:srgbClr val="000000"/>
                </a:outerShdw>
              </a:effectLst>
            </a:endParaRPr>
          </a:p>
        </p:txBody>
      </p:sp>
    </p:spTree>
    <p:extLst>
      <p:ext uri="{BB962C8B-B14F-4D97-AF65-F5344CB8AC3E}">
        <p14:creationId xmlns:p14="http://schemas.microsoft.com/office/powerpoint/2010/main" val="16661892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437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437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437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437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437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3779"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7186" name="Rectangle 2"/>
          <p:cNvSpPr>
            <a:spLocks noGrp="1" noChangeArrowheads="1"/>
          </p:cNvSpPr>
          <p:nvPr>
            <p:ph type="title"/>
          </p:nvPr>
        </p:nvSpPr>
        <p:spPr>
          <a:xfrm>
            <a:off x="395288" y="0"/>
            <a:ext cx="8510587" cy="679450"/>
          </a:xfrm>
        </p:spPr>
        <p:txBody>
          <a:bodyPr>
            <a:normAutofit fontScale="90000"/>
          </a:bodyPr>
          <a:lstStyle/>
          <a:p>
            <a:pPr eaLnBrk="1" hangingPunct="1">
              <a:defRPr/>
            </a:pPr>
            <a:r>
              <a:rPr lang="en-GB" smtClean="0"/>
              <a:t>Opening our gates</a:t>
            </a:r>
          </a:p>
        </p:txBody>
      </p:sp>
      <p:sp>
        <p:nvSpPr>
          <p:cNvPr id="1117187" name="Rectangle 3"/>
          <p:cNvSpPr>
            <a:spLocks noGrp="1" noChangeArrowheads="1"/>
          </p:cNvSpPr>
          <p:nvPr>
            <p:ph type="body" idx="1"/>
          </p:nvPr>
        </p:nvSpPr>
        <p:spPr>
          <a:xfrm>
            <a:off x="0" y="836613"/>
            <a:ext cx="9144000" cy="6021387"/>
          </a:xfrm>
        </p:spPr>
        <p:txBody>
          <a:bodyPr>
            <a:noAutofit/>
          </a:bodyPr>
          <a:lstStyle/>
          <a:p>
            <a:pPr eaLnBrk="1" hangingPunct="1">
              <a:defRPr/>
            </a:pPr>
            <a:r>
              <a:rPr lang="en-GB" dirty="0" smtClean="0"/>
              <a:t>Example prayer for </a:t>
            </a:r>
            <a:r>
              <a:rPr lang="en-GB" dirty="0" smtClean="0">
                <a:solidFill>
                  <a:srgbClr val="FFFF00"/>
                </a:solidFill>
              </a:rPr>
              <a:t>conscience gateway</a:t>
            </a:r>
          </a:p>
          <a:p>
            <a:pPr eaLnBrk="1" hangingPunct="1">
              <a:defRPr/>
            </a:pPr>
            <a:r>
              <a:rPr lang="en-GB" dirty="0" smtClean="0"/>
              <a:t>Today I bring my conscience into submission to my spirit. I release the life of God to flow from my spirit, through the gateways of reverence  and of the fear of God to a consciousness of God’s righteousness and truth. Where my soul has been seared by sin. I now take the sword of the spirit and cleave the gateway open to allow the flow of God through it, to dictate my actions. Father, make me aware of my actions that I may submit to Your authority in my spirit.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71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1718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7187"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5138" name="Rectangle 2"/>
          <p:cNvSpPr>
            <a:spLocks noGrp="1" noChangeArrowheads="1"/>
          </p:cNvSpPr>
          <p:nvPr>
            <p:ph type="title"/>
          </p:nvPr>
        </p:nvSpPr>
        <p:spPr/>
        <p:txBody>
          <a:bodyPr/>
          <a:lstStyle/>
          <a:p>
            <a:pPr eaLnBrk="1" hangingPunct="1">
              <a:defRPr/>
            </a:pPr>
            <a:r>
              <a:rPr lang="en-GB" smtClean="0"/>
              <a:t>Opening our gates</a:t>
            </a:r>
          </a:p>
        </p:txBody>
      </p:sp>
      <p:sp>
        <p:nvSpPr>
          <p:cNvPr id="1115139" name="Rectangle 3"/>
          <p:cNvSpPr>
            <a:spLocks noGrp="1" noChangeArrowheads="1"/>
          </p:cNvSpPr>
          <p:nvPr>
            <p:ph type="body" idx="1"/>
          </p:nvPr>
        </p:nvSpPr>
        <p:spPr>
          <a:xfrm>
            <a:off x="0" y="908050"/>
            <a:ext cx="9143999" cy="5689600"/>
          </a:xfrm>
        </p:spPr>
        <p:txBody>
          <a:bodyPr>
            <a:normAutofit/>
          </a:bodyPr>
          <a:lstStyle/>
          <a:p>
            <a:pPr eaLnBrk="1" hangingPunct="1">
              <a:defRPr/>
            </a:pPr>
            <a:r>
              <a:rPr lang="en-GB" sz="3600" dirty="0" smtClean="0">
                <a:solidFill>
                  <a:srgbClr val="FFFF00"/>
                </a:solidFill>
              </a:rPr>
              <a:t>Step 4</a:t>
            </a:r>
            <a:r>
              <a:rPr lang="en-GB" sz="3600" dirty="0" smtClean="0"/>
              <a:t> Take possession of the gateway and place Christ at the centre of it. Yield the souls gateways to the dictates of the spirit by allowing the life and glory of God to flow through them to dictate the bodies actions. Cleaning the gateways by the blood of Jesus is key to fully opening the flow. E.g. Cleansing the imagination from negative images it has seen etc. wipe them out using the blood of Jesus.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513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5139"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5138" name="Rectangle 2"/>
          <p:cNvSpPr>
            <a:spLocks noGrp="1" noChangeArrowheads="1"/>
          </p:cNvSpPr>
          <p:nvPr>
            <p:ph type="title"/>
          </p:nvPr>
        </p:nvSpPr>
        <p:spPr/>
        <p:txBody>
          <a:bodyPr/>
          <a:lstStyle/>
          <a:p>
            <a:pPr eaLnBrk="1" hangingPunct="1">
              <a:defRPr/>
            </a:pPr>
            <a:r>
              <a:rPr lang="en-GB" smtClean="0"/>
              <a:t>Opening our gates</a:t>
            </a:r>
          </a:p>
        </p:txBody>
      </p:sp>
      <p:sp>
        <p:nvSpPr>
          <p:cNvPr id="1115139" name="Rectangle 3"/>
          <p:cNvSpPr>
            <a:spLocks noGrp="1" noChangeArrowheads="1"/>
          </p:cNvSpPr>
          <p:nvPr>
            <p:ph type="body" idx="1"/>
          </p:nvPr>
        </p:nvSpPr>
        <p:spPr>
          <a:xfrm>
            <a:off x="0" y="908050"/>
            <a:ext cx="9143999" cy="5689600"/>
          </a:xfrm>
        </p:spPr>
        <p:txBody>
          <a:bodyPr>
            <a:normAutofit/>
          </a:bodyPr>
          <a:lstStyle/>
          <a:p>
            <a:pPr eaLnBrk="1" hangingPunct="1">
              <a:defRPr/>
            </a:pPr>
            <a:r>
              <a:rPr lang="en-GB" sz="4000" dirty="0" smtClean="0">
                <a:solidFill>
                  <a:srgbClr val="FFFF00"/>
                </a:solidFill>
              </a:rPr>
              <a:t>Step 5</a:t>
            </a:r>
            <a:r>
              <a:rPr lang="en-GB" sz="4000" dirty="0" smtClean="0"/>
              <a:t> Repent of allowing any demonic spirits access through the individual gateways of our souls. Acknowledging our sin and taking responsibility for not guarding the gates. Take the blood of Jesus by faith and wipe the gateway clean and redeem it.</a:t>
            </a:r>
          </a:p>
        </p:txBody>
      </p:sp>
    </p:spTree>
    <p:extLst>
      <p:ext uri="{BB962C8B-B14F-4D97-AF65-F5344CB8AC3E}">
        <p14:creationId xmlns:p14="http://schemas.microsoft.com/office/powerpoint/2010/main" val="21751751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513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5139"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3090" name="Rectangle 2"/>
          <p:cNvSpPr>
            <a:spLocks noGrp="1" noChangeArrowheads="1"/>
          </p:cNvSpPr>
          <p:nvPr>
            <p:ph type="title"/>
          </p:nvPr>
        </p:nvSpPr>
        <p:spPr/>
        <p:txBody>
          <a:bodyPr/>
          <a:lstStyle/>
          <a:p>
            <a:pPr eaLnBrk="1" hangingPunct="1">
              <a:defRPr/>
            </a:pPr>
            <a:r>
              <a:rPr lang="en-GB" dirty="0" smtClean="0"/>
              <a:t>Opening our gates</a:t>
            </a:r>
          </a:p>
        </p:txBody>
      </p:sp>
      <p:sp>
        <p:nvSpPr>
          <p:cNvPr id="1113091" name="Rectangle 3"/>
          <p:cNvSpPr>
            <a:spLocks noGrp="1" noChangeArrowheads="1"/>
          </p:cNvSpPr>
          <p:nvPr>
            <p:ph type="body" idx="1"/>
          </p:nvPr>
        </p:nvSpPr>
        <p:spPr>
          <a:xfrm>
            <a:off x="0" y="836712"/>
            <a:ext cx="9144000" cy="5877271"/>
          </a:xfrm>
        </p:spPr>
        <p:txBody>
          <a:bodyPr>
            <a:noAutofit/>
          </a:bodyPr>
          <a:lstStyle/>
          <a:p>
            <a:pPr eaLnBrk="1" hangingPunct="1">
              <a:defRPr/>
            </a:pPr>
            <a:r>
              <a:rPr lang="en-GB" sz="3400" dirty="0"/>
              <a:t>As gateways begin to open expect warfare from your soul as the kingdom influence begins to exert itself</a:t>
            </a:r>
            <a:r>
              <a:rPr lang="en-GB" sz="3400" dirty="0" smtClean="0"/>
              <a:t>.</a:t>
            </a:r>
          </a:p>
          <a:p>
            <a:pPr eaLnBrk="1" hangingPunct="1">
              <a:defRPr/>
            </a:pPr>
            <a:r>
              <a:rPr lang="en-GB" sz="3400" dirty="0" smtClean="0"/>
              <a:t>We have to take back possession of our souls and dispossess anything residing there, demonic spirits, blockages, strongholds, controls etc.</a:t>
            </a:r>
          </a:p>
          <a:p>
            <a:pPr eaLnBrk="1" hangingPunct="1">
              <a:defRPr/>
            </a:pPr>
            <a:r>
              <a:rPr lang="en-GB" sz="3400" dirty="0" smtClean="0"/>
              <a:t>The soul gates are usually influenced by demonic familiar spirits and our sin nature (this must be crucified with Christ and reckoned dead daily)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30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130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130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3091"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7186" name="Rectangle 2"/>
          <p:cNvSpPr>
            <a:spLocks noGrp="1" noChangeArrowheads="1"/>
          </p:cNvSpPr>
          <p:nvPr>
            <p:ph type="title"/>
          </p:nvPr>
        </p:nvSpPr>
        <p:spPr>
          <a:xfrm>
            <a:off x="395288" y="0"/>
            <a:ext cx="8510587" cy="679450"/>
          </a:xfrm>
        </p:spPr>
        <p:txBody>
          <a:bodyPr>
            <a:normAutofit fontScale="90000"/>
          </a:bodyPr>
          <a:lstStyle/>
          <a:p>
            <a:pPr eaLnBrk="1" hangingPunct="1">
              <a:defRPr/>
            </a:pPr>
            <a:r>
              <a:rPr lang="en-GB" smtClean="0"/>
              <a:t>Opening our gates</a:t>
            </a:r>
          </a:p>
        </p:txBody>
      </p:sp>
      <p:sp>
        <p:nvSpPr>
          <p:cNvPr id="1117187" name="Rectangle 3"/>
          <p:cNvSpPr>
            <a:spLocks noGrp="1" noChangeArrowheads="1"/>
          </p:cNvSpPr>
          <p:nvPr>
            <p:ph type="body" idx="1"/>
          </p:nvPr>
        </p:nvSpPr>
        <p:spPr>
          <a:xfrm>
            <a:off x="0" y="836613"/>
            <a:ext cx="9144000" cy="5832475"/>
          </a:xfrm>
        </p:spPr>
        <p:txBody>
          <a:bodyPr>
            <a:normAutofit/>
          </a:bodyPr>
          <a:lstStyle/>
          <a:p>
            <a:pPr eaLnBrk="1" hangingPunct="1">
              <a:defRPr/>
            </a:pPr>
            <a:r>
              <a:rPr lang="en-GB" sz="4000" dirty="0" smtClean="0"/>
              <a:t>Today in Jesus name I take authority over the spiritual force or condition that is resistant to the flow of God in me. I loose it and cast it out of this gateway in Jesus name. I make and place Jesus as Lord over this gateway today.</a:t>
            </a:r>
          </a:p>
        </p:txBody>
      </p:sp>
    </p:spTree>
    <p:extLst>
      <p:ext uri="{BB962C8B-B14F-4D97-AF65-F5344CB8AC3E}">
        <p14:creationId xmlns:p14="http://schemas.microsoft.com/office/powerpoint/2010/main" val="36953597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718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7187"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9234" name="Rectangle 2"/>
          <p:cNvSpPr>
            <a:spLocks noGrp="1" noChangeArrowheads="1"/>
          </p:cNvSpPr>
          <p:nvPr>
            <p:ph type="title"/>
          </p:nvPr>
        </p:nvSpPr>
        <p:spPr/>
        <p:txBody>
          <a:bodyPr/>
          <a:lstStyle/>
          <a:p>
            <a:pPr eaLnBrk="1" hangingPunct="1">
              <a:defRPr/>
            </a:pPr>
            <a:r>
              <a:rPr lang="en-GB" smtClean="0"/>
              <a:t>Opening our gates</a:t>
            </a:r>
          </a:p>
        </p:txBody>
      </p:sp>
      <p:sp>
        <p:nvSpPr>
          <p:cNvPr id="1119235" name="Rectangle 3"/>
          <p:cNvSpPr>
            <a:spLocks noGrp="1" noChangeArrowheads="1"/>
          </p:cNvSpPr>
          <p:nvPr>
            <p:ph type="body" idx="1"/>
          </p:nvPr>
        </p:nvSpPr>
        <p:spPr>
          <a:xfrm>
            <a:off x="0" y="1052736"/>
            <a:ext cx="9139527" cy="5616352"/>
          </a:xfrm>
        </p:spPr>
        <p:txBody>
          <a:bodyPr>
            <a:normAutofit/>
          </a:bodyPr>
          <a:lstStyle/>
          <a:p>
            <a:pPr eaLnBrk="1" hangingPunct="1">
              <a:defRPr/>
            </a:pPr>
            <a:r>
              <a:rPr lang="en-GB" sz="3600" dirty="0" smtClean="0"/>
              <a:t>Father I thank You that my conscience gateway is full of Your glory. I thank You that my conscience receives and releases the flow of Godliness and holiness through it in Jesus name. My conscience will now dictate my bodies actions in the world.</a:t>
            </a:r>
          </a:p>
          <a:p>
            <a:pPr eaLnBrk="1" hangingPunct="1">
              <a:defRPr/>
            </a:pPr>
            <a:r>
              <a:rPr lang="en-GB" sz="3600" dirty="0" smtClean="0"/>
              <a:t>This type of praying needs to be persistent to maintain victory and widen the gateways flow.</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92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1923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9235"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9474" name="Rectangle 2"/>
          <p:cNvSpPr>
            <a:spLocks noGrp="1" noChangeArrowheads="1"/>
          </p:cNvSpPr>
          <p:nvPr>
            <p:ph type="title"/>
          </p:nvPr>
        </p:nvSpPr>
        <p:spPr>
          <a:xfrm>
            <a:off x="323850" y="0"/>
            <a:ext cx="8510588" cy="608013"/>
          </a:xfrm>
        </p:spPr>
        <p:txBody>
          <a:bodyPr>
            <a:normAutofit fontScale="90000"/>
          </a:bodyPr>
          <a:lstStyle/>
          <a:p>
            <a:pPr eaLnBrk="1" hangingPunct="1">
              <a:defRPr/>
            </a:pPr>
            <a:r>
              <a:rPr lang="en-GB" sz="4400" smtClean="0"/>
              <a:t>Opening our gates</a:t>
            </a:r>
          </a:p>
        </p:txBody>
      </p:sp>
      <p:sp>
        <p:nvSpPr>
          <p:cNvPr id="1129475" name="Rectangle 3"/>
          <p:cNvSpPr>
            <a:spLocks noGrp="1" noChangeArrowheads="1"/>
          </p:cNvSpPr>
          <p:nvPr>
            <p:ph type="body" idx="1"/>
          </p:nvPr>
        </p:nvSpPr>
        <p:spPr>
          <a:xfrm>
            <a:off x="0" y="836613"/>
            <a:ext cx="9144000" cy="6021387"/>
          </a:xfrm>
        </p:spPr>
        <p:txBody>
          <a:bodyPr/>
          <a:lstStyle/>
          <a:p>
            <a:pPr eaLnBrk="1" hangingPunct="1">
              <a:defRPr/>
            </a:pPr>
            <a:r>
              <a:rPr lang="en-GB" sz="2800" b="1" smtClean="0">
                <a:solidFill>
                  <a:srgbClr val="FFFF00"/>
                </a:solidFill>
              </a:rPr>
              <a:t>Summary keys of possession of all the gates of body, soul, spirit</a:t>
            </a:r>
            <a:r>
              <a:rPr lang="en-GB" sz="2800" smtClean="0">
                <a:solidFill>
                  <a:srgbClr val="FFFF00"/>
                </a:solidFill>
              </a:rPr>
              <a:t>.</a:t>
            </a:r>
          </a:p>
          <a:p>
            <a:pPr eaLnBrk="1" hangingPunct="1">
              <a:lnSpc>
                <a:spcPct val="95000"/>
              </a:lnSpc>
              <a:spcBef>
                <a:spcPct val="30000"/>
              </a:spcBef>
              <a:defRPr/>
            </a:pPr>
            <a:r>
              <a:rPr lang="en-GB" sz="2800" smtClean="0"/>
              <a:t>Lay hold of the gates by faith as my inheritance, so that I exercise my God given right to exercise dominion and authority in the gates of my life.</a:t>
            </a:r>
          </a:p>
          <a:p>
            <a:pPr eaLnBrk="1" hangingPunct="1">
              <a:lnSpc>
                <a:spcPct val="95000"/>
              </a:lnSpc>
              <a:spcBef>
                <a:spcPct val="30000"/>
              </a:spcBef>
              <a:defRPr/>
            </a:pPr>
            <a:r>
              <a:rPr lang="en-GB" sz="2800" smtClean="0"/>
              <a:t>Cast out any spirit that exercises its authority in those gates. Jesus is lord of the gates only as He is given the right to flow through them. In the spirit by faith raise the banner of victory over each gate as a declaration that Jesus resides there.</a:t>
            </a:r>
          </a:p>
          <a:p>
            <a:pPr eaLnBrk="1" hangingPunct="1">
              <a:lnSpc>
                <a:spcPct val="95000"/>
              </a:lnSpc>
              <a:spcBef>
                <a:spcPct val="30000"/>
              </a:spcBef>
              <a:defRPr/>
            </a:pPr>
            <a:r>
              <a:rPr lang="en-GB" sz="2800" smtClean="0"/>
              <a:t>Begin to enforce the kingdom of God from the point of authority in the spirit, into the soul, and then into the body and out into the world.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94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94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94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94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94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939813" y="525418"/>
            <a:ext cx="5471583" cy="5832000"/>
            <a:chOff x="2339752" y="513000"/>
            <a:chExt cx="5471583" cy="5832000"/>
          </a:xfrm>
        </p:grpSpPr>
        <p:pic>
          <p:nvPicPr>
            <p:cNvPr id="1121282" name="Picture 2" descr="gatesc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513000"/>
              <a:ext cx="5471583" cy="5832000"/>
            </a:xfrm>
            <a:prstGeom prst="rect">
              <a:avLst/>
            </a:prstGeom>
            <a:noFill/>
            <a:extLst>
              <a:ext uri="{909E8E84-426E-40DD-AFC4-6F175D3DCCD1}">
                <a14:hiddenFill xmlns:a14="http://schemas.microsoft.com/office/drawing/2010/main">
                  <a:solidFill>
                    <a:srgbClr val="FFFFFF"/>
                  </a:solidFill>
                </a14:hiddenFill>
              </a:ext>
            </a:extLst>
          </p:spPr>
        </p:pic>
        <p:sp>
          <p:nvSpPr>
            <p:cNvPr id="1121283" name="Rectangle 3"/>
            <p:cNvSpPr>
              <a:spLocks noChangeArrowheads="1"/>
            </p:cNvSpPr>
            <p:nvPr/>
          </p:nvSpPr>
          <p:spPr bwMode="auto">
            <a:xfrm>
              <a:off x="4859643" y="1160875"/>
              <a:ext cx="431800" cy="2174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4" name="Rectangle 4"/>
            <p:cNvSpPr>
              <a:spLocks noChangeArrowheads="1"/>
            </p:cNvSpPr>
            <p:nvPr/>
          </p:nvSpPr>
          <p:spPr bwMode="auto">
            <a:xfrm>
              <a:off x="4742789" y="1852300"/>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5" name="Rectangle 5"/>
            <p:cNvSpPr>
              <a:spLocks noChangeArrowheads="1"/>
            </p:cNvSpPr>
            <p:nvPr/>
          </p:nvSpPr>
          <p:spPr bwMode="auto">
            <a:xfrm>
              <a:off x="4715180" y="2639342"/>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grpSp>
      <p:grpSp>
        <p:nvGrpSpPr>
          <p:cNvPr id="5" name="Group 4"/>
          <p:cNvGrpSpPr/>
          <p:nvPr/>
        </p:nvGrpSpPr>
        <p:grpSpPr>
          <a:xfrm>
            <a:off x="2195736" y="127955"/>
            <a:ext cx="4568613" cy="377827"/>
            <a:chOff x="2195736" y="127955"/>
            <a:chExt cx="4568613" cy="377827"/>
          </a:xfrm>
        </p:grpSpPr>
        <p:sp>
          <p:nvSpPr>
            <p:cNvPr id="28" name="AutoShape 47"/>
            <p:cNvSpPr>
              <a:spLocks noChangeArrowheads="1"/>
            </p:cNvSpPr>
            <p:nvPr/>
          </p:nvSpPr>
          <p:spPr bwMode="auto">
            <a:xfrm>
              <a:off x="2195736" y="127956"/>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rgbClr val="FFFFFF"/>
                  </a:solidFill>
                  <a:latin typeface="Arial" charset="0"/>
                </a:rPr>
                <a:t>Sight</a:t>
              </a:r>
            </a:p>
          </p:txBody>
        </p:sp>
        <p:sp>
          <p:nvSpPr>
            <p:cNvPr id="37" name="AutoShape 47"/>
            <p:cNvSpPr>
              <a:spLocks noChangeArrowheads="1"/>
            </p:cNvSpPr>
            <p:nvPr/>
          </p:nvSpPr>
          <p:spPr bwMode="auto">
            <a:xfrm>
              <a:off x="3131840" y="127957"/>
              <a:ext cx="822097"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rgbClr val="FFFFFF"/>
                  </a:solidFill>
                  <a:latin typeface="Arial" charset="0"/>
                </a:rPr>
                <a:t>Hearing</a:t>
              </a:r>
            </a:p>
          </p:txBody>
        </p:sp>
        <p:sp>
          <p:nvSpPr>
            <p:cNvPr id="38" name="AutoShape 47"/>
            <p:cNvSpPr>
              <a:spLocks noChangeArrowheads="1"/>
            </p:cNvSpPr>
            <p:nvPr/>
          </p:nvSpPr>
          <p:spPr bwMode="auto">
            <a:xfrm>
              <a:off x="4139315" y="127957"/>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rgbClr val="FFFFFF"/>
                  </a:solidFill>
                  <a:latin typeface="Arial" charset="0"/>
                </a:rPr>
                <a:t>Smell</a:t>
              </a:r>
            </a:p>
          </p:txBody>
        </p:sp>
        <p:sp>
          <p:nvSpPr>
            <p:cNvPr id="39" name="AutoShape 47"/>
            <p:cNvSpPr>
              <a:spLocks noChangeArrowheads="1"/>
            </p:cNvSpPr>
            <p:nvPr/>
          </p:nvSpPr>
          <p:spPr bwMode="auto">
            <a:xfrm>
              <a:off x="5035966" y="127957"/>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a:solidFill>
                    <a:srgbClr val="FFFFFF"/>
                  </a:solidFill>
                  <a:latin typeface="Arial" charset="0"/>
                </a:rPr>
                <a:t>T</a:t>
              </a:r>
              <a:r>
                <a:rPr lang="en-GB" dirty="0" smtClean="0">
                  <a:solidFill>
                    <a:srgbClr val="FFFFFF"/>
                  </a:solidFill>
                  <a:latin typeface="Arial" charset="0"/>
                </a:rPr>
                <a:t>aste</a:t>
              </a:r>
            </a:p>
          </p:txBody>
        </p:sp>
        <p:sp>
          <p:nvSpPr>
            <p:cNvPr id="40" name="AutoShape 47"/>
            <p:cNvSpPr>
              <a:spLocks noChangeArrowheads="1"/>
            </p:cNvSpPr>
            <p:nvPr/>
          </p:nvSpPr>
          <p:spPr bwMode="auto">
            <a:xfrm>
              <a:off x="6012160" y="127955"/>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rgbClr val="FFFFFF"/>
                  </a:solidFill>
                  <a:latin typeface="Arial" charset="0"/>
                </a:rPr>
                <a:t>Touch</a:t>
              </a:r>
            </a:p>
          </p:txBody>
        </p:sp>
      </p:grpSp>
      <p:grpSp>
        <p:nvGrpSpPr>
          <p:cNvPr id="43" name="Group 42"/>
          <p:cNvGrpSpPr/>
          <p:nvPr/>
        </p:nvGrpSpPr>
        <p:grpSpPr>
          <a:xfrm>
            <a:off x="2051720" y="5324886"/>
            <a:ext cx="5112568" cy="1344474"/>
            <a:chOff x="2051720" y="5324886"/>
            <a:chExt cx="5112568" cy="1344474"/>
          </a:xfrm>
        </p:grpSpPr>
        <p:cxnSp>
          <p:nvCxnSpPr>
            <p:cNvPr id="7" name="Straight Arrow Connector 6"/>
            <p:cNvCxnSpPr/>
            <p:nvPr/>
          </p:nvCxnSpPr>
          <p:spPr bwMode="auto">
            <a:xfrm flipV="1">
              <a:off x="2947925" y="5981223"/>
              <a:ext cx="255923" cy="383244"/>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Arrow Connector 43"/>
            <p:cNvCxnSpPr/>
            <p:nvPr/>
          </p:nvCxnSpPr>
          <p:spPr bwMode="auto">
            <a:xfrm flipV="1">
              <a:off x="4525296" y="6160377"/>
              <a:ext cx="0" cy="508983"/>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Arrow Connector 45"/>
            <p:cNvCxnSpPr/>
            <p:nvPr/>
          </p:nvCxnSpPr>
          <p:spPr bwMode="auto">
            <a:xfrm flipV="1">
              <a:off x="2051720" y="5324886"/>
              <a:ext cx="368383" cy="377825"/>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Arrow Connector 47"/>
            <p:cNvCxnSpPr/>
            <p:nvPr/>
          </p:nvCxnSpPr>
          <p:spPr bwMode="auto">
            <a:xfrm flipH="1" flipV="1">
              <a:off x="5882193" y="5995291"/>
              <a:ext cx="168052" cy="496515"/>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Arrow Connector 49"/>
            <p:cNvCxnSpPr/>
            <p:nvPr/>
          </p:nvCxnSpPr>
          <p:spPr bwMode="auto">
            <a:xfrm flipH="1" flipV="1">
              <a:off x="6764349" y="5409287"/>
              <a:ext cx="399939" cy="293424"/>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9" name="Rectangle 18"/>
          <p:cNvSpPr/>
          <p:nvPr/>
        </p:nvSpPr>
        <p:spPr bwMode="auto">
          <a:xfrm>
            <a:off x="4083871" y="2869248"/>
            <a:ext cx="1067388" cy="1149721"/>
          </a:xfrm>
          <a:prstGeom prst="rect">
            <a:avLst/>
          </a:prstGeom>
          <a:solidFill>
            <a:schemeClr val="bg1"/>
          </a:solidFill>
          <a:ln w="508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GB" smtClean="0">
              <a:solidFill>
                <a:srgbClr val="000000"/>
              </a:solidFill>
            </a:endParaRPr>
          </a:p>
        </p:txBody>
      </p:sp>
    </p:spTree>
    <p:extLst>
      <p:ext uri="{BB962C8B-B14F-4D97-AF65-F5344CB8AC3E}">
        <p14:creationId xmlns:p14="http://schemas.microsoft.com/office/powerpoint/2010/main" val="77265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7426" name="Rectangle 2"/>
          <p:cNvSpPr>
            <a:spLocks noGrp="1" noChangeArrowheads="1"/>
          </p:cNvSpPr>
          <p:nvPr>
            <p:ph type="title"/>
          </p:nvPr>
        </p:nvSpPr>
        <p:spPr>
          <a:xfrm>
            <a:off x="395536" y="0"/>
            <a:ext cx="8229600" cy="756997"/>
          </a:xfrm>
        </p:spPr>
        <p:txBody>
          <a:bodyPr/>
          <a:lstStyle/>
          <a:p>
            <a:pPr eaLnBrk="1" hangingPunct="1">
              <a:defRPr/>
            </a:pPr>
            <a:r>
              <a:rPr lang="en-GB" dirty="0" smtClean="0"/>
              <a:t>Opening our gates</a:t>
            </a:r>
          </a:p>
        </p:txBody>
      </p:sp>
      <p:sp>
        <p:nvSpPr>
          <p:cNvPr id="1127427" name="Rectangle 3"/>
          <p:cNvSpPr>
            <a:spLocks noGrp="1" noChangeArrowheads="1"/>
          </p:cNvSpPr>
          <p:nvPr>
            <p:ph type="body" idx="1"/>
          </p:nvPr>
        </p:nvSpPr>
        <p:spPr>
          <a:xfrm>
            <a:off x="0" y="836712"/>
            <a:ext cx="9144000" cy="6021289"/>
          </a:xfrm>
        </p:spPr>
        <p:txBody>
          <a:bodyPr>
            <a:noAutofit/>
          </a:bodyPr>
          <a:lstStyle/>
          <a:p>
            <a:pPr eaLnBrk="1" hangingPunct="1">
              <a:spcBef>
                <a:spcPct val="35000"/>
              </a:spcBef>
              <a:defRPr/>
            </a:pPr>
            <a:r>
              <a:rPr lang="en-GB" sz="3500" b="1" dirty="0" smtClean="0">
                <a:solidFill>
                  <a:srgbClr val="FFFF00"/>
                </a:solidFill>
              </a:rPr>
              <a:t>How to keep a gateway flowing</a:t>
            </a:r>
            <a:r>
              <a:rPr lang="en-GB" sz="3500" dirty="0" smtClean="0">
                <a:solidFill>
                  <a:srgbClr val="FFFF00"/>
                </a:solidFill>
              </a:rPr>
              <a:t>.</a:t>
            </a:r>
          </a:p>
          <a:p>
            <a:pPr eaLnBrk="1" hangingPunct="1">
              <a:spcBef>
                <a:spcPct val="35000"/>
              </a:spcBef>
              <a:defRPr/>
            </a:pPr>
            <a:r>
              <a:rPr lang="en-GB" sz="3500" dirty="0" smtClean="0"/>
              <a:t>Keep short accounts, by confession and repentance as soon as the conscience picks up sin.</a:t>
            </a:r>
          </a:p>
          <a:p>
            <a:pPr eaLnBrk="1" hangingPunct="1">
              <a:spcBef>
                <a:spcPct val="35000"/>
              </a:spcBef>
              <a:defRPr/>
            </a:pPr>
            <a:r>
              <a:rPr lang="en-GB" sz="3500" dirty="0" smtClean="0"/>
              <a:t>Be sensitive to the Holy Spirit, through conviction and being sensitive to warnings, intuitions etc.</a:t>
            </a:r>
          </a:p>
          <a:p>
            <a:pPr eaLnBrk="1" hangingPunct="1">
              <a:spcBef>
                <a:spcPct val="35000"/>
              </a:spcBef>
              <a:defRPr/>
            </a:pPr>
            <a:r>
              <a:rPr lang="en-GB" sz="3500" dirty="0" smtClean="0"/>
              <a:t>Spend as much time as possible strongly praying in tongues inside &amp; out, to keep the spirit flowing.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74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74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74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74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427"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9970" name="Rectangle 2"/>
          <p:cNvSpPr>
            <a:spLocks noGrp="1" noChangeArrowheads="1"/>
          </p:cNvSpPr>
          <p:nvPr>
            <p:ph type="body" idx="1"/>
          </p:nvPr>
        </p:nvSpPr>
        <p:spPr>
          <a:xfrm>
            <a:off x="323850" y="836613"/>
            <a:ext cx="8575675" cy="5832475"/>
          </a:xfrm>
        </p:spPr>
        <p:txBody>
          <a:bodyPr/>
          <a:lstStyle/>
          <a:p>
            <a:r>
              <a:rPr lang="en-GB" sz="3600" dirty="0"/>
              <a:t>Father I choose to deny myself &amp; surrender control of my life to you</a:t>
            </a:r>
          </a:p>
          <a:p>
            <a:r>
              <a:rPr lang="en-GB" sz="3600" dirty="0"/>
              <a:t>I give you my conscience</a:t>
            </a:r>
          </a:p>
          <a:p>
            <a:r>
              <a:rPr lang="en-GB" sz="3600" dirty="0"/>
              <a:t>I repent and </a:t>
            </a:r>
            <a:r>
              <a:rPr lang="en-GB" sz="3600" dirty="0" smtClean="0"/>
              <a:t>renounce </a:t>
            </a:r>
            <a:r>
              <a:rPr lang="en-GB" sz="3600" dirty="0"/>
              <a:t>everything that has damaged my conscience</a:t>
            </a:r>
          </a:p>
          <a:p>
            <a:r>
              <a:rPr lang="en-GB" sz="3600" dirty="0"/>
              <a:t>I ask you to purify &amp; restore my conscience</a:t>
            </a:r>
          </a:p>
          <a:p>
            <a:r>
              <a:rPr lang="en-GB" sz="3600" dirty="0"/>
              <a:t>Direct &amp; Protect me through conscience by reverence &amp; fear of the Lord</a:t>
            </a:r>
          </a:p>
        </p:txBody>
      </p:sp>
      <p:sp>
        <p:nvSpPr>
          <p:cNvPr id="979971" name="Rectangle 3"/>
          <p:cNvSpPr>
            <a:spLocks noGrp="1" noChangeArrowheads="1"/>
          </p:cNvSpPr>
          <p:nvPr>
            <p:ph type="title"/>
          </p:nvPr>
        </p:nvSpPr>
        <p:spPr>
          <a:xfrm>
            <a:off x="468313" y="0"/>
            <a:ext cx="8229600" cy="647700"/>
          </a:xfrm>
          <a:noFill/>
          <a:ln/>
        </p:spPr>
        <p:txBody>
          <a:bodyPr lIns="0" tIns="0" rIns="0" bIns="0" anchor="t">
            <a:normAutofit fontScale="90000"/>
          </a:bodyPr>
          <a:lstStyle/>
          <a:p>
            <a:r>
              <a:rPr lang="en-GB" sz="4400"/>
              <a:t>Preparing for Destiny – Soul</a:t>
            </a:r>
          </a:p>
        </p:txBody>
      </p:sp>
    </p:spTree>
    <p:extLst>
      <p:ext uri="{BB962C8B-B14F-4D97-AF65-F5344CB8AC3E}">
        <p14:creationId xmlns:p14="http://schemas.microsoft.com/office/powerpoint/2010/main" val="15427837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7997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7997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7997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79970">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7997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9970"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1282" name="Picture 2" descr="gatesc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115888"/>
            <a:ext cx="6121400" cy="6524625"/>
          </a:xfrm>
          <a:prstGeom prst="rect">
            <a:avLst/>
          </a:prstGeom>
          <a:noFill/>
          <a:extLst>
            <a:ext uri="{909E8E84-426E-40DD-AFC4-6F175D3DCCD1}">
              <a14:hiddenFill xmlns:a14="http://schemas.microsoft.com/office/drawing/2010/main">
                <a:solidFill>
                  <a:srgbClr val="FFFFFF"/>
                </a:solidFill>
              </a14:hiddenFill>
            </a:ext>
          </a:extLst>
        </p:spPr>
      </p:pic>
      <p:sp>
        <p:nvSpPr>
          <p:cNvPr id="1121283" name="Rectangle 3"/>
          <p:cNvSpPr>
            <a:spLocks noChangeArrowheads="1"/>
          </p:cNvSpPr>
          <p:nvPr/>
        </p:nvSpPr>
        <p:spPr bwMode="auto">
          <a:xfrm>
            <a:off x="4140200" y="836613"/>
            <a:ext cx="431800" cy="2174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4" name="Rectangle 4"/>
          <p:cNvSpPr>
            <a:spLocks noChangeArrowheads="1"/>
          </p:cNvSpPr>
          <p:nvPr/>
        </p:nvSpPr>
        <p:spPr bwMode="auto">
          <a:xfrm>
            <a:off x="3995738" y="1628775"/>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5" name="Rectangle 5"/>
          <p:cNvSpPr>
            <a:spLocks noChangeArrowheads="1"/>
          </p:cNvSpPr>
          <p:nvPr/>
        </p:nvSpPr>
        <p:spPr bwMode="auto">
          <a:xfrm>
            <a:off x="3995738" y="2492375"/>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6" name="Line 6"/>
          <p:cNvSpPr>
            <a:spLocks noChangeShapeType="1"/>
          </p:cNvSpPr>
          <p:nvPr/>
        </p:nvSpPr>
        <p:spPr bwMode="auto">
          <a:xfrm>
            <a:off x="4284663" y="3429000"/>
            <a:ext cx="0" cy="3211513"/>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000000"/>
              </a:solidFill>
            </a:endParaRPr>
          </a:p>
        </p:txBody>
      </p:sp>
    </p:spTree>
    <p:extLst>
      <p:ext uri="{BB962C8B-B14F-4D97-AF65-F5344CB8AC3E}">
        <p14:creationId xmlns:p14="http://schemas.microsoft.com/office/powerpoint/2010/main" val="21475845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a:effectLst>
            <a:outerShdw blurRad="50800" dist="50800" dir="5400000" algn="ctr" rotWithShape="0">
              <a:srgbClr val="000000"/>
            </a:outerShdw>
          </a:effectLst>
        </p:spPr>
        <p:txBody>
          <a:bodyPr lIns="18000" tIns="0" rIns="18000" bIns="0"/>
          <a:lstStyle/>
          <a:p>
            <a:pPr>
              <a:spcBef>
                <a:spcPts val="1800"/>
              </a:spcBef>
            </a:pPr>
            <a:endParaRPr lang="en-GB" sz="3600" dirty="0" smtClean="0"/>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129702907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1282" name="Rectangle 2"/>
          <p:cNvSpPr>
            <a:spLocks noGrp="1" noChangeArrowheads="1"/>
          </p:cNvSpPr>
          <p:nvPr>
            <p:ph type="title"/>
          </p:nvPr>
        </p:nvSpPr>
        <p:spPr>
          <a:xfrm>
            <a:off x="323850" y="0"/>
            <a:ext cx="8510588" cy="536575"/>
          </a:xfrm>
        </p:spPr>
        <p:txBody>
          <a:bodyPr>
            <a:normAutofit fontScale="90000"/>
          </a:bodyPr>
          <a:lstStyle/>
          <a:p>
            <a:pPr eaLnBrk="1" hangingPunct="1">
              <a:defRPr/>
            </a:pPr>
            <a:r>
              <a:rPr lang="en-GB" sz="4400" smtClean="0"/>
              <a:t>Opening our gates</a:t>
            </a:r>
          </a:p>
        </p:txBody>
      </p:sp>
      <p:sp>
        <p:nvSpPr>
          <p:cNvPr id="1121283" name="Rectangle 3"/>
          <p:cNvSpPr>
            <a:spLocks noGrp="1" noChangeArrowheads="1"/>
          </p:cNvSpPr>
          <p:nvPr>
            <p:ph type="body" idx="1"/>
          </p:nvPr>
        </p:nvSpPr>
        <p:spPr>
          <a:xfrm>
            <a:off x="0" y="908050"/>
            <a:ext cx="9144000" cy="5689600"/>
          </a:xfrm>
        </p:spPr>
        <p:txBody>
          <a:bodyPr>
            <a:normAutofit lnSpcReduction="10000"/>
          </a:bodyPr>
          <a:lstStyle/>
          <a:p>
            <a:pPr eaLnBrk="1" hangingPunct="1">
              <a:spcBef>
                <a:spcPts val="1800"/>
              </a:spcBef>
              <a:defRPr/>
            </a:pPr>
            <a:r>
              <a:rPr lang="en-GB" sz="3600" dirty="0" smtClean="0">
                <a:solidFill>
                  <a:srgbClr val="FFFF00"/>
                </a:solidFill>
              </a:rPr>
              <a:t>Imagination gateway</a:t>
            </a:r>
          </a:p>
          <a:p>
            <a:pPr eaLnBrk="1" hangingPunct="1">
              <a:spcBef>
                <a:spcPts val="1800"/>
              </a:spcBef>
              <a:defRPr/>
            </a:pPr>
            <a:r>
              <a:rPr lang="en-GB" sz="3600" dirty="0" smtClean="0"/>
              <a:t>A key area because it feeds and stores everything we see, do, feel and hear. God gives us most image revelation on the screen of our imaginations and once clean, revelation and the ability to see into the realms of the kingdom are heightened considerably.</a:t>
            </a:r>
          </a:p>
          <a:p>
            <a:pPr eaLnBrk="1" hangingPunct="1">
              <a:spcBef>
                <a:spcPts val="1800"/>
              </a:spcBef>
              <a:defRPr/>
            </a:pPr>
            <a:r>
              <a:rPr lang="en-GB" sz="3600" dirty="0" smtClean="0"/>
              <a:t>2 Cor 10:5 bring every thought captive and obedient to Christ</a:t>
            </a:r>
            <a:endParaRPr lang="en-GB" sz="3600" b="1" dirty="0" smtClean="0"/>
          </a:p>
        </p:txBody>
      </p:sp>
    </p:spTree>
    <p:extLst>
      <p:ext uri="{BB962C8B-B14F-4D97-AF65-F5344CB8AC3E}">
        <p14:creationId xmlns:p14="http://schemas.microsoft.com/office/powerpoint/2010/main" val="3191984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12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12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12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1283"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1282" name="Rectangle 2"/>
          <p:cNvSpPr>
            <a:spLocks noGrp="1" noChangeArrowheads="1"/>
          </p:cNvSpPr>
          <p:nvPr>
            <p:ph type="title"/>
          </p:nvPr>
        </p:nvSpPr>
        <p:spPr>
          <a:xfrm>
            <a:off x="323850" y="0"/>
            <a:ext cx="8510588" cy="536575"/>
          </a:xfrm>
        </p:spPr>
        <p:txBody>
          <a:bodyPr>
            <a:normAutofit fontScale="90000"/>
          </a:bodyPr>
          <a:lstStyle/>
          <a:p>
            <a:pPr eaLnBrk="1" hangingPunct="1">
              <a:defRPr/>
            </a:pPr>
            <a:r>
              <a:rPr lang="en-GB" sz="4400" smtClean="0"/>
              <a:t>Opening our gates</a:t>
            </a:r>
          </a:p>
        </p:txBody>
      </p:sp>
      <p:sp>
        <p:nvSpPr>
          <p:cNvPr id="1121283" name="Rectangle 3"/>
          <p:cNvSpPr>
            <a:spLocks noGrp="1" noChangeArrowheads="1"/>
          </p:cNvSpPr>
          <p:nvPr>
            <p:ph type="body" idx="1"/>
          </p:nvPr>
        </p:nvSpPr>
        <p:spPr>
          <a:xfrm>
            <a:off x="0" y="908050"/>
            <a:ext cx="9144000" cy="5689600"/>
          </a:xfrm>
        </p:spPr>
        <p:txBody>
          <a:bodyPr>
            <a:normAutofit/>
          </a:bodyPr>
          <a:lstStyle/>
          <a:p>
            <a:pPr eaLnBrk="1" hangingPunct="1">
              <a:defRPr/>
            </a:pPr>
            <a:r>
              <a:rPr lang="en-GB" sz="3600" dirty="0" smtClean="0">
                <a:solidFill>
                  <a:srgbClr val="FFFF00"/>
                </a:solidFill>
              </a:rPr>
              <a:t>Imagination gateway</a:t>
            </a:r>
          </a:p>
          <a:p>
            <a:pPr eaLnBrk="1" hangingPunct="1">
              <a:defRPr/>
            </a:pPr>
            <a:r>
              <a:rPr lang="en-GB" sz="3600" dirty="0" smtClean="0"/>
              <a:t>Dealing with the images from our pasts</a:t>
            </a:r>
            <a:r>
              <a:rPr lang="en-GB" sz="3600" b="1" dirty="0" smtClean="0"/>
              <a:t>.</a:t>
            </a:r>
            <a:endParaRPr lang="en-GB" sz="3600" dirty="0" smtClean="0"/>
          </a:p>
          <a:p>
            <a:pPr eaLnBrk="1" hangingPunct="1">
              <a:defRPr/>
            </a:pPr>
            <a:r>
              <a:rPr lang="en-GB" sz="3600" dirty="0" smtClean="0"/>
              <a:t>Acknowledge their presence in your life.</a:t>
            </a:r>
          </a:p>
          <a:p>
            <a:pPr eaLnBrk="1" hangingPunct="1">
              <a:defRPr/>
            </a:pPr>
            <a:r>
              <a:rPr lang="en-GB" sz="3600" dirty="0" smtClean="0"/>
              <a:t>Own the sin and </a:t>
            </a:r>
            <a:r>
              <a:rPr lang="en-GB" sz="3600" dirty="0"/>
              <a:t>b</a:t>
            </a:r>
            <a:r>
              <a:rPr lang="en-GB" sz="3600" dirty="0" smtClean="0"/>
              <a:t>ring the image into the light.</a:t>
            </a:r>
          </a:p>
          <a:p>
            <a:pPr eaLnBrk="1" hangingPunct="1">
              <a:defRPr/>
            </a:pPr>
            <a:r>
              <a:rPr lang="en-GB" sz="3600" dirty="0" smtClean="0"/>
              <a:t>Take the blood of Jesus and apply to the image like a paintbrush obliterating the image.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12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12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12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128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212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1283"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3330" name="Rectangle 2"/>
          <p:cNvSpPr>
            <a:spLocks noGrp="1" noChangeArrowheads="1"/>
          </p:cNvSpPr>
          <p:nvPr>
            <p:ph type="title"/>
          </p:nvPr>
        </p:nvSpPr>
        <p:spPr>
          <a:xfrm>
            <a:off x="323850" y="0"/>
            <a:ext cx="8510588" cy="692150"/>
          </a:xfrm>
        </p:spPr>
        <p:txBody>
          <a:bodyPr>
            <a:normAutofit fontScale="90000"/>
          </a:bodyPr>
          <a:lstStyle/>
          <a:p>
            <a:pPr eaLnBrk="1" hangingPunct="1">
              <a:defRPr/>
            </a:pPr>
            <a:r>
              <a:rPr lang="en-GB" smtClean="0"/>
              <a:t>Opening our gates</a:t>
            </a:r>
          </a:p>
        </p:txBody>
      </p:sp>
      <p:sp>
        <p:nvSpPr>
          <p:cNvPr id="1123331" name="Rectangle 3"/>
          <p:cNvSpPr>
            <a:spLocks noGrp="1" noChangeArrowheads="1"/>
          </p:cNvSpPr>
          <p:nvPr>
            <p:ph type="body" idx="1"/>
          </p:nvPr>
        </p:nvSpPr>
        <p:spPr>
          <a:xfrm>
            <a:off x="0" y="765175"/>
            <a:ext cx="9144000" cy="5834063"/>
          </a:xfrm>
        </p:spPr>
        <p:txBody>
          <a:bodyPr>
            <a:normAutofit/>
          </a:bodyPr>
          <a:lstStyle/>
          <a:p>
            <a:pPr eaLnBrk="1" hangingPunct="1">
              <a:defRPr/>
            </a:pPr>
            <a:r>
              <a:rPr lang="en-GB" sz="3400" b="1" dirty="0" err="1" smtClean="0">
                <a:solidFill>
                  <a:srgbClr val="FFFF00"/>
                </a:solidFill>
              </a:rPr>
              <a:t>Subconsious</a:t>
            </a:r>
            <a:r>
              <a:rPr lang="en-GB" sz="3400" b="1" dirty="0" smtClean="0">
                <a:solidFill>
                  <a:srgbClr val="FFFF00"/>
                </a:solidFill>
              </a:rPr>
              <a:t> Mind gateway</a:t>
            </a:r>
            <a:r>
              <a:rPr lang="en-GB" sz="3400" b="1" dirty="0" smtClean="0"/>
              <a:t> –  </a:t>
            </a:r>
            <a:r>
              <a:rPr lang="en-GB" sz="3400" dirty="0" smtClean="0"/>
              <a:t>Heart soil - hard, stones, weeds</a:t>
            </a:r>
          </a:p>
          <a:p>
            <a:pPr eaLnBrk="1" hangingPunct="1">
              <a:defRPr/>
            </a:pPr>
            <a:r>
              <a:rPr lang="en-GB" sz="3400" dirty="0" smtClean="0"/>
              <a:t>Example prayer. – Strongholds, Mind-sets, beliefs</a:t>
            </a:r>
          </a:p>
          <a:p>
            <a:pPr eaLnBrk="1" hangingPunct="1">
              <a:defRPr/>
            </a:pPr>
            <a:r>
              <a:rPr lang="en-GB" sz="3400" dirty="0" smtClean="0"/>
              <a:t>Father today I release the glory of the kingdom of heaven into my unconscious, subconscious and conscious mind and into my memories to purge and clean them so that I may receive supernatural revelation from Your word to change my life.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33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33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33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3331"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3330" name="Rectangle 2"/>
          <p:cNvSpPr>
            <a:spLocks noGrp="1" noChangeArrowheads="1"/>
          </p:cNvSpPr>
          <p:nvPr>
            <p:ph type="title"/>
          </p:nvPr>
        </p:nvSpPr>
        <p:spPr>
          <a:xfrm>
            <a:off x="323850" y="0"/>
            <a:ext cx="8510588" cy="692150"/>
          </a:xfrm>
        </p:spPr>
        <p:txBody>
          <a:bodyPr>
            <a:normAutofit fontScale="90000"/>
          </a:bodyPr>
          <a:lstStyle/>
          <a:p>
            <a:pPr eaLnBrk="1" hangingPunct="1">
              <a:defRPr/>
            </a:pPr>
            <a:r>
              <a:rPr lang="en-GB" smtClean="0"/>
              <a:t>Opening our gates</a:t>
            </a:r>
          </a:p>
        </p:txBody>
      </p:sp>
      <p:sp>
        <p:nvSpPr>
          <p:cNvPr id="1123331" name="Rectangle 3"/>
          <p:cNvSpPr>
            <a:spLocks noGrp="1" noChangeArrowheads="1"/>
          </p:cNvSpPr>
          <p:nvPr>
            <p:ph type="body" idx="1"/>
          </p:nvPr>
        </p:nvSpPr>
        <p:spPr>
          <a:xfrm>
            <a:off x="0" y="765175"/>
            <a:ext cx="9144000" cy="5834063"/>
          </a:xfrm>
        </p:spPr>
        <p:txBody>
          <a:bodyPr>
            <a:normAutofit/>
          </a:bodyPr>
          <a:lstStyle/>
          <a:p>
            <a:pPr eaLnBrk="1" hangingPunct="1">
              <a:defRPr/>
            </a:pPr>
            <a:r>
              <a:rPr lang="en-GB" sz="4000" dirty="0" smtClean="0"/>
              <a:t>I release the life of God through the gateway of revelation in my spirit like a river to flush and wash and restore my mind so that I may have the Mind of Christ operating in me. So that the actions of my body reflect the kingdom of God and its outworking in my behaviour and to those around me.</a:t>
            </a:r>
          </a:p>
        </p:txBody>
      </p:sp>
    </p:spTree>
    <p:extLst>
      <p:ext uri="{BB962C8B-B14F-4D97-AF65-F5344CB8AC3E}">
        <p14:creationId xmlns:p14="http://schemas.microsoft.com/office/powerpoint/2010/main" val="5719897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333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3331"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5378" name="Rectangle 2"/>
          <p:cNvSpPr>
            <a:spLocks noGrp="1" noChangeArrowheads="1"/>
          </p:cNvSpPr>
          <p:nvPr>
            <p:ph type="title"/>
          </p:nvPr>
        </p:nvSpPr>
        <p:spPr/>
        <p:txBody>
          <a:bodyPr/>
          <a:lstStyle/>
          <a:p>
            <a:pPr eaLnBrk="1" hangingPunct="1">
              <a:defRPr/>
            </a:pPr>
            <a:r>
              <a:rPr lang="en-GB" smtClean="0"/>
              <a:t>Opening our gates</a:t>
            </a:r>
          </a:p>
        </p:txBody>
      </p:sp>
      <p:sp>
        <p:nvSpPr>
          <p:cNvPr id="1125379" name="Rectangle 3"/>
          <p:cNvSpPr>
            <a:spLocks noGrp="1" noChangeArrowheads="1"/>
          </p:cNvSpPr>
          <p:nvPr>
            <p:ph type="body" idx="1"/>
          </p:nvPr>
        </p:nvSpPr>
        <p:spPr>
          <a:xfrm>
            <a:off x="0" y="981075"/>
            <a:ext cx="9144000" cy="5688013"/>
          </a:xfrm>
        </p:spPr>
        <p:txBody>
          <a:bodyPr>
            <a:normAutofit/>
          </a:bodyPr>
          <a:lstStyle/>
          <a:p>
            <a:pPr eaLnBrk="1" hangingPunct="1">
              <a:defRPr/>
            </a:pPr>
            <a:r>
              <a:rPr lang="en-GB" b="1" dirty="0" smtClean="0">
                <a:solidFill>
                  <a:srgbClr val="FFFF00"/>
                </a:solidFill>
              </a:rPr>
              <a:t>Body Gateways</a:t>
            </a:r>
            <a:r>
              <a:rPr lang="en-GB" dirty="0">
                <a:solidFill>
                  <a:srgbClr val="FFFF00"/>
                </a:solidFill>
              </a:rPr>
              <a:t> </a:t>
            </a:r>
            <a:r>
              <a:rPr lang="en-GB" dirty="0" smtClean="0">
                <a:solidFill>
                  <a:srgbClr val="FFFF00"/>
                </a:solidFill>
              </a:rPr>
              <a:t>- </a:t>
            </a:r>
            <a:r>
              <a:rPr lang="en-GB" dirty="0" smtClean="0"/>
              <a:t>Example Prayer for eye gateway</a:t>
            </a:r>
          </a:p>
          <a:p>
            <a:pPr eaLnBrk="1" hangingPunct="1">
              <a:defRPr/>
            </a:pPr>
            <a:r>
              <a:rPr lang="en-GB" dirty="0" smtClean="0"/>
              <a:t>Father today in the name of Jesus I release the flow of the glory of God through the gateway of first love and the gateway of revelation, into the gateway of my imagination and out through the gateway of my eyes, that I might see into the kingdom of heaven with renewed spiritual sight. May my eyes become like a flame of fire to the demonic world as I reflect the glory of God from inside 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53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537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5379"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5378" name="Rectangle 2"/>
          <p:cNvSpPr>
            <a:spLocks noGrp="1" noChangeArrowheads="1"/>
          </p:cNvSpPr>
          <p:nvPr>
            <p:ph type="title"/>
          </p:nvPr>
        </p:nvSpPr>
        <p:spPr/>
        <p:txBody>
          <a:bodyPr/>
          <a:lstStyle/>
          <a:p>
            <a:pPr eaLnBrk="1" hangingPunct="1">
              <a:defRPr/>
            </a:pPr>
            <a:r>
              <a:rPr lang="en-GB" smtClean="0"/>
              <a:t>Opening our gates</a:t>
            </a:r>
          </a:p>
        </p:txBody>
      </p:sp>
      <p:sp>
        <p:nvSpPr>
          <p:cNvPr id="1125379" name="Rectangle 3"/>
          <p:cNvSpPr>
            <a:spLocks noGrp="1" noChangeArrowheads="1"/>
          </p:cNvSpPr>
          <p:nvPr>
            <p:ph type="body" idx="1"/>
          </p:nvPr>
        </p:nvSpPr>
        <p:spPr>
          <a:xfrm>
            <a:off x="0" y="981075"/>
            <a:ext cx="9144000" cy="5688013"/>
          </a:xfrm>
        </p:spPr>
        <p:txBody>
          <a:bodyPr>
            <a:normAutofit/>
          </a:bodyPr>
          <a:lstStyle/>
          <a:p>
            <a:pPr eaLnBrk="1" hangingPunct="1">
              <a:spcBef>
                <a:spcPts val="1800"/>
              </a:spcBef>
              <a:defRPr/>
            </a:pPr>
            <a:r>
              <a:rPr lang="en-GB" sz="3700" b="1" dirty="0" smtClean="0">
                <a:solidFill>
                  <a:srgbClr val="FFFF00"/>
                </a:solidFill>
              </a:rPr>
              <a:t>Body Gateways</a:t>
            </a:r>
            <a:endParaRPr lang="en-GB" sz="3700" dirty="0" smtClean="0">
              <a:solidFill>
                <a:srgbClr val="FFFF00"/>
              </a:solidFill>
            </a:endParaRPr>
          </a:p>
          <a:p>
            <a:pPr eaLnBrk="1" hangingPunct="1">
              <a:spcBef>
                <a:spcPts val="1800"/>
              </a:spcBef>
              <a:defRPr/>
            </a:pPr>
            <a:r>
              <a:rPr lang="en-GB" sz="3700" dirty="0" smtClean="0"/>
              <a:t>We need to relearn to see from the inside out, hear from the inside out etc.</a:t>
            </a:r>
          </a:p>
          <a:p>
            <a:pPr eaLnBrk="1" hangingPunct="1">
              <a:spcBef>
                <a:spcPts val="1800"/>
              </a:spcBef>
              <a:defRPr/>
            </a:pPr>
            <a:r>
              <a:rPr lang="en-GB" sz="3700" dirty="0" smtClean="0"/>
              <a:t>The body must become a slave and servant of the soul. The soul </a:t>
            </a:r>
            <a:r>
              <a:rPr lang="en-GB" sz="3700" dirty="0"/>
              <a:t>must become a </a:t>
            </a:r>
            <a:r>
              <a:rPr lang="en-GB" sz="3700" dirty="0" smtClean="0"/>
              <a:t>slave and servant of the spirit. The spirit </a:t>
            </a:r>
            <a:r>
              <a:rPr lang="en-GB" sz="3700" dirty="0"/>
              <a:t>must become a </a:t>
            </a:r>
            <a:r>
              <a:rPr lang="en-GB" sz="3700" dirty="0" smtClean="0"/>
              <a:t>bond servant of Jesus Christ in the centre of our being.</a:t>
            </a:r>
          </a:p>
        </p:txBody>
      </p:sp>
    </p:spTree>
    <p:extLst>
      <p:ext uri="{BB962C8B-B14F-4D97-AF65-F5344CB8AC3E}">
        <p14:creationId xmlns:p14="http://schemas.microsoft.com/office/powerpoint/2010/main" val="15890688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53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53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53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537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21282" name="Picture 2" descr="gatesc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115888"/>
            <a:ext cx="6121400" cy="6524625"/>
          </a:xfrm>
          <a:prstGeom prst="rect">
            <a:avLst/>
          </a:prstGeom>
          <a:noFill/>
          <a:extLst>
            <a:ext uri="{909E8E84-426E-40DD-AFC4-6F175D3DCCD1}">
              <a14:hiddenFill xmlns:a14="http://schemas.microsoft.com/office/drawing/2010/main">
                <a:solidFill>
                  <a:srgbClr val="FFFFFF"/>
                </a:solidFill>
              </a14:hiddenFill>
            </a:ext>
          </a:extLst>
        </p:spPr>
      </p:pic>
      <p:sp>
        <p:nvSpPr>
          <p:cNvPr id="1121283" name="Rectangle 3"/>
          <p:cNvSpPr>
            <a:spLocks noChangeArrowheads="1"/>
          </p:cNvSpPr>
          <p:nvPr/>
        </p:nvSpPr>
        <p:spPr bwMode="auto">
          <a:xfrm>
            <a:off x="4140200" y="836613"/>
            <a:ext cx="431800" cy="2174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4" name="Rectangle 4"/>
          <p:cNvSpPr>
            <a:spLocks noChangeArrowheads="1"/>
          </p:cNvSpPr>
          <p:nvPr/>
        </p:nvSpPr>
        <p:spPr bwMode="auto">
          <a:xfrm>
            <a:off x="3995738" y="1628775"/>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5" name="Rectangle 5"/>
          <p:cNvSpPr>
            <a:spLocks noChangeArrowheads="1"/>
          </p:cNvSpPr>
          <p:nvPr/>
        </p:nvSpPr>
        <p:spPr bwMode="auto">
          <a:xfrm>
            <a:off x="3995738" y="2492375"/>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Tree>
    <p:extLst>
      <p:ext uri="{BB962C8B-B14F-4D97-AF65-F5344CB8AC3E}">
        <p14:creationId xmlns:p14="http://schemas.microsoft.com/office/powerpoint/2010/main" val="153604334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3651" name="Rectangle 3"/>
          <p:cNvSpPr>
            <a:spLocks noGrp="1" noChangeArrowheads="1"/>
          </p:cNvSpPr>
          <p:nvPr>
            <p:ph type="title"/>
          </p:nvPr>
        </p:nvSpPr>
        <p:spPr>
          <a:xfrm>
            <a:off x="468313" y="0"/>
            <a:ext cx="8229600" cy="760413"/>
          </a:xfrm>
        </p:spPr>
        <p:txBody>
          <a:bodyPr lIns="0" tIns="0" rIns="0" bIns="0"/>
          <a:lstStyle/>
          <a:p>
            <a:pPr eaLnBrk="1" hangingPunct="1">
              <a:defRPr/>
            </a:pPr>
            <a:r>
              <a:rPr lang="en-GB" dirty="0" smtClean="0"/>
              <a:t>Preparing for Destiny- Practice</a:t>
            </a:r>
          </a:p>
        </p:txBody>
      </p:sp>
      <p:sp>
        <p:nvSpPr>
          <p:cNvPr id="923652" name="Rectangle 4"/>
          <p:cNvSpPr>
            <a:spLocks noGrp="1" noChangeArrowheads="1"/>
          </p:cNvSpPr>
          <p:nvPr>
            <p:ph type="body" idx="1"/>
          </p:nvPr>
        </p:nvSpPr>
        <p:spPr>
          <a:xfrm>
            <a:off x="179388" y="981075"/>
            <a:ext cx="8964612" cy="5616575"/>
          </a:xfrm>
        </p:spPr>
        <p:txBody>
          <a:bodyPr lIns="18000" tIns="0" rIns="18000" bIns="0"/>
          <a:lstStyle/>
          <a:p>
            <a:pPr eaLnBrk="1" hangingPunct="1">
              <a:defRPr/>
            </a:pPr>
            <a:r>
              <a:rPr lang="en-GB" sz="3600" dirty="0" err="1" smtClean="0"/>
              <a:t>Heb</a:t>
            </a:r>
            <a:r>
              <a:rPr lang="en-GB" sz="3600" dirty="0" smtClean="0"/>
              <a:t> 5:14 But solid food is for the mature, who because of </a:t>
            </a:r>
            <a:r>
              <a:rPr lang="en-GB" sz="3600" dirty="0" smtClean="0">
                <a:solidFill>
                  <a:srgbClr val="FFFF00"/>
                </a:solidFill>
              </a:rPr>
              <a:t>practice have their senses trained</a:t>
            </a:r>
            <a:r>
              <a:rPr lang="en-GB" sz="3600" dirty="0" smtClean="0"/>
              <a:t> to discern good and evil. (</a:t>
            </a:r>
            <a:r>
              <a:rPr lang="en-GB" sz="3600" dirty="0" smtClean="0">
                <a:solidFill>
                  <a:srgbClr val="FFFF00"/>
                </a:solidFill>
              </a:rPr>
              <a:t>spirit &amp; soul</a:t>
            </a:r>
            <a:r>
              <a:rPr lang="en-GB" sz="3600" dirty="0" smtClean="0"/>
              <a:t>)</a:t>
            </a:r>
          </a:p>
          <a:p>
            <a:pPr eaLnBrk="1" hangingPunct="1">
              <a:defRPr/>
            </a:pPr>
            <a:r>
              <a:rPr lang="en-GB" sz="3600" dirty="0" smtClean="0"/>
              <a:t>Perseverance in dealing with soul blockages</a:t>
            </a:r>
          </a:p>
          <a:p>
            <a:pPr eaLnBrk="1" hangingPunct="1">
              <a:defRPr/>
            </a:pPr>
            <a:r>
              <a:rPr lang="en-GB" sz="3600" dirty="0" smtClean="0"/>
              <a:t>Practice Daily</a:t>
            </a:r>
            <a:r>
              <a:rPr lang="en-GB" sz="3600" dirty="0"/>
              <a:t> </a:t>
            </a:r>
            <a:r>
              <a:rPr lang="en-GB" sz="3600" dirty="0" smtClean="0"/>
              <a:t>- Flowing from inside out so the Kingdom manifests through &amp; around us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36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365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365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52" grpId="0" build="p"/>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0690" name="Rectangle 2"/>
          <p:cNvSpPr>
            <a:spLocks noGrp="1" noChangeArrowheads="1"/>
          </p:cNvSpPr>
          <p:nvPr>
            <p:ph type="body" idx="1"/>
          </p:nvPr>
        </p:nvSpPr>
        <p:spPr>
          <a:xfrm>
            <a:off x="323850" y="836613"/>
            <a:ext cx="8820150" cy="5832475"/>
          </a:xfrm>
        </p:spPr>
        <p:txBody>
          <a:bodyPr>
            <a:normAutofit/>
          </a:bodyPr>
          <a:lstStyle/>
          <a:p>
            <a:pPr>
              <a:spcBef>
                <a:spcPts val="1200"/>
              </a:spcBef>
            </a:pPr>
            <a:r>
              <a:rPr lang="en-GB" sz="3600" dirty="0" smtClean="0"/>
              <a:t>Father </a:t>
            </a:r>
            <a:r>
              <a:rPr lang="en-GB" sz="3600" dirty="0"/>
              <a:t>by faith </a:t>
            </a:r>
            <a:r>
              <a:rPr lang="en-GB" sz="3600" dirty="0" smtClean="0"/>
              <a:t>I choose to step into Your heavenly presence </a:t>
            </a:r>
          </a:p>
          <a:p>
            <a:pPr>
              <a:spcBef>
                <a:spcPts val="1200"/>
              </a:spcBef>
            </a:pPr>
            <a:r>
              <a:rPr lang="en-GB" sz="3600" dirty="0" smtClean="0"/>
              <a:t>I receive Your acceptance, love, mercy and grace</a:t>
            </a:r>
          </a:p>
          <a:p>
            <a:pPr>
              <a:spcBef>
                <a:spcPts val="1200"/>
              </a:spcBef>
            </a:pPr>
            <a:r>
              <a:rPr lang="en-GB" sz="3600" dirty="0" smtClean="0"/>
              <a:t>I stand in the victory of the cross forgiven, justified and cleansed</a:t>
            </a:r>
          </a:p>
          <a:p>
            <a:pPr>
              <a:spcBef>
                <a:spcPts val="1200"/>
              </a:spcBef>
            </a:pPr>
            <a:r>
              <a:rPr lang="en-GB" sz="3600" dirty="0" smtClean="0"/>
              <a:t>I thank you that clothe me in white robes of righteousness</a:t>
            </a:r>
          </a:p>
          <a:p>
            <a:pPr>
              <a:spcBef>
                <a:spcPts val="1200"/>
              </a:spcBef>
            </a:pPr>
            <a:r>
              <a:rPr lang="en-GB" sz="3600" dirty="0" smtClean="0"/>
              <a:t>I am the righteousness of God in Christ</a:t>
            </a:r>
          </a:p>
        </p:txBody>
      </p:sp>
      <p:sp>
        <p:nvSpPr>
          <p:cNvPr id="1010691" name="Rectangle 3"/>
          <p:cNvSpPr>
            <a:spLocks noGrp="1" noChangeArrowheads="1"/>
          </p:cNvSpPr>
          <p:nvPr>
            <p:ph type="title"/>
          </p:nvPr>
        </p:nvSpPr>
        <p:spPr>
          <a:xfrm>
            <a:off x="468313" y="0"/>
            <a:ext cx="8229600" cy="647700"/>
          </a:xfrm>
          <a:noFill/>
          <a:ln/>
        </p:spPr>
        <p:txBody>
          <a:bodyPr lIns="0" tIns="0" rIns="0" bIns="0" anchor="t">
            <a:normAutofit fontScale="90000"/>
          </a:bodyPr>
          <a:lstStyle/>
          <a:p>
            <a:r>
              <a:rPr lang="en-GB" sz="4400" dirty="0"/>
              <a:t>Preparing for Destiny </a:t>
            </a:r>
            <a:r>
              <a:rPr lang="en-GB" sz="4400" dirty="0" smtClean="0"/>
              <a:t>– </a:t>
            </a:r>
            <a:r>
              <a:rPr lang="en-GB" sz="4000" dirty="0"/>
              <a:t>Practice</a:t>
            </a:r>
            <a:r>
              <a:rPr lang="en-GB" sz="4400" dirty="0" smtClean="0"/>
              <a:t> </a:t>
            </a:r>
            <a:endParaRPr lang="en-GB" sz="4400" dirty="0"/>
          </a:p>
        </p:txBody>
      </p:sp>
    </p:spTree>
    <p:extLst>
      <p:ext uri="{BB962C8B-B14F-4D97-AF65-F5344CB8AC3E}">
        <p14:creationId xmlns:p14="http://schemas.microsoft.com/office/powerpoint/2010/main" val="627585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069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069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1069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1069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1069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0690" grpId="0" build="p"/>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0690" name="Rectangle 2"/>
          <p:cNvSpPr>
            <a:spLocks noGrp="1" noChangeArrowheads="1"/>
          </p:cNvSpPr>
          <p:nvPr>
            <p:ph type="body" idx="1"/>
          </p:nvPr>
        </p:nvSpPr>
        <p:spPr>
          <a:xfrm>
            <a:off x="107504" y="836613"/>
            <a:ext cx="9036496" cy="5832475"/>
          </a:xfrm>
        </p:spPr>
        <p:txBody>
          <a:bodyPr/>
          <a:lstStyle/>
          <a:p>
            <a:pPr>
              <a:lnSpc>
                <a:spcPct val="90000"/>
              </a:lnSpc>
            </a:pPr>
            <a:r>
              <a:rPr lang="en-GB" sz="3600" dirty="0"/>
              <a:t>Father I choose to deny myself &amp; surrender control of my life to you</a:t>
            </a:r>
          </a:p>
          <a:p>
            <a:pPr>
              <a:lnSpc>
                <a:spcPct val="90000"/>
              </a:lnSpc>
            </a:pPr>
            <a:r>
              <a:rPr lang="en-GB" sz="3600" dirty="0"/>
              <a:t>I give you my reason centre</a:t>
            </a:r>
          </a:p>
          <a:p>
            <a:pPr>
              <a:lnSpc>
                <a:spcPct val="90000"/>
              </a:lnSpc>
            </a:pPr>
            <a:r>
              <a:rPr lang="en-GB" sz="3600" dirty="0"/>
              <a:t>I repent and renounce doubt, unbelief, rationalism, scepticism, cynicism, denial</a:t>
            </a:r>
          </a:p>
          <a:p>
            <a:pPr>
              <a:lnSpc>
                <a:spcPct val="90000"/>
              </a:lnSpc>
            </a:pPr>
            <a:r>
              <a:rPr lang="en-GB" sz="3600" dirty="0"/>
              <a:t>I ask you cleanse me of all false doctrine, philosophies &amp; ideas </a:t>
            </a:r>
          </a:p>
          <a:p>
            <a:pPr>
              <a:lnSpc>
                <a:spcPct val="90000"/>
              </a:lnSpc>
            </a:pPr>
            <a:r>
              <a:rPr lang="en-GB" sz="3600" dirty="0"/>
              <a:t>I ask you to renew &amp; restore my reason</a:t>
            </a:r>
          </a:p>
          <a:p>
            <a:pPr>
              <a:lnSpc>
                <a:spcPct val="90000"/>
              </a:lnSpc>
            </a:pPr>
            <a:r>
              <a:rPr lang="en-GB" sz="3600" dirty="0"/>
              <a:t>Use my reason to interpret your thoughts &amp; understand your ways</a:t>
            </a:r>
          </a:p>
        </p:txBody>
      </p:sp>
      <p:sp>
        <p:nvSpPr>
          <p:cNvPr id="1010691" name="Rectangle 3"/>
          <p:cNvSpPr>
            <a:spLocks noGrp="1" noChangeArrowheads="1"/>
          </p:cNvSpPr>
          <p:nvPr>
            <p:ph type="title"/>
          </p:nvPr>
        </p:nvSpPr>
        <p:spPr>
          <a:xfrm>
            <a:off x="468313" y="0"/>
            <a:ext cx="8229600" cy="647700"/>
          </a:xfrm>
          <a:noFill/>
          <a:ln/>
        </p:spPr>
        <p:txBody>
          <a:bodyPr lIns="0" tIns="0" rIns="0" bIns="0" anchor="t">
            <a:normAutofit fontScale="90000"/>
          </a:bodyPr>
          <a:lstStyle/>
          <a:p>
            <a:r>
              <a:rPr lang="en-GB" sz="4400" dirty="0"/>
              <a:t>Preparing for Destiny </a:t>
            </a:r>
            <a:r>
              <a:rPr lang="en-GB" sz="4400" dirty="0" smtClean="0"/>
              <a:t>– </a:t>
            </a:r>
            <a:r>
              <a:rPr lang="en-GB" sz="4000" dirty="0"/>
              <a:t>Practice</a:t>
            </a:r>
            <a:r>
              <a:rPr lang="en-GB" sz="4400" dirty="0" smtClean="0"/>
              <a:t> </a:t>
            </a:r>
            <a:endParaRPr lang="en-GB" sz="4400" dirty="0"/>
          </a:p>
        </p:txBody>
      </p:sp>
    </p:spTree>
    <p:extLst>
      <p:ext uri="{BB962C8B-B14F-4D97-AF65-F5344CB8AC3E}">
        <p14:creationId xmlns:p14="http://schemas.microsoft.com/office/powerpoint/2010/main" val="28357814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069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069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1069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10690">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10690">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1069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0690" grpId="0" build="p"/>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2738" name="Rectangle 2"/>
          <p:cNvSpPr>
            <a:spLocks noGrp="1" noChangeArrowheads="1"/>
          </p:cNvSpPr>
          <p:nvPr>
            <p:ph type="body" idx="1"/>
          </p:nvPr>
        </p:nvSpPr>
        <p:spPr>
          <a:xfrm>
            <a:off x="107504" y="836613"/>
            <a:ext cx="9036496" cy="6021387"/>
          </a:xfrm>
        </p:spPr>
        <p:txBody>
          <a:bodyPr/>
          <a:lstStyle/>
          <a:p>
            <a:pPr>
              <a:spcBef>
                <a:spcPts val="1200"/>
              </a:spcBef>
            </a:pPr>
            <a:r>
              <a:rPr lang="en-GB" sz="3600" dirty="0"/>
              <a:t>Father I choose to deny myself &amp; surrender control of my life to you</a:t>
            </a:r>
          </a:p>
          <a:p>
            <a:pPr>
              <a:spcBef>
                <a:spcPts val="1200"/>
              </a:spcBef>
            </a:pPr>
            <a:r>
              <a:rPr lang="en-GB" sz="3600" dirty="0"/>
              <a:t>I give you my imagination</a:t>
            </a:r>
          </a:p>
          <a:p>
            <a:pPr>
              <a:spcBef>
                <a:spcPts val="1200"/>
              </a:spcBef>
            </a:pPr>
            <a:r>
              <a:rPr lang="en-GB" sz="3600" dirty="0"/>
              <a:t>I repent and renounce of viewing any image that has polluted me</a:t>
            </a:r>
          </a:p>
          <a:p>
            <a:pPr>
              <a:spcBef>
                <a:spcPts val="1200"/>
              </a:spcBef>
            </a:pPr>
            <a:r>
              <a:rPr lang="en-GB" sz="3600" dirty="0"/>
              <a:t>I ask you to blot out every image with </a:t>
            </a:r>
            <a:r>
              <a:rPr lang="en-GB" sz="3600" dirty="0" smtClean="0"/>
              <a:t>the blood </a:t>
            </a:r>
            <a:r>
              <a:rPr lang="en-GB" sz="3600" dirty="0"/>
              <a:t>of Jesus</a:t>
            </a:r>
          </a:p>
          <a:p>
            <a:pPr>
              <a:spcBef>
                <a:spcPts val="1200"/>
              </a:spcBef>
            </a:pPr>
            <a:r>
              <a:rPr lang="en-GB" sz="3600" dirty="0"/>
              <a:t>Purify &amp; restore my imagination</a:t>
            </a:r>
          </a:p>
          <a:p>
            <a:pPr>
              <a:spcBef>
                <a:spcPts val="1200"/>
              </a:spcBef>
            </a:pPr>
            <a:r>
              <a:rPr lang="en-GB" sz="3600" dirty="0"/>
              <a:t>Restore my screen, vision &amp; revelation </a:t>
            </a:r>
          </a:p>
        </p:txBody>
      </p:sp>
      <p:sp>
        <p:nvSpPr>
          <p:cNvPr id="1012739" name="Rectangle 3"/>
          <p:cNvSpPr>
            <a:spLocks noGrp="1" noChangeArrowheads="1"/>
          </p:cNvSpPr>
          <p:nvPr>
            <p:ph type="title"/>
          </p:nvPr>
        </p:nvSpPr>
        <p:spPr>
          <a:xfrm>
            <a:off x="468313" y="0"/>
            <a:ext cx="8229600" cy="647700"/>
          </a:xfrm>
          <a:noFill/>
          <a:ln/>
        </p:spPr>
        <p:txBody>
          <a:bodyPr lIns="0" tIns="0" rIns="0" bIns="0" anchor="t">
            <a:normAutofit fontScale="90000"/>
          </a:bodyPr>
          <a:lstStyle/>
          <a:p>
            <a:r>
              <a:rPr lang="en-GB" sz="4400" dirty="0"/>
              <a:t>Preparing for Destiny </a:t>
            </a:r>
            <a:r>
              <a:rPr lang="en-GB" sz="4400" dirty="0" smtClean="0"/>
              <a:t>– </a:t>
            </a:r>
            <a:r>
              <a:rPr lang="en-GB" sz="4000" dirty="0"/>
              <a:t>Practice</a:t>
            </a:r>
            <a:r>
              <a:rPr lang="en-GB" sz="4400" dirty="0" smtClean="0"/>
              <a:t> </a:t>
            </a:r>
            <a:endParaRPr lang="en-GB" sz="4400" dirty="0"/>
          </a:p>
        </p:txBody>
      </p:sp>
    </p:spTree>
    <p:extLst>
      <p:ext uri="{BB962C8B-B14F-4D97-AF65-F5344CB8AC3E}">
        <p14:creationId xmlns:p14="http://schemas.microsoft.com/office/powerpoint/2010/main" val="26541225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273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273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12738">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12738">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12738">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1273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2738" grpId="0" build="p"/>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4786" name="Rectangle 2"/>
          <p:cNvSpPr>
            <a:spLocks noGrp="1" noChangeArrowheads="1"/>
          </p:cNvSpPr>
          <p:nvPr>
            <p:ph type="body" idx="1"/>
          </p:nvPr>
        </p:nvSpPr>
        <p:spPr>
          <a:xfrm>
            <a:off x="0" y="836613"/>
            <a:ext cx="9144000" cy="6021387"/>
          </a:xfrm>
        </p:spPr>
        <p:txBody>
          <a:bodyPr/>
          <a:lstStyle/>
          <a:p>
            <a:pPr>
              <a:spcBef>
                <a:spcPts val="1800"/>
              </a:spcBef>
            </a:pPr>
            <a:r>
              <a:rPr lang="en-GB" dirty="0"/>
              <a:t>Father I choose to deny myself &amp; surrender control of my life to you</a:t>
            </a:r>
          </a:p>
          <a:p>
            <a:pPr>
              <a:spcBef>
                <a:spcPts val="1800"/>
              </a:spcBef>
            </a:pPr>
            <a:r>
              <a:rPr lang="en-GB" dirty="0"/>
              <a:t>I give you my heart </a:t>
            </a:r>
            <a:r>
              <a:rPr lang="en-GB" dirty="0" smtClean="0"/>
              <a:t>my sub-conscious </a:t>
            </a:r>
            <a:r>
              <a:rPr lang="en-GB" dirty="0"/>
              <a:t>mind</a:t>
            </a:r>
          </a:p>
          <a:p>
            <a:pPr>
              <a:spcBef>
                <a:spcPts val="1800"/>
              </a:spcBef>
            </a:pPr>
            <a:r>
              <a:rPr lang="en-GB" dirty="0"/>
              <a:t>I repent and renounce all strongholds, negative belief &amp; value systems, vows, words, curses, doctrines, triggers, coping &amp; defence mechanisms</a:t>
            </a:r>
          </a:p>
          <a:p>
            <a:pPr>
              <a:spcBef>
                <a:spcPts val="1800"/>
              </a:spcBef>
            </a:pPr>
            <a:r>
              <a:rPr lang="en-GB" dirty="0"/>
              <a:t>I ask you to cleanse every negative memory</a:t>
            </a:r>
          </a:p>
          <a:p>
            <a:pPr>
              <a:spcBef>
                <a:spcPts val="1800"/>
              </a:spcBef>
            </a:pPr>
            <a:r>
              <a:rPr lang="en-GB" dirty="0"/>
              <a:t>Purify, restore &amp; reprogram my heart with your truth, values &amp; my destiny</a:t>
            </a:r>
          </a:p>
        </p:txBody>
      </p:sp>
      <p:sp>
        <p:nvSpPr>
          <p:cNvPr id="1014787" name="Rectangle 3"/>
          <p:cNvSpPr>
            <a:spLocks noGrp="1" noChangeArrowheads="1"/>
          </p:cNvSpPr>
          <p:nvPr>
            <p:ph type="title"/>
          </p:nvPr>
        </p:nvSpPr>
        <p:spPr>
          <a:xfrm>
            <a:off x="468313" y="0"/>
            <a:ext cx="8229600" cy="647700"/>
          </a:xfrm>
          <a:noFill/>
          <a:ln/>
        </p:spPr>
        <p:txBody>
          <a:bodyPr lIns="0" tIns="0" rIns="0" bIns="0" anchor="t">
            <a:normAutofit fontScale="90000"/>
          </a:bodyPr>
          <a:lstStyle/>
          <a:p>
            <a:r>
              <a:rPr lang="en-GB" sz="4400" dirty="0"/>
              <a:t>Preparing for Destiny </a:t>
            </a:r>
            <a:r>
              <a:rPr lang="en-GB" sz="4400" dirty="0" smtClean="0"/>
              <a:t>– </a:t>
            </a:r>
            <a:r>
              <a:rPr lang="en-GB" sz="4000" dirty="0"/>
              <a:t>Practice</a:t>
            </a:r>
            <a:r>
              <a:rPr lang="en-GB" sz="4400" dirty="0" smtClean="0"/>
              <a:t> </a:t>
            </a:r>
            <a:endParaRPr lang="en-GB" sz="4400" dirty="0"/>
          </a:p>
        </p:txBody>
      </p:sp>
    </p:spTree>
    <p:extLst>
      <p:ext uri="{BB962C8B-B14F-4D97-AF65-F5344CB8AC3E}">
        <p14:creationId xmlns:p14="http://schemas.microsoft.com/office/powerpoint/2010/main" val="12464099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478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478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1478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1478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1478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4786" grpId="0" build="p"/>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6834" name="Rectangle 2"/>
          <p:cNvSpPr>
            <a:spLocks noGrp="1" noChangeArrowheads="1"/>
          </p:cNvSpPr>
          <p:nvPr>
            <p:ph type="body" idx="1"/>
          </p:nvPr>
        </p:nvSpPr>
        <p:spPr>
          <a:xfrm>
            <a:off x="0" y="836613"/>
            <a:ext cx="9144000" cy="5832475"/>
          </a:xfrm>
        </p:spPr>
        <p:txBody>
          <a:bodyPr/>
          <a:lstStyle/>
          <a:p>
            <a:pPr>
              <a:spcBef>
                <a:spcPts val="1800"/>
              </a:spcBef>
            </a:pPr>
            <a:r>
              <a:rPr lang="en-GB" sz="3600" dirty="0"/>
              <a:t>Father I choose to deny myself &amp; surrender control of my life to you</a:t>
            </a:r>
          </a:p>
          <a:p>
            <a:pPr>
              <a:spcBef>
                <a:spcPts val="1800"/>
              </a:spcBef>
            </a:pPr>
            <a:r>
              <a:rPr lang="en-GB" sz="3600" dirty="0"/>
              <a:t>I give you my emotions</a:t>
            </a:r>
          </a:p>
          <a:p>
            <a:pPr>
              <a:spcBef>
                <a:spcPts val="1800"/>
              </a:spcBef>
            </a:pPr>
            <a:r>
              <a:rPr lang="en-GB" sz="3600" dirty="0"/>
              <a:t>I repent and renounce all unforgiveness, </a:t>
            </a:r>
            <a:r>
              <a:rPr lang="en-GB" sz="3600" dirty="0" smtClean="0"/>
              <a:t>bitterness, anger &amp; self-pity</a:t>
            </a:r>
            <a:endParaRPr lang="en-GB" sz="3600" dirty="0"/>
          </a:p>
          <a:p>
            <a:pPr>
              <a:spcBef>
                <a:spcPts val="1800"/>
              </a:spcBef>
            </a:pPr>
            <a:r>
              <a:rPr lang="en-GB" sz="3600" dirty="0"/>
              <a:t>I ask you </a:t>
            </a:r>
            <a:r>
              <a:rPr lang="en-GB" sz="3600" dirty="0" smtClean="0"/>
              <a:t>purify </a:t>
            </a:r>
            <a:r>
              <a:rPr lang="en-GB" sz="3600" dirty="0"/>
              <a:t>&amp; restore my emotions</a:t>
            </a:r>
          </a:p>
          <a:p>
            <a:pPr>
              <a:spcBef>
                <a:spcPts val="1800"/>
              </a:spcBef>
            </a:pPr>
            <a:r>
              <a:rPr lang="en-GB" sz="3600" dirty="0"/>
              <a:t>Use my emotions to feel your heart &amp; guide me through intuition.</a:t>
            </a:r>
          </a:p>
        </p:txBody>
      </p:sp>
      <p:sp>
        <p:nvSpPr>
          <p:cNvPr id="1016835" name="Rectangle 3"/>
          <p:cNvSpPr>
            <a:spLocks noGrp="1" noChangeArrowheads="1"/>
          </p:cNvSpPr>
          <p:nvPr>
            <p:ph type="title"/>
          </p:nvPr>
        </p:nvSpPr>
        <p:spPr>
          <a:xfrm>
            <a:off x="468313" y="0"/>
            <a:ext cx="8229600" cy="647700"/>
          </a:xfrm>
          <a:noFill/>
          <a:ln/>
        </p:spPr>
        <p:txBody>
          <a:bodyPr lIns="0" tIns="0" rIns="0" bIns="0" anchor="t">
            <a:normAutofit fontScale="90000"/>
          </a:bodyPr>
          <a:lstStyle/>
          <a:p>
            <a:r>
              <a:rPr lang="en-GB" sz="4400" dirty="0"/>
              <a:t>Preparing for Destiny </a:t>
            </a:r>
            <a:r>
              <a:rPr lang="en-GB" sz="4400" dirty="0" smtClean="0"/>
              <a:t>–  </a:t>
            </a:r>
            <a:r>
              <a:rPr lang="en-GB" sz="4000" dirty="0"/>
              <a:t>Practice</a:t>
            </a:r>
            <a:endParaRPr lang="en-GB" sz="4400" dirty="0"/>
          </a:p>
        </p:txBody>
      </p:sp>
    </p:spTree>
    <p:extLst>
      <p:ext uri="{BB962C8B-B14F-4D97-AF65-F5344CB8AC3E}">
        <p14:creationId xmlns:p14="http://schemas.microsoft.com/office/powerpoint/2010/main" val="23188789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683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683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1683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1683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1683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6834" grpId="0" build="p"/>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8882" name="Rectangle 2"/>
          <p:cNvSpPr>
            <a:spLocks noGrp="1" noChangeArrowheads="1"/>
          </p:cNvSpPr>
          <p:nvPr>
            <p:ph type="body" idx="1"/>
          </p:nvPr>
        </p:nvSpPr>
        <p:spPr>
          <a:xfrm>
            <a:off x="0" y="836613"/>
            <a:ext cx="9144000" cy="5832475"/>
          </a:xfrm>
        </p:spPr>
        <p:txBody>
          <a:bodyPr/>
          <a:lstStyle/>
          <a:p>
            <a:pPr>
              <a:lnSpc>
                <a:spcPct val="90000"/>
              </a:lnSpc>
            </a:pPr>
            <a:r>
              <a:rPr lang="en-GB" sz="3600" dirty="0"/>
              <a:t>Father I choose to deny myself &amp; surrender control of my life to you</a:t>
            </a:r>
          </a:p>
          <a:p>
            <a:pPr>
              <a:lnSpc>
                <a:spcPct val="90000"/>
              </a:lnSpc>
            </a:pPr>
            <a:r>
              <a:rPr lang="en-GB" sz="3600" dirty="0"/>
              <a:t>I give you my will</a:t>
            </a:r>
          </a:p>
          <a:p>
            <a:pPr>
              <a:lnSpc>
                <a:spcPct val="90000"/>
              </a:lnSpc>
            </a:pPr>
            <a:r>
              <a:rPr lang="en-GB" sz="3600" dirty="0"/>
              <a:t>I repent and renounce all Sin, Rebellion, Stubbornness, Wilfulness, Control, Fear, Doubt, Unbelief, Indecision</a:t>
            </a:r>
          </a:p>
          <a:p>
            <a:pPr>
              <a:lnSpc>
                <a:spcPct val="90000"/>
              </a:lnSpc>
            </a:pPr>
            <a:r>
              <a:rPr lang="en-GB" sz="3600" dirty="0"/>
              <a:t>I ask you to Purify &amp; restore my will &amp; Restore courage, perseverance</a:t>
            </a:r>
          </a:p>
          <a:p>
            <a:pPr>
              <a:lnSpc>
                <a:spcPct val="90000"/>
              </a:lnSpc>
            </a:pPr>
            <a:r>
              <a:rPr lang="en-GB" sz="3600" dirty="0"/>
              <a:t>Use my will to enable me to do your will through obedience &amp; true worship</a:t>
            </a:r>
          </a:p>
        </p:txBody>
      </p:sp>
      <p:sp>
        <p:nvSpPr>
          <p:cNvPr id="1018883" name="Rectangle 3"/>
          <p:cNvSpPr>
            <a:spLocks noGrp="1" noChangeArrowheads="1"/>
          </p:cNvSpPr>
          <p:nvPr>
            <p:ph type="title"/>
          </p:nvPr>
        </p:nvSpPr>
        <p:spPr>
          <a:xfrm>
            <a:off x="468313" y="0"/>
            <a:ext cx="8229600" cy="647700"/>
          </a:xfrm>
          <a:noFill/>
          <a:ln/>
        </p:spPr>
        <p:txBody>
          <a:bodyPr lIns="0" tIns="0" rIns="0" bIns="0" anchor="t">
            <a:normAutofit fontScale="90000"/>
          </a:bodyPr>
          <a:lstStyle/>
          <a:p>
            <a:r>
              <a:rPr lang="en-GB" sz="4400" dirty="0"/>
              <a:t>Preparing for Destiny – </a:t>
            </a:r>
            <a:r>
              <a:rPr lang="en-GB" sz="4000" dirty="0"/>
              <a:t>Practice</a:t>
            </a:r>
            <a:endParaRPr lang="en-GB" sz="4400" dirty="0"/>
          </a:p>
        </p:txBody>
      </p:sp>
    </p:spTree>
    <p:extLst>
      <p:ext uri="{BB962C8B-B14F-4D97-AF65-F5344CB8AC3E}">
        <p14:creationId xmlns:p14="http://schemas.microsoft.com/office/powerpoint/2010/main" val="17599393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888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888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1888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1888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1888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8882" grpId="0" build="p"/>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8882" name="Rectangle 2"/>
          <p:cNvSpPr>
            <a:spLocks noGrp="1" noChangeArrowheads="1"/>
          </p:cNvSpPr>
          <p:nvPr>
            <p:ph type="body" idx="1"/>
          </p:nvPr>
        </p:nvSpPr>
        <p:spPr>
          <a:xfrm>
            <a:off x="0" y="836613"/>
            <a:ext cx="9144000" cy="6021387"/>
          </a:xfrm>
        </p:spPr>
        <p:txBody>
          <a:bodyPr/>
          <a:lstStyle/>
          <a:p>
            <a:pPr>
              <a:lnSpc>
                <a:spcPct val="90000"/>
              </a:lnSpc>
            </a:pPr>
            <a:r>
              <a:rPr lang="en-GB" sz="3600" dirty="0" smtClean="0"/>
              <a:t>Father I surrender my spirit, soul and body to You</a:t>
            </a:r>
          </a:p>
          <a:p>
            <a:pPr>
              <a:lnSpc>
                <a:spcPct val="90000"/>
              </a:lnSpc>
            </a:pPr>
            <a:r>
              <a:rPr lang="en-GB" sz="3600" dirty="0" smtClean="0"/>
              <a:t>I declare that Jesus is Lord of the gates of my life</a:t>
            </a:r>
          </a:p>
          <a:p>
            <a:pPr>
              <a:lnSpc>
                <a:spcPct val="90000"/>
              </a:lnSpc>
            </a:pPr>
            <a:r>
              <a:rPr lang="en-GB" sz="3600" dirty="0" smtClean="0"/>
              <a:t>I step back into this realm readily available to do Your will &amp; purposes</a:t>
            </a:r>
          </a:p>
          <a:p>
            <a:pPr>
              <a:lnSpc>
                <a:spcPct val="90000"/>
              </a:lnSpc>
            </a:pPr>
            <a:r>
              <a:rPr lang="en-GB" sz="3600" dirty="0" smtClean="0"/>
              <a:t>Manifest Your glory &amp; presence in &amp; through my life</a:t>
            </a:r>
          </a:p>
          <a:p>
            <a:pPr>
              <a:lnSpc>
                <a:spcPct val="90000"/>
              </a:lnSpc>
            </a:pPr>
            <a:r>
              <a:rPr lang="en-GB" sz="3600" dirty="0" smtClean="0"/>
              <a:t>Manifest Your Kingdom authority and power through me and around me </a:t>
            </a:r>
            <a:endParaRPr lang="en-GB" sz="3600" dirty="0"/>
          </a:p>
        </p:txBody>
      </p:sp>
      <p:sp>
        <p:nvSpPr>
          <p:cNvPr id="1018883" name="Rectangle 3"/>
          <p:cNvSpPr>
            <a:spLocks noGrp="1" noChangeArrowheads="1"/>
          </p:cNvSpPr>
          <p:nvPr>
            <p:ph type="title"/>
          </p:nvPr>
        </p:nvSpPr>
        <p:spPr>
          <a:xfrm>
            <a:off x="468313" y="0"/>
            <a:ext cx="8229600" cy="647700"/>
          </a:xfrm>
          <a:noFill/>
          <a:ln/>
        </p:spPr>
        <p:txBody>
          <a:bodyPr lIns="0" tIns="0" rIns="0" bIns="0" anchor="t">
            <a:normAutofit fontScale="90000"/>
          </a:bodyPr>
          <a:lstStyle/>
          <a:p>
            <a:r>
              <a:rPr lang="en-GB" sz="4400" dirty="0"/>
              <a:t>Preparing for Destiny – </a:t>
            </a:r>
            <a:r>
              <a:rPr lang="en-GB" sz="4000" dirty="0"/>
              <a:t>Practice</a:t>
            </a:r>
            <a:endParaRPr lang="en-GB" sz="4400" dirty="0"/>
          </a:p>
        </p:txBody>
      </p:sp>
    </p:spTree>
    <p:extLst>
      <p:ext uri="{BB962C8B-B14F-4D97-AF65-F5344CB8AC3E}">
        <p14:creationId xmlns:p14="http://schemas.microsoft.com/office/powerpoint/2010/main" val="17369469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88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88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188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1888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1888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8882"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1906" name="Rectangle 2"/>
          <p:cNvSpPr>
            <a:spLocks noGrp="1" noChangeArrowheads="1"/>
          </p:cNvSpPr>
          <p:nvPr>
            <p:ph type="title"/>
          </p:nvPr>
        </p:nvSpPr>
        <p:spPr>
          <a:xfrm>
            <a:off x="444500" y="0"/>
            <a:ext cx="8229600" cy="350838"/>
          </a:xfrm>
        </p:spPr>
        <p:txBody>
          <a:bodyPr/>
          <a:lstStyle/>
          <a:p>
            <a:r>
              <a:rPr lang="en-GB" sz="2800"/>
              <a:t>Spirit Gates</a:t>
            </a:r>
          </a:p>
        </p:txBody>
      </p:sp>
      <p:sp>
        <p:nvSpPr>
          <p:cNvPr id="891907" name="AutoShape 3"/>
          <p:cNvSpPr>
            <a:spLocks noChangeArrowheads="1"/>
          </p:cNvSpPr>
          <p:nvPr/>
        </p:nvSpPr>
        <p:spPr bwMode="auto">
          <a:xfrm>
            <a:off x="2555875" y="765175"/>
            <a:ext cx="382588" cy="2322513"/>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700" smtClean="0">
                <a:solidFill>
                  <a:srgbClr val="000000"/>
                </a:solidFill>
                <a:latin typeface="Arial" charset="0"/>
              </a:rPr>
              <a:t>F</a:t>
            </a:r>
            <a:br>
              <a:rPr lang="en-GB" sz="1700" smtClean="0">
                <a:solidFill>
                  <a:srgbClr val="000000"/>
                </a:solidFill>
                <a:latin typeface="Arial" charset="0"/>
              </a:rPr>
            </a:br>
            <a:r>
              <a:rPr lang="en-GB" sz="1700" smtClean="0">
                <a:solidFill>
                  <a:srgbClr val="000000"/>
                </a:solidFill>
                <a:latin typeface="Arial" charset="0"/>
              </a:rPr>
              <a:t>E</a:t>
            </a:r>
            <a:br>
              <a:rPr lang="en-GB" sz="1700" smtClean="0">
                <a:solidFill>
                  <a:srgbClr val="000000"/>
                </a:solidFill>
                <a:latin typeface="Arial" charset="0"/>
              </a:rPr>
            </a:br>
            <a:r>
              <a:rPr lang="en-GB" sz="1700" smtClean="0">
                <a:solidFill>
                  <a:srgbClr val="000000"/>
                </a:solidFill>
                <a:latin typeface="Arial" charset="0"/>
              </a:rPr>
              <a:t>L</a:t>
            </a:r>
            <a:br>
              <a:rPr lang="en-GB" sz="1700" smtClean="0">
                <a:solidFill>
                  <a:srgbClr val="000000"/>
                </a:solidFill>
                <a:latin typeface="Arial" charset="0"/>
              </a:rPr>
            </a:br>
            <a:r>
              <a:rPr lang="en-GB" sz="1700" smtClean="0">
                <a:solidFill>
                  <a:srgbClr val="000000"/>
                </a:solidFill>
                <a:latin typeface="Arial" charset="0"/>
              </a:rPr>
              <a:t>L</a:t>
            </a:r>
            <a:br>
              <a:rPr lang="en-GB" sz="1700" smtClean="0">
                <a:solidFill>
                  <a:srgbClr val="000000"/>
                </a:solidFill>
                <a:latin typeface="Arial" charset="0"/>
              </a:rPr>
            </a:br>
            <a:r>
              <a:rPr lang="en-GB" sz="1700" smtClean="0">
                <a:solidFill>
                  <a:srgbClr val="000000"/>
                </a:solidFill>
                <a:latin typeface="Arial" charset="0"/>
              </a:rPr>
              <a:t>O</a:t>
            </a:r>
            <a:br>
              <a:rPr lang="en-GB" sz="1700" smtClean="0">
                <a:solidFill>
                  <a:srgbClr val="000000"/>
                </a:solidFill>
                <a:latin typeface="Arial" charset="0"/>
              </a:rPr>
            </a:br>
            <a:r>
              <a:rPr lang="en-GB" sz="1700" smtClean="0">
                <a:solidFill>
                  <a:srgbClr val="000000"/>
                </a:solidFill>
                <a:latin typeface="Arial" charset="0"/>
              </a:rPr>
              <a:t>W</a:t>
            </a:r>
            <a:br>
              <a:rPr lang="en-GB" sz="1700" smtClean="0">
                <a:solidFill>
                  <a:srgbClr val="000000"/>
                </a:solidFill>
                <a:latin typeface="Arial" charset="0"/>
              </a:rPr>
            </a:br>
            <a:r>
              <a:rPr lang="en-GB" sz="1700" smtClean="0">
                <a:solidFill>
                  <a:srgbClr val="000000"/>
                </a:solidFill>
                <a:latin typeface="Arial" charset="0"/>
              </a:rPr>
              <a:t>S</a:t>
            </a:r>
            <a:br>
              <a:rPr lang="en-GB" sz="1700" smtClean="0">
                <a:solidFill>
                  <a:srgbClr val="000000"/>
                </a:solidFill>
                <a:latin typeface="Arial" charset="0"/>
              </a:rPr>
            </a:br>
            <a:r>
              <a:rPr lang="en-GB" sz="1700" smtClean="0">
                <a:solidFill>
                  <a:srgbClr val="000000"/>
                </a:solidFill>
                <a:latin typeface="Arial" charset="0"/>
              </a:rPr>
              <a:t>I</a:t>
            </a:r>
            <a:br>
              <a:rPr lang="en-GB" sz="1700" smtClean="0">
                <a:solidFill>
                  <a:srgbClr val="000000"/>
                </a:solidFill>
                <a:latin typeface="Arial" charset="0"/>
              </a:rPr>
            </a:br>
            <a:r>
              <a:rPr lang="en-GB" sz="1700" smtClean="0">
                <a:solidFill>
                  <a:srgbClr val="000000"/>
                </a:solidFill>
                <a:latin typeface="Arial" charset="0"/>
              </a:rPr>
              <a:t>P</a:t>
            </a:r>
          </a:p>
        </p:txBody>
      </p:sp>
      <p:sp>
        <p:nvSpPr>
          <p:cNvPr id="891908" name="AutoShape 4"/>
          <p:cNvSpPr>
            <a:spLocks noChangeArrowheads="1"/>
          </p:cNvSpPr>
          <p:nvPr/>
        </p:nvSpPr>
        <p:spPr bwMode="auto">
          <a:xfrm>
            <a:off x="3635375" y="728663"/>
            <a:ext cx="3455988" cy="78740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600" smtClean="0">
                <a:solidFill>
                  <a:srgbClr val="000000"/>
                </a:solidFill>
                <a:latin typeface="Arial" charset="0"/>
              </a:rPr>
              <a:t>Awestruck All Knowing, </a:t>
            </a:r>
            <a:br>
              <a:rPr lang="en-GB" sz="1600" smtClean="0">
                <a:solidFill>
                  <a:srgbClr val="000000"/>
                </a:solidFill>
                <a:latin typeface="Arial" charset="0"/>
              </a:rPr>
            </a:br>
            <a:r>
              <a:rPr lang="en-GB" sz="1600" smtClean="0">
                <a:solidFill>
                  <a:srgbClr val="000000"/>
                </a:solidFill>
                <a:latin typeface="Arial" charset="0"/>
              </a:rPr>
              <a:t>All Seeing, All Powerful, </a:t>
            </a:r>
            <a:br>
              <a:rPr lang="en-GB" sz="1600" smtClean="0">
                <a:solidFill>
                  <a:srgbClr val="000000"/>
                </a:solidFill>
                <a:latin typeface="Arial" charset="0"/>
              </a:rPr>
            </a:br>
            <a:r>
              <a:rPr lang="en-GB" sz="1600" smtClean="0">
                <a:solidFill>
                  <a:srgbClr val="000000"/>
                </a:solidFill>
                <a:latin typeface="Arial" charset="0"/>
              </a:rPr>
              <a:t>Almighty, Consuming Fire</a:t>
            </a:r>
            <a:endParaRPr lang="en-GB" smtClean="0">
              <a:solidFill>
                <a:srgbClr val="000000"/>
              </a:solidFill>
              <a:latin typeface="Arial" charset="0"/>
            </a:endParaRPr>
          </a:p>
        </p:txBody>
      </p:sp>
      <p:sp>
        <p:nvSpPr>
          <p:cNvPr id="891909" name="AutoShape 5"/>
          <p:cNvSpPr>
            <a:spLocks noChangeArrowheads="1"/>
          </p:cNvSpPr>
          <p:nvPr/>
        </p:nvSpPr>
        <p:spPr bwMode="auto">
          <a:xfrm>
            <a:off x="3635375" y="1628775"/>
            <a:ext cx="3455988" cy="32385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Honour Respect</a:t>
            </a:r>
          </a:p>
        </p:txBody>
      </p:sp>
      <p:sp>
        <p:nvSpPr>
          <p:cNvPr id="891910" name="AutoShape 6"/>
          <p:cNvSpPr>
            <a:spLocks noChangeArrowheads="1"/>
          </p:cNvSpPr>
          <p:nvPr/>
        </p:nvSpPr>
        <p:spPr bwMode="auto">
          <a:xfrm>
            <a:off x="3635375" y="2132013"/>
            <a:ext cx="3455988" cy="504825"/>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Obeisance, Obedience</a:t>
            </a:r>
            <a:br>
              <a:rPr lang="en-GB" smtClean="0">
                <a:solidFill>
                  <a:srgbClr val="000000"/>
                </a:solidFill>
                <a:latin typeface="Arial" charset="0"/>
              </a:rPr>
            </a:br>
            <a:r>
              <a:rPr lang="en-GB" smtClean="0">
                <a:solidFill>
                  <a:srgbClr val="000000"/>
                </a:solidFill>
                <a:latin typeface="Arial" charset="0"/>
              </a:rPr>
              <a:t>Surrender, Submission</a:t>
            </a:r>
          </a:p>
        </p:txBody>
      </p:sp>
      <p:sp>
        <p:nvSpPr>
          <p:cNvPr id="891911" name="AutoShape 7"/>
          <p:cNvSpPr>
            <a:spLocks noChangeArrowheads="1"/>
          </p:cNvSpPr>
          <p:nvPr/>
        </p:nvSpPr>
        <p:spPr bwMode="auto">
          <a:xfrm>
            <a:off x="3635375" y="2781300"/>
            <a:ext cx="3455988" cy="503238"/>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Constant 2 Way</a:t>
            </a:r>
            <a:br>
              <a:rPr lang="en-GB" smtClean="0">
                <a:solidFill>
                  <a:srgbClr val="000000"/>
                </a:solidFill>
                <a:latin typeface="Arial" charset="0"/>
              </a:rPr>
            </a:br>
            <a:r>
              <a:rPr lang="en-GB" smtClean="0">
                <a:solidFill>
                  <a:srgbClr val="000000"/>
                </a:solidFill>
                <a:latin typeface="Arial" charset="0"/>
              </a:rPr>
              <a:t>Communication Flow </a:t>
            </a:r>
          </a:p>
        </p:txBody>
      </p:sp>
      <p:sp>
        <p:nvSpPr>
          <p:cNvPr id="891912" name="AutoShape 8"/>
          <p:cNvSpPr>
            <a:spLocks noChangeArrowheads="1"/>
          </p:cNvSpPr>
          <p:nvPr/>
        </p:nvSpPr>
        <p:spPr bwMode="auto">
          <a:xfrm>
            <a:off x="3611563" y="4076700"/>
            <a:ext cx="3455987" cy="55880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Harmony, Concord, </a:t>
            </a:r>
            <a:br>
              <a:rPr lang="en-GB" smtClean="0">
                <a:solidFill>
                  <a:srgbClr val="000000"/>
                </a:solidFill>
                <a:latin typeface="Arial" charset="0"/>
              </a:rPr>
            </a:br>
            <a:r>
              <a:rPr lang="en-GB" smtClean="0">
                <a:solidFill>
                  <a:srgbClr val="000000"/>
                </a:solidFill>
                <a:latin typeface="Arial" charset="0"/>
              </a:rPr>
              <a:t>Understanding, Knowing</a:t>
            </a:r>
          </a:p>
        </p:txBody>
      </p:sp>
      <p:sp>
        <p:nvSpPr>
          <p:cNvPr id="891913" name="AutoShape 9"/>
          <p:cNvSpPr>
            <a:spLocks noChangeArrowheads="1"/>
          </p:cNvSpPr>
          <p:nvPr/>
        </p:nvSpPr>
        <p:spPr bwMode="auto">
          <a:xfrm>
            <a:off x="3611563" y="3429000"/>
            <a:ext cx="3455987" cy="576263"/>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Visions, Dreams,</a:t>
            </a:r>
            <a:br>
              <a:rPr lang="en-GB" smtClean="0">
                <a:solidFill>
                  <a:srgbClr val="000000"/>
                </a:solidFill>
                <a:latin typeface="Arial" charset="0"/>
              </a:rPr>
            </a:br>
            <a:r>
              <a:rPr lang="en-GB" smtClean="0">
                <a:solidFill>
                  <a:srgbClr val="000000"/>
                </a:solidFill>
                <a:latin typeface="Arial" charset="0"/>
              </a:rPr>
              <a:t>Seeing Opportunities</a:t>
            </a:r>
          </a:p>
        </p:txBody>
      </p:sp>
      <p:sp>
        <p:nvSpPr>
          <p:cNvPr id="891914" name="AutoShape 10"/>
          <p:cNvSpPr>
            <a:spLocks noChangeArrowheads="1"/>
          </p:cNvSpPr>
          <p:nvPr/>
        </p:nvSpPr>
        <p:spPr bwMode="auto">
          <a:xfrm>
            <a:off x="3635375" y="4779963"/>
            <a:ext cx="3505200" cy="52070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Inspiration, Light, </a:t>
            </a:r>
            <a:br>
              <a:rPr lang="en-GB" smtClean="0">
                <a:solidFill>
                  <a:srgbClr val="000000"/>
                </a:solidFill>
                <a:latin typeface="Arial" charset="0"/>
              </a:rPr>
            </a:br>
            <a:r>
              <a:rPr lang="en-GB" smtClean="0">
                <a:solidFill>
                  <a:srgbClr val="000000"/>
                </a:solidFill>
                <a:latin typeface="Arial" charset="0"/>
              </a:rPr>
              <a:t>Counsel, Wisdom</a:t>
            </a:r>
          </a:p>
        </p:txBody>
      </p:sp>
      <p:sp>
        <p:nvSpPr>
          <p:cNvPr id="891915" name="AutoShape 11"/>
          <p:cNvSpPr>
            <a:spLocks noChangeArrowheads="1"/>
          </p:cNvSpPr>
          <p:nvPr/>
        </p:nvSpPr>
        <p:spPr bwMode="auto">
          <a:xfrm>
            <a:off x="3635375" y="5373688"/>
            <a:ext cx="3455988" cy="503237"/>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Knowledge, Gut feelings</a:t>
            </a:r>
            <a:br>
              <a:rPr lang="en-GB" smtClean="0">
                <a:solidFill>
                  <a:srgbClr val="000000"/>
                </a:solidFill>
                <a:latin typeface="Arial" charset="0"/>
              </a:rPr>
            </a:br>
            <a:r>
              <a:rPr lang="en-GB" smtClean="0">
                <a:solidFill>
                  <a:srgbClr val="000000"/>
                </a:solidFill>
                <a:latin typeface="Arial" charset="0"/>
              </a:rPr>
              <a:t>Instinct</a:t>
            </a:r>
          </a:p>
        </p:txBody>
      </p:sp>
      <p:sp>
        <p:nvSpPr>
          <p:cNvPr id="891916" name="AutoShape 12"/>
          <p:cNvSpPr>
            <a:spLocks noChangeArrowheads="1"/>
          </p:cNvSpPr>
          <p:nvPr/>
        </p:nvSpPr>
        <p:spPr bwMode="auto">
          <a:xfrm>
            <a:off x="3635375" y="6075363"/>
            <a:ext cx="3455988" cy="593725"/>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Spiritual Consciousness</a:t>
            </a:r>
            <a:br>
              <a:rPr lang="en-GB" smtClean="0">
                <a:solidFill>
                  <a:srgbClr val="000000"/>
                </a:solidFill>
                <a:latin typeface="Arial" charset="0"/>
              </a:rPr>
            </a:br>
            <a:r>
              <a:rPr lang="en-GB" smtClean="0">
                <a:solidFill>
                  <a:srgbClr val="000000"/>
                </a:solidFill>
                <a:latin typeface="Arial" charset="0"/>
              </a:rPr>
              <a:t>Heavenly Access</a:t>
            </a:r>
          </a:p>
        </p:txBody>
      </p:sp>
      <p:sp>
        <p:nvSpPr>
          <p:cNvPr id="891931" name="AutoShape 27"/>
          <p:cNvSpPr>
            <a:spLocks noChangeArrowheads="1"/>
          </p:cNvSpPr>
          <p:nvPr/>
        </p:nvSpPr>
        <p:spPr bwMode="auto">
          <a:xfrm>
            <a:off x="2555875" y="3429000"/>
            <a:ext cx="382588" cy="2862263"/>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R</a:t>
            </a:r>
            <a:br>
              <a:rPr lang="en-GB" smtClean="0">
                <a:solidFill>
                  <a:srgbClr val="000000"/>
                </a:solidFill>
                <a:latin typeface="Arial" charset="0"/>
              </a:rPr>
            </a:br>
            <a:r>
              <a:rPr lang="en-GB" smtClean="0">
                <a:solidFill>
                  <a:srgbClr val="000000"/>
                </a:solidFill>
                <a:latin typeface="Arial" charset="0"/>
              </a:rPr>
              <a:t>E</a:t>
            </a:r>
            <a:br>
              <a:rPr lang="en-GB" smtClean="0">
                <a:solidFill>
                  <a:srgbClr val="000000"/>
                </a:solidFill>
                <a:latin typeface="Arial" charset="0"/>
              </a:rPr>
            </a:br>
            <a:r>
              <a:rPr lang="en-GB" smtClean="0">
                <a:solidFill>
                  <a:srgbClr val="000000"/>
                </a:solidFill>
                <a:latin typeface="Arial" charset="0"/>
              </a:rPr>
              <a:t>V</a:t>
            </a:r>
            <a:br>
              <a:rPr lang="en-GB" smtClean="0">
                <a:solidFill>
                  <a:srgbClr val="000000"/>
                </a:solidFill>
                <a:latin typeface="Arial" charset="0"/>
              </a:rPr>
            </a:br>
            <a:r>
              <a:rPr lang="en-GB" smtClean="0">
                <a:solidFill>
                  <a:srgbClr val="000000"/>
                </a:solidFill>
                <a:latin typeface="Arial" charset="0"/>
              </a:rPr>
              <a:t>E</a:t>
            </a:r>
            <a:br>
              <a:rPr lang="en-GB" smtClean="0">
                <a:solidFill>
                  <a:srgbClr val="000000"/>
                </a:solidFill>
                <a:latin typeface="Arial" charset="0"/>
              </a:rPr>
            </a:br>
            <a:r>
              <a:rPr lang="en-GB" smtClean="0">
                <a:solidFill>
                  <a:srgbClr val="000000"/>
                </a:solidFill>
                <a:latin typeface="Arial" charset="0"/>
              </a:rPr>
              <a:t>L</a:t>
            </a:r>
            <a:br>
              <a:rPr lang="en-GB" smtClean="0">
                <a:solidFill>
                  <a:srgbClr val="000000"/>
                </a:solidFill>
                <a:latin typeface="Arial" charset="0"/>
              </a:rPr>
            </a:br>
            <a:r>
              <a:rPr lang="en-GB" smtClean="0">
                <a:solidFill>
                  <a:srgbClr val="000000"/>
                </a:solidFill>
                <a:latin typeface="Arial" charset="0"/>
              </a:rPr>
              <a:t>A</a:t>
            </a:r>
            <a:br>
              <a:rPr lang="en-GB" smtClean="0">
                <a:solidFill>
                  <a:srgbClr val="000000"/>
                </a:solidFill>
                <a:latin typeface="Arial" charset="0"/>
              </a:rPr>
            </a:br>
            <a:r>
              <a:rPr lang="en-GB" smtClean="0">
                <a:solidFill>
                  <a:srgbClr val="000000"/>
                </a:solidFill>
                <a:latin typeface="Arial" charset="0"/>
              </a:rPr>
              <a:t>T</a:t>
            </a:r>
            <a:br>
              <a:rPr lang="en-GB" smtClean="0">
                <a:solidFill>
                  <a:srgbClr val="000000"/>
                </a:solidFill>
                <a:latin typeface="Arial" charset="0"/>
              </a:rPr>
            </a:br>
            <a:r>
              <a:rPr lang="en-GB" smtClean="0">
                <a:solidFill>
                  <a:srgbClr val="000000"/>
                </a:solidFill>
                <a:latin typeface="Arial" charset="0"/>
              </a:rPr>
              <a:t>O</a:t>
            </a:r>
            <a:br>
              <a:rPr lang="en-GB" smtClean="0">
                <a:solidFill>
                  <a:srgbClr val="000000"/>
                </a:solidFill>
                <a:latin typeface="Arial" charset="0"/>
              </a:rPr>
            </a:br>
            <a:r>
              <a:rPr lang="en-GB" smtClean="0">
                <a:solidFill>
                  <a:srgbClr val="000000"/>
                </a:solidFill>
                <a:latin typeface="Arial" charset="0"/>
              </a:rPr>
              <a:t>R</a:t>
            </a:r>
            <a:br>
              <a:rPr lang="en-GB" smtClean="0">
                <a:solidFill>
                  <a:srgbClr val="000000"/>
                </a:solidFill>
                <a:latin typeface="Arial" charset="0"/>
              </a:rPr>
            </a:br>
            <a:r>
              <a:rPr lang="en-GB" smtClean="0">
                <a:solidFill>
                  <a:srgbClr val="000000"/>
                </a:solidFill>
                <a:latin typeface="Arial" charset="0"/>
              </a:rPr>
              <a:t>Y</a:t>
            </a:r>
          </a:p>
        </p:txBody>
      </p:sp>
      <p:sp>
        <p:nvSpPr>
          <p:cNvPr id="891932" name="AutoShape 28"/>
          <p:cNvSpPr>
            <a:spLocks noChangeArrowheads="1"/>
          </p:cNvSpPr>
          <p:nvPr/>
        </p:nvSpPr>
        <p:spPr bwMode="auto">
          <a:xfrm>
            <a:off x="1789113" y="350838"/>
            <a:ext cx="5183187" cy="323850"/>
          </a:xfrm>
          <a:prstGeom prst="flowChartAlternateProcess">
            <a:avLst/>
          </a:prstGeom>
          <a:solidFill>
            <a:srgbClr val="3333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FFFFFF"/>
                </a:solidFill>
                <a:latin typeface="Arial" charset="0"/>
              </a:rPr>
              <a:t>Training our Senses by Practice</a:t>
            </a:r>
          </a:p>
        </p:txBody>
      </p:sp>
      <p:cxnSp>
        <p:nvCxnSpPr>
          <p:cNvPr id="891933" name="AutoShape 29"/>
          <p:cNvCxnSpPr>
            <a:cxnSpLocks noChangeShapeType="1"/>
          </p:cNvCxnSpPr>
          <p:nvPr/>
        </p:nvCxnSpPr>
        <p:spPr bwMode="auto">
          <a:xfrm rot="10800000" flipH="1">
            <a:off x="360363" y="1052513"/>
            <a:ext cx="1587" cy="5184775"/>
          </a:xfrm>
          <a:prstGeom prst="bentConnector3">
            <a:avLst>
              <a:gd name="adj1" fmla="val -14400000"/>
            </a:avLst>
          </a:prstGeom>
          <a:noFill/>
          <a:ln w="254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1934" name="Line 30"/>
          <p:cNvSpPr>
            <a:spLocks noChangeShapeType="1"/>
          </p:cNvSpPr>
          <p:nvPr/>
        </p:nvSpPr>
        <p:spPr bwMode="auto">
          <a:xfrm>
            <a:off x="131763" y="5551488"/>
            <a:ext cx="23018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891935" name="Line 31"/>
          <p:cNvSpPr>
            <a:spLocks noChangeShapeType="1"/>
          </p:cNvSpPr>
          <p:nvPr/>
        </p:nvSpPr>
        <p:spPr bwMode="auto">
          <a:xfrm>
            <a:off x="114300" y="4897438"/>
            <a:ext cx="2301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891936" name="Line 32"/>
          <p:cNvSpPr>
            <a:spLocks noChangeShapeType="1"/>
          </p:cNvSpPr>
          <p:nvPr/>
        </p:nvSpPr>
        <p:spPr bwMode="auto">
          <a:xfrm>
            <a:off x="141288" y="4268788"/>
            <a:ext cx="23177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891937" name="Line 33"/>
          <p:cNvSpPr>
            <a:spLocks noChangeShapeType="1"/>
          </p:cNvSpPr>
          <p:nvPr/>
        </p:nvSpPr>
        <p:spPr bwMode="auto">
          <a:xfrm>
            <a:off x="144463" y="3641725"/>
            <a:ext cx="23018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891938" name="Line 34"/>
          <p:cNvSpPr>
            <a:spLocks noChangeShapeType="1"/>
          </p:cNvSpPr>
          <p:nvPr/>
        </p:nvSpPr>
        <p:spPr bwMode="auto">
          <a:xfrm>
            <a:off x="141288" y="2938463"/>
            <a:ext cx="23177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891939" name="Line 35"/>
          <p:cNvSpPr>
            <a:spLocks noChangeShapeType="1"/>
          </p:cNvSpPr>
          <p:nvPr/>
        </p:nvSpPr>
        <p:spPr bwMode="auto">
          <a:xfrm>
            <a:off x="138113" y="1646238"/>
            <a:ext cx="23018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891950" name="Line 46"/>
          <p:cNvSpPr>
            <a:spLocks noChangeShapeType="1"/>
          </p:cNvSpPr>
          <p:nvPr/>
        </p:nvSpPr>
        <p:spPr bwMode="auto">
          <a:xfrm flipV="1">
            <a:off x="119063" y="2349500"/>
            <a:ext cx="228600" cy="11113"/>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891951" name="AutoShape 47"/>
          <p:cNvSpPr>
            <a:spLocks noChangeArrowheads="1"/>
          </p:cNvSpPr>
          <p:nvPr/>
        </p:nvSpPr>
        <p:spPr bwMode="auto">
          <a:xfrm>
            <a:off x="323850" y="836613"/>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dirty="0" smtClean="0">
                <a:solidFill>
                  <a:srgbClr val="000000"/>
                </a:solidFill>
                <a:latin typeface="Arial" charset="0"/>
              </a:rPr>
              <a:t>Fear of God</a:t>
            </a:r>
          </a:p>
        </p:txBody>
      </p:sp>
      <p:sp>
        <p:nvSpPr>
          <p:cNvPr id="891952" name="AutoShape 48"/>
          <p:cNvSpPr>
            <a:spLocks noChangeArrowheads="1"/>
          </p:cNvSpPr>
          <p:nvPr/>
        </p:nvSpPr>
        <p:spPr bwMode="auto">
          <a:xfrm>
            <a:off x="323850" y="1484313"/>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Reverence</a:t>
            </a:r>
          </a:p>
        </p:txBody>
      </p:sp>
      <p:sp>
        <p:nvSpPr>
          <p:cNvPr id="891953" name="AutoShape 49"/>
          <p:cNvSpPr>
            <a:spLocks noChangeArrowheads="1"/>
          </p:cNvSpPr>
          <p:nvPr/>
        </p:nvSpPr>
        <p:spPr bwMode="auto">
          <a:xfrm>
            <a:off x="323850" y="2132013"/>
            <a:ext cx="1728788" cy="377825"/>
          </a:xfrm>
          <a:prstGeom prst="flowChartAlternateProcess">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b="1" smtClean="0">
                <a:solidFill>
                  <a:srgbClr val="000000"/>
                </a:solidFill>
                <a:latin typeface="Arial" charset="0"/>
              </a:rPr>
              <a:t>Worship</a:t>
            </a:r>
          </a:p>
        </p:txBody>
      </p:sp>
      <p:sp>
        <p:nvSpPr>
          <p:cNvPr id="891954" name="AutoShape 50"/>
          <p:cNvSpPr>
            <a:spLocks noChangeArrowheads="1"/>
          </p:cNvSpPr>
          <p:nvPr/>
        </p:nvSpPr>
        <p:spPr bwMode="auto">
          <a:xfrm>
            <a:off x="323850" y="4724400"/>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Revelation</a:t>
            </a:r>
          </a:p>
        </p:txBody>
      </p:sp>
      <p:sp>
        <p:nvSpPr>
          <p:cNvPr id="891955" name="AutoShape 51"/>
          <p:cNvSpPr>
            <a:spLocks noChangeArrowheads="1"/>
          </p:cNvSpPr>
          <p:nvPr/>
        </p:nvSpPr>
        <p:spPr bwMode="auto">
          <a:xfrm>
            <a:off x="323850" y="5372100"/>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Intuition</a:t>
            </a:r>
          </a:p>
        </p:txBody>
      </p:sp>
      <p:sp>
        <p:nvSpPr>
          <p:cNvPr id="891956" name="AutoShape 52"/>
          <p:cNvSpPr>
            <a:spLocks noChangeArrowheads="1"/>
          </p:cNvSpPr>
          <p:nvPr/>
        </p:nvSpPr>
        <p:spPr bwMode="auto">
          <a:xfrm>
            <a:off x="323850" y="6021388"/>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Heavenly</a:t>
            </a:r>
          </a:p>
        </p:txBody>
      </p:sp>
      <p:sp>
        <p:nvSpPr>
          <p:cNvPr id="891957" name="AutoShape 53"/>
          <p:cNvSpPr>
            <a:spLocks noChangeArrowheads="1"/>
          </p:cNvSpPr>
          <p:nvPr/>
        </p:nvSpPr>
        <p:spPr bwMode="auto">
          <a:xfrm>
            <a:off x="323850" y="2779713"/>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Prayer</a:t>
            </a:r>
          </a:p>
        </p:txBody>
      </p:sp>
      <p:sp>
        <p:nvSpPr>
          <p:cNvPr id="891958" name="AutoShape 54"/>
          <p:cNvSpPr>
            <a:spLocks noChangeArrowheads="1"/>
          </p:cNvSpPr>
          <p:nvPr/>
        </p:nvSpPr>
        <p:spPr bwMode="auto">
          <a:xfrm>
            <a:off x="323850" y="4076700"/>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Faith</a:t>
            </a:r>
          </a:p>
        </p:txBody>
      </p:sp>
      <p:sp>
        <p:nvSpPr>
          <p:cNvPr id="891959" name="AutoShape 55"/>
          <p:cNvSpPr>
            <a:spLocks noChangeArrowheads="1"/>
          </p:cNvSpPr>
          <p:nvPr/>
        </p:nvSpPr>
        <p:spPr bwMode="auto">
          <a:xfrm>
            <a:off x="323850" y="3500438"/>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Hope</a:t>
            </a:r>
          </a:p>
        </p:txBody>
      </p:sp>
      <p:cxnSp>
        <p:nvCxnSpPr>
          <p:cNvPr id="7" name="Straight Arrow Connector 6"/>
          <p:cNvCxnSpPr/>
          <p:nvPr/>
        </p:nvCxnSpPr>
        <p:spPr bwMode="auto">
          <a:xfrm>
            <a:off x="7668344" y="1122363"/>
            <a:ext cx="1008112" cy="0"/>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Arrow Connector 39"/>
          <p:cNvCxnSpPr/>
          <p:nvPr/>
        </p:nvCxnSpPr>
        <p:spPr bwMode="auto">
          <a:xfrm>
            <a:off x="7668344" y="1751818"/>
            <a:ext cx="1008112" cy="0"/>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Straight Arrow Connector 40"/>
          <p:cNvCxnSpPr/>
          <p:nvPr/>
        </p:nvCxnSpPr>
        <p:spPr bwMode="auto">
          <a:xfrm>
            <a:off x="7668344" y="2384425"/>
            <a:ext cx="1008112" cy="0"/>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Arrow Connector 41"/>
          <p:cNvCxnSpPr/>
          <p:nvPr/>
        </p:nvCxnSpPr>
        <p:spPr bwMode="auto">
          <a:xfrm>
            <a:off x="7668344" y="3087688"/>
            <a:ext cx="1020572" cy="0"/>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Arrow Connector 43"/>
          <p:cNvCxnSpPr/>
          <p:nvPr/>
        </p:nvCxnSpPr>
        <p:spPr bwMode="auto">
          <a:xfrm>
            <a:off x="7680804" y="3717131"/>
            <a:ext cx="1008112" cy="0"/>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Arrow Connector 44"/>
          <p:cNvCxnSpPr/>
          <p:nvPr/>
        </p:nvCxnSpPr>
        <p:spPr bwMode="auto">
          <a:xfrm>
            <a:off x="7668344" y="4370298"/>
            <a:ext cx="1008112" cy="0"/>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Arrow Connector 45"/>
          <p:cNvCxnSpPr/>
          <p:nvPr/>
        </p:nvCxnSpPr>
        <p:spPr bwMode="auto">
          <a:xfrm>
            <a:off x="7685852" y="5040313"/>
            <a:ext cx="1008112" cy="0"/>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Arrow Connector 46"/>
          <p:cNvCxnSpPr/>
          <p:nvPr/>
        </p:nvCxnSpPr>
        <p:spPr bwMode="auto">
          <a:xfrm>
            <a:off x="7674574" y="5625306"/>
            <a:ext cx="1008112" cy="0"/>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Arrow Connector 47"/>
          <p:cNvCxnSpPr/>
          <p:nvPr/>
        </p:nvCxnSpPr>
        <p:spPr bwMode="auto">
          <a:xfrm>
            <a:off x="7660094" y="6381426"/>
            <a:ext cx="1008112" cy="0"/>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TextBox 10"/>
          <p:cNvSpPr txBox="1"/>
          <p:nvPr/>
        </p:nvSpPr>
        <p:spPr>
          <a:xfrm>
            <a:off x="8693964" y="2132013"/>
            <a:ext cx="450036" cy="2862322"/>
          </a:xfrm>
          <a:prstGeom prst="rect">
            <a:avLst/>
          </a:prstGeom>
          <a:solidFill>
            <a:schemeClr val="accent1"/>
          </a:solidFill>
        </p:spPr>
        <p:txBody>
          <a:bodyPr wrap="square" rtlCol="0">
            <a:spAutoFit/>
          </a:bodyPr>
          <a:lstStyle/>
          <a:p>
            <a:r>
              <a:rPr lang="en-GB" dirty="0" smtClean="0"/>
              <a:t>S</a:t>
            </a:r>
            <a:br>
              <a:rPr lang="en-GB" dirty="0" smtClean="0"/>
            </a:br>
            <a:r>
              <a:rPr lang="en-GB" dirty="0" smtClean="0"/>
              <a:t>O</a:t>
            </a:r>
            <a:br>
              <a:rPr lang="en-GB" dirty="0" smtClean="0"/>
            </a:br>
            <a:r>
              <a:rPr lang="en-GB" dirty="0" smtClean="0"/>
              <a:t>U</a:t>
            </a:r>
            <a:br>
              <a:rPr lang="en-GB" dirty="0" smtClean="0"/>
            </a:br>
            <a:r>
              <a:rPr lang="en-GB" dirty="0" smtClean="0"/>
              <a:t>L</a:t>
            </a:r>
            <a:br>
              <a:rPr lang="en-GB" dirty="0" smtClean="0"/>
            </a:br>
            <a:r>
              <a:rPr lang="en-GB" dirty="0" smtClean="0"/>
              <a:t/>
            </a:r>
            <a:br>
              <a:rPr lang="en-GB" dirty="0" smtClean="0"/>
            </a:br>
            <a:r>
              <a:rPr lang="en-GB" dirty="0" smtClean="0"/>
              <a:t>G</a:t>
            </a:r>
            <a:br>
              <a:rPr lang="en-GB" dirty="0" smtClean="0"/>
            </a:br>
            <a:r>
              <a:rPr lang="en-GB" dirty="0" smtClean="0"/>
              <a:t>A</a:t>
            </a:r>
            <a:br>
              <a:rPr lang="en-GB" dirty="0" smtClean="0"/>
            </a:br>
            <a:r>
              <a:rPr lang="en-GB" dirty="0" smtClean="0"/>
              <a:t>T</a:t>
            </a:r>
            <a:br>
              <a:rPr lang="en-GB" dirty="0" smtClean="0"/>
            </a:br>
            <a:r>
              <a:rPr lang="en-GB" dirty="0" smtClean="0"/>
              <a:t>E</a:t>
            </a:r>
            <a:br>
              <a:rPr lang="en-GB" dirty="0" smtClean="0"/>
            </a:br>
            <a:r>
              <a:rPr lang="en-GB" dirty="0" smtClean="0"/>
              <a:t>S</a:t>
            </a:r>
            <a:endParaRPr lang="en-GB" dirty="0"/>
          </a:p>
        </p:txBody>
      </p:sp>
    </p:spTree>
    <p:extLst>
      <p:ext uri="{BB962C8B-B14F-4D97-AF65-F5344CB8AC3E}">
        <p14:creationId xmlns:p14="http://schemas.microsoft.com/office/powerpoint/2010/main" val="965177982"/>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4" name="Rectangle 2"/>
          <p:cNvSpPr>
            <a:spLocks noGrp="1" noChangeArrowheads="1"/>
          </p:cNvSpPr>
          <p:nvPr>
            <p:ph type="title"/>
          </p:nvPr>
        </p:nvSpPr>
        <p:spPr>
          <a:xfrm>
            <a:off x="444500" y="0"/>
            <a:ext cx="8229600" cy="400050"/>
          </a:xfrm>
        </p:spPr>
        <p:txBody>
          <a:bodyPr/>
          <a:lstStyle/>
          <a:p>
            <a:r>
              <a:rPr lang="en-GB" sz="3200"/>
              <a:t>Soul Gates</a:t>
            </a:r>
          </a:p>
        </p:txBody>
      </p:sp>
      <p:sp>
        <p:nvSpPr>
          <p:cNvPr id="893955" name="AutoShape 3"/>
          <p:cNvSpPr>
            <a:spLocks noChangeArrowheads="1"/>
          </p:cNvSpPr>
          <p:nvPr/>
        </p:nvSpPr>
        <p:spPr bwMode="auto">
          <a:xfrm>
            <a:off x="1690688" y="1270000"/>
            <a:ext cx="1920875" cy="32385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Conscience</a:t>
            </a:r>
          </a:p>
        </p:txBody>
      </p:sp>
      <p:sp>
        <p:nvSpPr>
          <p:cNvPr id="893956" name="AutoShape 4"/>
          <p:cNvSpPr>
            <a:spLocks noChangeArrowheads="1"/>
          </p:cNvSpPr>
          <p:nvPr/>
        </p:nvSpPr>
        <p:spPr bwMode="auto">
          <a:xfrm>
            <a:off x="3132138" y="3375025"/>
            <a:ext cx="2495550" cy="595313"/>
          </a:xfrm>
          <a:prstGeom prst="flowChartAlternateProcess">
            <a:avLst/>
          </a:prstGeom>
          <a:solidFill>
            <a:srgbClr val="FFFF0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3600" b="1" smtClean="0">
                <a:solidFill>
                  <a:srgbClr val="000000"/>
                </a:solidFill>
                <a:latin typeface="Arial" charset="0"/>
              </a:rPr>
              <a:t>Choice</a:t>
            </a:r>
          </a:p>
        </p:txBody>
      </p:sp>
      <p:sp>
        <p:nvSpPr>
          <p:cNvPr id="893957" name="AutoShape 5"/>
          <p:cNvSpPr>
            <a:spLocks noChangeArrowheads="1"/>
          </p:cNvSpPr>
          <p:nvPr/>
        </p:nvSpPr>
        <p:spPr bwMode="auto">
          <a:xfrm>
            <a:off x="1619250" y="4132263"/>
            <a:ext cx="1920875" cy="809625"/>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Subconscious</a:t>
            </a:r>
            <a:br>
              <a:rPr lang="en-GB" smtClean="0">
                <a:solidFill>
                  <a:srgbClr val="000000"/>
                </a:solidFill>
                <a:latin typeface="Arial" charset="0"/>
              </a:rPr>
            </a:br>
            <a:r>
              <a:rPr lang="en-GB" sz="2400" smtClean="0">
                <a:solidFill>
                  <a:srgbClr val="000000"/>
                </a:solidFill>
                <a:latin typeface="Arial" charset="0"/>
              </a:rPr>
              <a:t>Mind</a:t>
            </a:r>
            <a:r>
              <a:rPr lang="en-GB" smtClean="0">
                <a:solidFill>
                  <a:srgbClr val="000000"/>
                </a:solidFill>
                <a:latin typeface="Arial" charset="0"/>
              </a:rPr>
              <a:t> </a:t>
            </a:r>
          </a:p>
        </p:txBody>
      </p:sp>
      <p:sp>
        <p:nvSpPr>
          <p:cNvPr id="893958" name="AutoShape 6"/>
          <p:cNvSpPr>
            <a:spLocks noChangeArrowheads="1"/>
          </p:cNvSpPr>
          <p:nvPr/>
        </p:nvSpPr>
        <p:spPr bwMode="auto">
          <a:xfrm>
            <a:off x="1690688" y="2043113"/>
            <a:ext cx="1920875" cy="32385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Reason</a:t>
            </a:r>
          </a:p>
        </p:txBody>
      </p:sp>
      <p:sp>
        <p:nvSpPr>
          <p:cNvPr id="893959" name="AutoShape 7"/>
          <p:cNvSpPr>
            <a:spLocks noChangeArrowheads="1"/>
          </p:cNvSpPr>
          <p:nvPr/>
        </p:nvSpPr>
        <p:spPr bwMode="auto">
          <a:xfrm>
            <a:off x="1690688" y="2817813"/>
            <a:ext cx="1920875" cy="32385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Imagination</a:t>
            </a:r>
          </a:p>
        </p:txBody>
      </p:sp>
      <p:sp>
        <p:nvSpPr>
          <p:cNvPr id="893960" name="AutoShape 8"/>
          <p:cNvSpPr>
            <a:spLocks noChangeArrowheads="1"/>
          </p:cNvSpPr>
          <p:nvPr/>
        </p:nvSpPr>
        <p:spPr bwMode="auto">
          <a:xfrm>
            <a:off x="1619250" y="5967413"/>
            <a:ext cx="1966913" cy="32385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Will</a:t>
            </a:r>
          </a:p>
        </p:txBody>
      </p:sp>
      <p:sp>
        <p:nvSpPr>
          <p:cNvPr id="893961" name="AutoShape 9"/>
          <p:cNvSpPr>
            <a:spLocks noChangeArrowheads="1"/>
          </p:cNvSpPr>
          <p:nvPr/>
        </p:nvSpPr>
        <p:spPr bwMode="auto">
          <a:xfrm>
            <a:off x="1690688" y="5211763"/>
            <a:ext cx="1920875" cy="377825"/>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Emotions</a:t>
            </a:r>
          </a:p>
        </p:txBody>
      </p:sp>
      <p:sp>
        <p:nvSpPr>
          <p:cNvPr id="893962" name="AutoShape 10"/>
          <p:cNvSpPr>
            <a:spLocks noChangeArrowheads="1"/>
          </p:cNvSpPr>
          <p:nvPr/>
        </p:nvSpPr>
        <p:spPr bwMode="auto">
          <a:xfrm>
            <a:off x="347663" y="4132263"/>
            <a:ext cx="768350" cy="2157412"/>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2800" smtClean="0">
                <a:solidFill>
                  <a:srgbClr val="000000"/>
                </a:solidFill>
                <a:latin typeface="Arial" charset="0"/>
              </a:rPr>
              <a:t>H</a:t>
            </a:r>
            <a:br>
              <a:rPr lang="en-GB" sz="2800" smtClean="0">
                <a:solidFill>
                  <a:srgbClr val="000000"/>
                </a:solidFill>
                <a:latin typeface="Arial" charset="0"/>
              </a:rPr>
            </a:br>
            <a:r>
              <a:rPr lang="en-GB" sz="2800" smtClean="0">
                <a:solidFill>
                  <a:srgbClr val="000000"/>
                </a:solidFill>
                <a:latin typeface="Arial" charset="0"/>
              </a:rPr>
              <a:t>E</a:t>
            </a:r>
            <a:br>
              <a:rPr lang="en-GB" sz="2800" smtClean="0">
                <a:solidFill>
                  <a:srgbClr val="000000"/>
                </a:solidFill>
                <a:latin typeface="Arial" charset="0"/>
              </a:rPr>
            </a:br>
            <a:r>
              <a:rPr lang="en-GB" sz="2800" smtClean="0">
                <a:solidFill>
                  <a:srgbClr val="000000"/>
                </a:solidFill>
                <a:latin typeface="Arial" charset="0"/>
              </a:rPr>
              <a:t>A</a:t>
            </a:r>
            <a:br>
              <a:rPr lang="en-GB" sz="2800" smtClean="0">
                <a:solidFill>
                  <a:srgbClr val="000000"/>
                </a:solidFill>
                <a:latin typeface="Arial" charset="0"/>
              </a:rPr>
            </a:br>
            <a:r>
              <a:rPr lang="en-GB" sz="2800" smtClean="0">
                <a:solidFill>
                  <a:srgbClr val="000000"/>
                </a:solidFill>
                <a:latin typeface="Arial" charset="0"/>
              </a:rPr>
              <a:t>R</a:t>
            </a:r>
            <a:br>
              <a:rPr lang="en-GB" sz="2800" smtClean="0">
                <a:solidFill>
                  <a:srgbClr val="000000"/>
                </a:solidFill>
                <a:latin typeface="Arial" charset="0"/>
              </a:rPr>
            </a:br>
            <a:r>
              <a:rPr lang="en-GB" sz="2800" smtClean="0">
                <a:solidFill>
                  <a:srgbClr val="000000"/>
                </a:solidFill>
                <a:latin typeface="Arial" charset="0"/>
              </a:rPr>
              <a:t>T</a:t>
            </a:r>
          </a:p>
        </p:txBody>
      </p:sp>
      <p:sp>
        <p:nvSpPr>
          <p:cNvPr id="893963" name="AutoShape 11"/>
          <p:cNvSpPr>
            <a:spLocks noChangeArrowheads="1"/>
          </p:cNvSpPr>
          <p:nvPr/>
        </p:nvSpPr>
        <p:spPr bwMode="auto">
          <a:xfrm>
            <a:off x="347663" y="2835275"/>
            <a:ext cx="863600" cy="323850"/>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Eyes</a:t>
            </a:r>
          </a:p>
        </p:txBody>
      </p:sp>
      <p:sp>
        <p:nvSpPr>
          <p:cNvPr id="893964" name="AutoShape 12"/>
          <p:cNvSpPr>
            <a:spLocks noChangeArrowheads="1"/>
          </p:cNvSpPr>
          <p:nvPr/>
        </p:nvSpPr>
        <p:spPr bwMode="auto">
          <a:xfrm>
            <a:off x="347663" y="1270000"/>
            <a:ext cx="863600" cy="323850"/>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Ears</a:t>
            </a:r>
          </a:p>
        </p:txBody>
      </p:sp>
      <p:sp>
        <p:nvSpPr>
          <p:cNvPr id="893965" name="AutoShape 13"/>
          <p:cNvSpPr>
            <a:spLocks noChangeArrowheads="1"/>
          </p:cNvSpPr>
          <p:nvPr/>
        </p:nvSpPr>
        <p:spPr bwMode="auto">
          <a:xfrm>
            <a:off x="347663" y="2025650"/>
            <a:ext cx="863600" cy="323850"/>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Voice</a:t>
            </a:r>
          </a:p>
        </p:txBody>
      </p:sp>
      <p:sp>
        <p:nvSpPr>
          <p:cNvPr id="893966" name="AutoShape 14"/>
          <p:cNvSpPr>
            <a:spLocks noChangeArrowheads="1"/>
          </p:cNvSpPr>
          <p:nvPr/>
        </p:nvSpPr>
        <p:spPr bwMode="auto">
          <a:xfrm>
            <a:off x="4476750" y="1270000"/>
            <a:ext cx="1919288" cy="574675"/>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Protector</a:t>
            </a:r>
            <a:br>
              <a:rPr lang="en-GB" smtClean="0">
                <a:solidFill>
                  <a:srgbClr val="000000"/>
                </a:solidFill>
                <a:latin typeface="Arial" charset="0"/>
              </a:rPr>
            </a:br>
            <a:r>
              <a:rPr lang="en-GB" smtClean="0">
                <a:solidFill>
                  <a:srgbClr val="000000"/>
                </a:solidFill>
                <a:latin typeface="Arial" charset="0"/>
              </a:rPr>
              <a:t>Director</a:t>
            </a:r>
          </a:p>
        </p:txBody>
      </p:sp>
      <p:sp>
        <p:nvSpPr>
          <p:cNvPr id="893967" name="AutoShape 15"/>
          <p:cNvSpPr>
            <a:spLocks noChangeArrowheads="1"/>
          </p:cNvSpPr>
          <p:nvPr/>
        </p:nvSpPr>
        <p:spPr bwMode="auto">
          <a:xfrm>
            <a:off x="4476750" y="1989138"/>
            <a:ext cx="1919288" cy="522287"/>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Translator</a:t>
            </a:r>
            <a:br>
              <a:rPr lang="en-GB" smtClean="0">
                <a:solidFill>
                  <a:srgbClr val="000000"/>
                </a:solidFill>
                <a:latin typeface="Arial" charset="0"/>
              </a:rPr>
            </a:br>
            <a:r>
              <a:rPr lang="en-GB" smtClean="0">
                <a:solidFill>
                  <a:srgbClr val="000000"/>
                </a:solidFill>
                <a:latin typeface="Arial" charset="0"/>
              </a:rPr>
              <a:t>Interpreter</a:t>
            </a:r>
          </a:p>
        </p:txBody>
      </p:sp>
      <p:sp>
        <p:nvSpPr>
          <p:cNvPr id="893968" name="AutoShape 16"/>
          <p:cNvSpPr>
            <a:spLocks noChangeArrowheads="1"/>
          </p:cNvSpPr>
          <p:nvPr/>
        </p:nvSpPr>
        <p:spPr bwMode="auto">
          <a:xfrm>
            <a:off x="4476750" y="2727325"/>
            <a:ext cx="1919288" cy="557213"/>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Receiver</a:t>
            </a:r>
            <a:br>
              <a:rPr lang="en-GB" smtClean="0">
                <a:solidFill>
                  <a:srgbClr val="000000"/>
                </a:solidFill>
                <a:latin typeface="Arial" charset="0"/>
              </a:rPr>
            </a:br>
            <a:r>
              <a:rPr lang="en-GB" smtClean="0">
                <a:solidFill>
                  <a:srgbClr val="000000"/>
                </a:solidFill>
                <a:latin typeface="Arial" charset="0"/>
              </a:rPr>
              <a:t>Transmitter</a:t>
            </a:r>
          </a:p>
        </p:txBody>
      </p:sp>
      <p:sp>
        <p:nvSpPr>
          <p:cNvPr id="893969" name="AutoShape 17"/>
          <p:cNvSpPr>
            <a:spLocks noChangeArrowheads="1"/>
          </p:cNvSpPr>
          <p:nvPr/>
        </p:nvSpPr>
        <p:spPr bwMode="auto">
          <a:xfrm>
            <a:off x="4476750" y="4184650"/>
            <a:ext cx="1919288" cy="828675"/>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Storage</a:t>
            </a:r>
            <a:br>
              <a:rPr lang="en-GB" smtClean="0">
                <a:solidFill>
                  <a:srgbClr val="000000"/>
                </a:solidFill>
                <a:latin typeface="Arial" charset="0"/>
              </a:rPr>
            </a:br>
            <a:r>
              <a:rPr lang="en-GB" smtClean="0">
                <a:solidFill>
                  <a:srgbClr val="000000"/>
                </a:solidFill>
                <a:latin typeface="Arial" charset="0"/>
              </a:rPr>
              <a:t>Programmes</a:t>
            </a:r>
            <a:br>
              <a:rPr lang="en-GB" smtClean="0">
                <a:solidFill>
                  <a:srgbClr val="000000"/>
                </a:solidFill>
                <a:latin typeface="Arial" charset="0"/>
              </a:rPr>
            </a:br>
            <a:r>
              <a:rPr lang="en-GB" smtClean="0">
                <a:solidFill>
                  <a:srgbClr val="000000"/>
                </a:solidFill>
                <a:latin typeface="Arial" charset="0"/>
              </a:rPr>
              <a:t>Memories</a:t>
            </a:r>
          </a:p>
        </p:txBody>
      </p:sp>
      <p:sp>
        <p:nvSpPr>
          <p:cNvPr id="893970" name="AutoShape 18"/>
          <p:cNvSpPr>
            <a:spLocks noChangeArrowheads="1"/>
          </p:cNvSpPr>
          <p:nvPr/>
        </p:nvSpPr>
        <p:spPr bwMode="auto">
          <a:xfrm>
            <a:off x="4476750" y="5157788"/>
            <a:ext cx="1919288" cy="576262"/>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Responses</a:t>
            </a:r>
            <a:br>
              <a:rPr lang="en-GB" smtClean="0">
                <a:solidFill>
                  <a:srgbClr val="000000"/>
                </a:solidFill>
                <a:latin typeface="Arial" charset="0"/>
              </a:rPr>
            </a:br>
            <a:r>
              <a:rPr lang="en-GB" smtClean="0">
                <a:solidFill>
                  <a:srgbClr val="000000"/>
                </a:solidFill>
                <a:latin typeface="Arial" charset="0"/>
              </a:rPr>
              <a:t>Feelings</a:t>
            </a:r>
          </a:p>
        </p:txBody>
      </p:sp>
      <p:sp>
        <p:nvSpPr>
          <p:cNvPr id="893971" name="AutoShape 19"/>
          <p:cNvSpPr>
            <a:spLocks noChangeArrowheads="1"/>
          </p:cNvSpPr>
          <p:nvPr/>
        </p:nvSpPr>
        <p:spPr bwMode="auto">
          <a:xfrm>
            <a:off x="4476750" y="5913438"/>
            <a:ext cx="1919288" cy="611187"/>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Persistence</a:t>
            </a:r>
            <a:br>
              <a:rPr lang="en-GB" smtClean="0">
                <a:solidFill>
                  <a:srgbClr val="000000"/>
                </a:solidFill>
                <a:latin typeface="Arial" charset="0"/>
              </a:rPr>
            </a:br>
            <a:r>
              <a:rPr lang="en-GB" smtClean="0">
                <a:solidFill>
                  <a:srgbClr val="000000"/>
                </a:solidFill>
                <a:latin typeface="Arial" charset="0"/>
              </a:rPr>
              <a:t>Courage</a:t>
            </a:r>
          </a:p>
        </p:txBody>
      </p:sp>
      <p:sp>
        <p:nvSpPr>
          <p:cNvPr id="893972" name="AutoShape 20"/>
          <p:cNvSpPr>
            <a:spLocks noChangeArrowheads="1"/>
          </p:cNvSpPr>
          <p:nvPr/>
        </p:nvSpPr>
        <p:spPr bwMode="auto">
          <a:xfrm>
            <a:off x="6780213" y="2727325"/>
            <a:ext cx="1919287" cy="630238"/>
          </a:xfrm>
          <a:prstGeom prst="flowChartAlternateProcess">
            <a:avLst/>
          </a:prstGeom>
          <a:solidFill>
            <a:srgbClr val="00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Screen</a:t>
            </a:r>
            <a:br>
              <a:rPr lang="en-GB" smtClean="0">
                <a:solidFill>
                  <a:srgbClr val="000000"/>
                </a:solidFill>
                <a:latin typeface="Arial" charset="0"/>
              </a:rPr>
            </a:br>
            <a:r>
              <a:rPr lang="en-GB" smtClean="0">
                <a:solidFill>
                  <a:srgbClr val="000000"/>
                </a:solidFill>
                <a:latin typeface="Arial" charset="0"/>
              </a:rPr>
              <a:t>Projector</a:t>
            </a:r>
          </a:p>
        </p:txBody>
      </p:sp>
      <p:sp>
        <p:nvSpPr>
          <p:cNvPr id="893973" name="AutoShape 21"/>
          <p:cNvSpPr>
            <a:spLocks noChangeArrowheads="1"/>
          </p:cNvSpPr>
          <p:nvPr/>
        </p:nvSpPr>
        <p:spPr bwMode="auto">
          <a:xfrm>
            <a:off x="6780213" y="4076700"/>
            <a:ext cx="1919287" cy="936625"/>
          </a:xfrm>
          <a:prstGeom prst="flowChartAlternateProcess">
            <a:avLst/>
          </a:prstGeom>
          <a:solidFill>
            <a:srgbClr val="00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Hard drive</a:t>
            </a:r>
            <a:br>
              <a:rPr lang="en-GB" smtClean="0">
                <a:solidFill>
                  <a:srgbClr val="000000"/>
                </a:solidFill>
                <a:latin typeface="Arial" charset="0"/>
              </a:rPr>
            </a:br>
            <a:r>
              <a:rPr lang="en-GB" smtClean="0">
                <a:solidFill>
                  <a:srgbClr val="000000"/>
                </a:solidFill>
                <a:latin typeface="Arial" charset="0"/>
              </a:rPr>
              <a:t>Motives</a:t>
            </a:r>
          </a:p>
          <a:p>
            <a:pPr algn="ctr"/>
            <a:r>
              <a:rPr lang="en-GB" smtClean="0">
                <a:solidFill>
                  <a:srgbClr val="000000"/>
                </a:solidFill>
                <a:latin typeface="Arial" charset="0"/>
              </a:rPr>
              <a:t>Beliefs Values</a:t>
            </a:r>
          </a:p>
        </p:txBody>
      </p:sp>
      <p:sp>
        <p:nvSpPr>
          <p:cNvPr id="893974" name="AutoShape 22"/>
          <p:cNvSpPr>
            <a:spLocks noChangeArrowheads="1"/>
          </p:cNvSpPr>
          <p:nvPr/>
        </p:nvSpPr>
        <p:spPr bwMode="auto">
          <a:xfrm>
            <a:off x="6780213" y="5157788"/>
            <a:ext cx="1919287" cy="576262"/>
          </a:xfrm>
          <a:prstGeom prst="flowChartAlternateProcess">
            <a:avLst/>
          </a:prstGeom>
          <a:solidFill>
            <a:srgbClr val="00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Guts</a:t>
            </a:r>
            <a:br>
              <a:rPr lang="en-GB" smtClean="0">
                <a:solidFill>
                  <a:srgbClr val="000000"/>
                </a:solidFill>
                <a:latin typeface="Arial" charset="0"/>
              </a:rPr>
            </a:br>
            <a:r>
              <a:rPr lang="en-GB" smtClean="0">
                <a:solidFill>
                  <a:srgbClr val="000000"/>
                </a:solidFill>
                <a:latin typeface="Arial" charset="0"/>
              </a:rPr>
              <a:t>Moved</a:t>
            </a:r>
          </a:p>
        </p:txBody>
      </p:sp>
      <p:sp>
        <p:nvSpPr>
          <p:cNvPr id="893975" name="AutoShape 23"/>
          <p:cNvSpPr>
            <a:spLocks noChangeArrowheads="1"/>
          </p:cNvSpPr>
          <p:nvPr/>
        </p:nvSpPr>
        <p:spPr bwMode="auto">
          <a:xfrm>
            <a:off x="6804025" y="1916113"/>
            <a:ext cx="1919288" cy="666750"/>
          </a:xfrm>
          <a:prstGeom prst="flowChartAlternateProcess">
            <a:avLst/>
          </a:prstGeom>
          <a:solidFill>
            <a:srgbClr val="00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Understand</a:t>
            </a:r>
            <a:br>
              <a:rPr lang="en-GB" smtClean="0">
                <a:solidFill>
                  <a:srgbClr val="000000"/>
                </a:solidFill>
                <a:latin typeface="Arial" charset="0"/>
              </a:rPr>
            </a:br>
            <a:r>
              <a:rPr lang="en-GB" smtClean="0">
                <a:solidFill>
                  <a:srgbClr val="000000"/>
                </a:solidFill>
                <a:latin typeface="Arial" charset="0"/>
              </a:rPr>
              <a:t>Explain</a:t>
            </a:r>
          </a:p>
        </p:txBody>
      </p:sp>
      <p:sp>
        <p:nvSpPr>
          <p:cNvPr id="893976" name="AutoShape 24"/>
          <p:cNvSpPr>
            <a:spLocks noChangeArrowheads="1"/>
          </p:cNvSpPr>
          <p:nvPr/>
        </p:nvSpPr>
        <p:spPr bwMode="auto">
          <a:xfrm>
            <a:off x="6780213" y="5913438"/>
            <a:ext cx="1919287" cy="684212"/>
          </a:xfrm>
          <a:prstGeom prst="flowChartAlternateProcess">
            <a:avLst/>
          </a:prstGeom>
          <a:solidFill>
            <a:srgbClr val="00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Boldness</a:t>
            </a:r>
            <a:br>
              <a:rPr lang="en-GB" smtClean="0">
                <a:solidFill>
                  <a:srgbClr val="000000"/>
                </a:solidFill>
                <a:latin typeface="Arial" charset="0"/>
              </a:rPr>
            </a:br>
            <a:r>
              <a:rPr lang="en-GB" smtClean="0">
                <a:solidFill>
                  <a:srgbClr val="000000"/>
                </a:solidFill>
                <a:latin typeface="Arial" charset="0"/>
              </a:rPr>
              <a:t>Endurance</a:t>
            </a:r>
          </a:p>
        </p:txBody>
      </p:sp>
      <p:sp>
        <p:nvSpPr>
          <p:cNvPr id="893977" name="AutoShape 25"/>
          <p:cNvSpPr>
            <a:spLocks noChangeArrowheads="1"/>
          </p:cNvSpPr>
          <p:nvPr/>
        </p:nvSpPr>
        <p:spPr bwMode="auto">
          <a:xfrm>
            <a:off x="1356519" y="415478"/>
            <a:ext cx="6240462" cy="768350"/>
          </a:xfrm>
          <a:prstGeom prst="flowChartAlternateProcess">
            <a:avLst/>
          </a:prstGeom>
          <a:solidFill>
            <a:srgbClr val="3333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FFFFFF"/>
                </a:solidFill>
                <a:latin typeface="Arial" charset="0"/>
              </a:rPr>
              <a:t>Desire - Discipline - Delight</a:t>
            </a:r>
            <a:br>
              <a:rPr lang="en-GB" smtClean="0">
                <a:solidFill>
                  <a:srgbClr val="FFFFFF"/>
                </a:solidFill>
                <a:latin typeface="Arial" charset="0"/>
              </a:rPr>
            </a:br>
            <a:r>
              <a:rPr lang="en-GB" smtClean="0">
                <a:solidFill>
                  <a:srgbClr val="FFFFFF"/>
                </a:solidFill>
                <a:latin typeface="Arial" charset="0"/>
              </a:rPr>
              <a:t>Refine - Renew - Restore</a:t>
            </a:r>
            <a:br>
              <a:rPr lang="en-GB" smtClean="0">
                <a:solidFill>
                  <a:srgbClr val="FFFFFF"/>
                </a:solidFill>
                <a:latin typeface="Arial" charset="0"/>
              </a:rPr>
            </a:br>
            <a:r>
              <a:rPr lang="en-GB" smtClean="0">
                <a:solidFill>
                  <a:srgbClr val="FFFFFF"/>
                </a:solidFill>
                <a:latin typeface="Arial" charset="0"/>
              </a:rPr>
              <a:t>Harmony Spirit, Soul &amp; Body</a:t>
            </a:r>
          </a:p>
        </p:txBody>
      </p:sp>
      <p:cxnSp>
        <p:nvCxnSpPr>
          <p:cNvPr id="893978" name="AutoShape 26"/>
          <p:cNvCxnSpPr>
            <a:cxnSpLocks noChangeShapeType="1"/>
          </p:cNvCxnSpPr>
          <p:nvPr/>
        </p:nvCxnSpPr>
        <p:spPr bwMode="auto">
          <a:xfrm rot="10800000" flipH="1" flipV="1">
            <a:off x="1619250" y="4581525"/>
            <a:ext cx="1588" cy="1611313"/>
          </a:xfrm>
          <a:prstGeom prst="bentConnector3">
            <a:avLst>
              <a:gd name="adj1" fmla="val -14400000"/>
            </a:avLst>
          </a:prstGeom>
          <a:noFill/>
          <a:ln w="317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3979" name="Line 27"/>
          <p:cNvSpPr>
            <a:spLocks noChangeShapeType="1"/>
          </p:cNvSpPr>
          <p:nvPr/>
        </p:nvSpPr>
        <p:spPr bwMode="auto">
          <a:xfrm flipH="1">
            <a:off x="1403350" y="5427663"/>
            <a:ext cx="288925" cy="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cxnSp>
        <p:nvCxnSpPr>
          <p:cNvPr id="893980" name="AutoShape 28"/>
          <p:cNvCxnSpPr>
            <a:cxnSpLocks noChangeShapeType="1"/>
          </p:cNvCxnSpPr>
          <p:nvPr/>
        </p:nvCxnSpPr>
        <p:spPr bwMode="auto">
          <a:xfrm rot="10800000" flipV="1">
            <a:off x="1393825" y="1439863"/>
            <a:ext cx="298450" cy="3168650"/>
          </a:xfrm>
          <a:prstGeom prst="bentConnector2">
            <a:avLst/>
          </a:prstGeom>
          <a:noFill/>
          <a:ln w="317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3981" name="Line 29"/>
          <p:cNvSpPr>
            <a:spLocks noChangeShapeType="1"/>
          </p:cNvSpPr>
          <p:nvPr/>
        </p:nvSpPr>
        <p:spPr bwMode="auto">
          <a:xfrm flipH="1">
            <a:off x="1403350" y="3024188"/>
            <a:ext cx="288925" cy="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893982" name="Line 30"/>
          <p:cNvSpPr>
            <a:spLocks noChangeShapeType="1"/>
          </p:cNvSpPr>
          <p:nvPr/>
        </p:nvSpPr>
        <p:spPr bwMode="auto">
          <a:xfrm flipH="1">
            <a:off x="1403350" y="2205038"/>
            <a:ext cx="288925" cy="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893983" name="Line 31"/>
          <p:cNvSpPr>
            <a:spLocks noChangeShapeType="1"/>
          </p:cNvSpPr>
          <p:nvPr/>
        </p:nvSpPr>
        <p:spPr bwMode="auto">
          <a:xfrm>
            <a:off x="1389063" y="3624263"/>
            <a:ext cx="1768475" cy="7937"/>
          </a:xfrm>
          <a:prstGeom prst="line">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mtClean="0">
              <a:solidFill>
                <a:srgbClr val="000000"/>
              </a:solidFill>
            </a:endParaRPr>
          </a:p>
        </p:txBody>
      </p:sp>
      <p:sp>
        <p:nvSpPr>
          <p:cNvPr id="893984" name="AutoShape 32"/>
          <p:cNvSpPr>
            <a:spLocks noChangeArrowheads="1"/>
          </p:cNvSpPr>
          <p:nvPr/>
        </p:nvSpPr>
        <p:spPr bwMode="auto">
          <a:xfrm>
            <a:off x="347663" y="3429000"/>
            <a:ext cx="863600" cy="323850"/>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Mind</a:t>
            </a:r>
          </a:p>
        </p:txBody>
      </p:sp>
      <p:sp>
        <p:nvSpPr>
          <p:cNvPr id="893985" name="AutoShape 33"/>
          <p:cNvSpPr>
            <a:spLocks noChangeArrowheads="1"/>
          </p:cNvSpPr>
          <p:nvPr/>
        </p:nvSpPr>
        <p:spPr bwMode="auto">
          <a:xfrm>
            <a:off x="6732588" y="1196975"/>
            <a:ext cx="1919287" cy="630238"/>
          </a:xfrm>
          <a:prstGeom prst="flowChartAlternateProcess">
            <a:avLst/>
          </a:prstGeom>
          <a:solidFill>
            <a:srgbClr val="00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Guard</a:t>
            </a:r>
            <a:br>
              <a:rPr lang="en-GB" smtClean="0">
                <a:solidFill>
                  <a:srgbClr val="000000"/>
                </a:solidFill>
                <a:latin typeface="Arial" charset="0"/>
              </a:rPr>
            </a:br>
            <a:r>
              <a:rPr lang="en-GB" smtClean="0">
                <a:solidFill>
                  <a:srgbClr val="000000"/>
                </a:solidFill>
                <a:latin typeface="Arial" charset="0"/>
              </a:rPr>
              <a:t>Guide</a:t>
            </a:r>
          </a:p>
        </p:txBody>
      </p:sp>
      <p:sp>
        <p:nvSpPr>
          <p:cNvPr id="893986" name="AutoShape 34"/>
          <p:cNvSpPr>
            <a:spLocks noChangeArrowheads="1"/>
          </p:cNvSpPr>
          <p:nvPr/>
        </p:nvSpPr>
        <p:spPr bwMode="auto">
          <a:xfrm>
            <a:off x="5724525" y="3524250"/>
            <a:ext cx="3348038" cy="431800"/>
          </a:xfrm>
          <a:prstGeom prst="flowChartAlternateProcess">
            <a:avLst/>
          </a:prstGeom>
          <a:solidFill>
            <a:srgbClr val="FFFF0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2000" b="1" smtClean="0">
                <a:solidFill>
                  <a:srgbClr val="FF0000"/>
                </a:solidFill>
                <a:latin typeface="Arial" charset="0"/>
              </a:rPr>
              <a:t>Do What Jesus Would Do</a:t>
            </a:r>
          </a:p>
        </p:txBody>
      </p:sp>
      <p:sp>
        <p:nvSpPr>
          <p:cNvPr id="893987" name="AutoShape 35"/>
          <p:cNvSpPr>
            <a:spLocks noChangeArrowheads="1"/>
          </p:cNvSpPr>
          <p:nvPr/>
        </p:nvSpPr>
        <p:spPr bwMode="auto">
          <a:xfrm>
            <a:off x="1547813" y="3284538"/>
            <a:ext cx="1355725" cy="522287"/>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Conscious</a:t>
            </a:r>
            <a:br>
              <a:rPr lang="en-GB" smtClean="0">
                <a:solidFill>
                  <a:srgbClr val="000000"/>
                </a:solidFill>
                <a:latin typeface="Arial" charset="0"/>
              </a:rPr>
            </a:br>
            <a:r>
              <a:rPr lang="en-GB" smtClean="0">
                <a:solidFill>
                  <a:srgbClr val="000000"/>
                </a:solidFill>
                <a:latin typeface="Arial" charset="0"/>
              </a:rPr>
              <a:t>Mind</a:t>
            </a:r>
          </a:p>
        </p:txBody>
      </p:sp>
    </p:spTree>
    <p:extLst>
      <p:ext uri="{BB962C8B-B14F-4D97-AF65-F5344CB8AC3E}">
        <p14:creationId xmlns:p14="http://schemas.microsoft.com/office/powerpoint/2010/main" val="16113275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967420" y="505780"/>
            <a:ext cx="5471583" cy="5832000"/>
            <a:chOff x="2339752" y="513000"/>
            <a:chExt cx="5471583" cy="5832000"/>
          </a:xfrm>
        </p:grpSpPr>
        <p:pic>
          <p:nvPicPr>
            <p:cNvPr id="1121282" name="Picture 2" descr="gatesc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513000"/>
              <a:ext cx="5471583" cy="5832000"/>
            </a:xfrm>
            <a:prstGeom prst="rect">
              <a:avLst/>
            </a:prstGeom>
            <a:noFill/>
            <a:extLst>
              <a:ext uri="{909E8E84-426E-40DD-AFC4-6F175D3DCCD1}">
                <a14:hiddenFill xmlns:a14="http://schemas.microsoft.com/office/drawing/2010/main">
                  <a:solidFill>
                    <a:srgbClr val="FFFFFF"/>
                  </a:solidFill>
                </a14:hiddenFill>
              </a:ext>
            </a:extLst>
          </p:spPr>
        </p:pic>
        <p:sp>
          <p:nvSpPr>
            <p:cNvPr id="1121283" name="Rectangle 3"/>
            <p:cNvSpPr>
              <a:spLocks noChangeArrowheads="1"/>
            </p:cNvSpPr>
            <p:nvPr/>
          </p:nvSpPr>
          <p:spPr bwMode="auto">
            <a:xfrm>
              <a:off x="4859643" y="1160875"/>
              <a:ext cx="431800" cy="2174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4" name="Rectangle 4"/>
            <p:cNvSpPr>
              <a:spLocks noChangeArrowheads="1"/>
            </p:cNvSpPr>
            <p:nvPr/>
          </p:nvSpPr>
          <p:spPr bwMode="auto">
            <a:xfrm>
              <a:off x="4742789" y="1852300"/>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5" name="Rectangle 5"/>
            <p:cNvSpPr>
              <a:spLocks noChangeArrowheads="1"/>
            </p:cNvSpPr>
            <p:nvPr/>
          </p:nvSpPr>
          <p:spPr bwMode="auto">
            <a:xfrm>
              <a:off x="4715180" y="2639342"/>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grpSp>
      <p:grpSp>
        <p:nvGrpSpPr>
          <p:cNvPr id="5" name="Group 4"/>
          <p:cNvGrpSpPr/>
          <p:nvPr/>
        </p:nvGrpSpPr>
        <p:grpSpPr>
          <a:xfrm>
            <a:off x="2195736" y="127955"/>
            <a:ext cx="4568613" cy="377827"/>
            <a:chOff x="2195736" y="127955"/>
            <a:chExt cx="4568613" cy="377827"/>
          </a:xfrm>
        </p:grpSpPr>
        <p:sp>
          <p:nvSpPr>
            <p:cNvPr id="28" name="AutoShape 47"/>
            <p:cNvSpPr>
              <a:spLocks noChangeArrowheads="1"/>
            </p:cNvSpPr>
            <p:nvPr/>
          </p:nvSpPr>
          <p:spPr bwMode="auto">
            <a:xfrm>
              <a:off x="2195736" y="127956"/>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rgbClr val="FFFFFF"/>
                  </a:solidFill>
                  <a:latin typeface="Arial" charset="0"/>
                </a:rPr>
                <a:t>Sight</a:t>
              </a:r>
            </a:p>
          </p:txBody>
        </p:sp>
        <p:sp>
          <p:nvSpPr>
            <p:cNvPr id="37" name="AutoShape 47"/>
            <p:cNvSpPr>
              <a:spLocks noChangeArrowheads="1"/>
            </p:cNvSpPr>
            <p:nvPr/>
          </p:nvSpPr>
          <p:spPr bwMode="auto">
            <a:xfrm>
              <a:off x="3131840" y="127957"/>
              <a:ext cx="822097"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rgbClr val="FFFFFF"/>
                  </a:solidFill>
                  <a:latin typeface="Arial" charset="0"/>
                </a:rPr>
                <a:t>Hearing</a:t>
              </a:r>
            </a:p>
          </p:txBody>
        </p:sp>
        <p:sp>
          <p:nvSpPr>
            <p:cNvPr id="38" name="AutoShape 47"/>
            <p:cNvSpPr>
              <a:spLocks noChangeArrowheads="1"/>
            </p:cNvSpPr>
            <p:nvPr/>
          </p:nvSpPr>
          <p:spPr bwMode="auto">
            <a:xfrm>
              <a:off x="4139315" y="127957"/>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rgbClr val="FFFFFF"/>
                  </a:solidFill>
                  <a:latin typeface="Arial" charset="0"/>
                </a:rPr>
                <a:t>Smell</a:t>
              </a:r>
            </a:p>
          </p:txBody>
        </p:sp>
        <p:sp>
          <p:nvSpPr>
            <p:cNvPr id="39" name="AutoShape 47"/>
            <p:cNvSpPr>
              <a:spLocks noChangeArrowheads="1"/>
            </p:cNvSpPr>
            <p:nvPr/>
          </p:nvSpPr>
          <p:spPr bwMode="auto">
            <a:xfrm>
              <a:off x="5035966" y="127957"/>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a:solidFill>
                    <a:srgbClr val="FFFFFF"/>
                  </a:solidFill>
                  <a:latin typeface="Arial" charset="0"/>
                </a:rPr>
                <a:t>T</a:t>
              </a:r>
              <a:r>
                <a:rPr lang="en-GB" dirty="0" smtClean="0">
                  <a:solidFill>
                    <a:srgbClr val="FFFFFF"/>
                  </a:solidFill>
                  <a:latin typeface="Arial" charset="0"/>
                </a:rPr>
                <a:t>aste</a:t>
              </a:r>
            </a:p>
          </p:txBody>
        </p:sp>
        <p:sp>
          <p:nvSpPr>
            <p:cNvPr id="40" name="AutoShape 47"/>
            <p:cNvSpPr>
              <a:spLocks noChangeArrowheads="1"/>
            </p:cNvSpPr>
            <p:nvPr/>
          </p:nvSpPr>
          <p:spPr bwMode="auto">
            <a:xfrm>
              <a:off x="6012160" y="127955"/>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rgbClr val="FFFFFF"/>
                  </a:solidFill>
                  <a:latin typeface="Arial" charset="0"/>
                </a:rPr>
                <a:t>Touch</a:t>
              </a:r>
            </a:p>
          </p:txBody>
        </p:sp>
      </p:grpSp>
      <p:cxnSp>
        <p:nvCxnSpPr>
          <p:cNvPr id="20" name="Straight Arrow Connector 19"/>
          <p:cNvCxnSpPr/>
          <p:nvPr/>
        </p:nvCxnSpPr>
        <p:spPr bwMode="auto">
          <a:xfrm>
            <a:off x="4556250" y="4202952"/>
            <a:ext cx="0" cy="640737"/>
          </a:xfrm>
          <a:prstGeom prst="straightConnector1">
            <a:avLst/>
          </a:prstGeom>
          <a:noFill/>
          <a:ln w="50800" cap="flat" cmpd="sng" algn="ctr">
            <a:solidFill>
              <a:srgbClr val="FFC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Arrow Connector 21"/>
          <p:cNvCxnSpPr/>
          <p:nvPr/>
        </p:nvCxnSpPr>
        <p:spPr bwMode="auto">
          <a:xfrm flipH="1">
            <a:off x="3808769" y="4078139"/>
            <a:ext cx="203274" cy="541885"/>
          </a:xfrm>
          <a:prstGeom prst="straightConnector1">
            <a:avLst/>
          </a:prstGeom>
          <a:noFill/>
          <a:ln w="50800" cap="flat" cmpd="sng" algn="ctr">
            <a:solidFill>
              <a:srgbClr val="FFC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Arrow Connector 25"/>
          <p:cNvCxnSpPr/>
          <p:nvPr/>
        </p:nvCxnSpPr>
        <p:spPr bwMode="auto">
          <a:xfrm>
            <a:off x="5183555" y="4078139"/>
            <a:ext cx="228505" cy="541886"/>
          </a:xfrm>
          <a:prstGeom prst="straightConnector1">
            <a:avLst/>
          </a:prstGeom>
          <a:noFill/>
          <a:ln w="50800" cap="flat" cmpd="sng" algn="ctr">
            <a:solidFill>
              <a:srgbClr val="FFC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p:cNvCxnSpPr/>
          <p:nvPr/>
        </p:nvCxnSpPr>
        <p:spPr bwMode="auto">
          <a:xfrm flipH="1">
            <a:off x="3136903" y="3662182"/>
            <a:ext cx="596426" cy="109037"/>
          </a:xfrm>
          <a:prstGeom prst="straightConnector1">
            <a:avLst/>
          </a:prstGeom>
          <a:noFill/>
          <a:ln w="50800" cap="flat" cmpd="sng" algn="ctr">
            <a:solidFill>
              <a:srgbClr val="FFC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Arrow Connector 31"/>
          <p:cNvCxnSpPr/>
          <p:nvPr/>
        </p:nvCxnSpPr>
        <p:spPr bwMode="auto">
          <a:xfrm>
            <a:off x="5578570" y="3662182"/>
            <a:ext cx="387649" cy="429405"/>
          </a:xfrm>
          <a:prstGeom prst="straightConnector1">
            <a:avLst/>
          </a:prstGeom>
          <a:noFill/>
          <a:ln w="50800" cap="flat" cmpd="sng" algn="ctr">
            <a:solidFill>
              <a:srgbClr val="FFC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Arrow Connector 34"/>
          <p:cNvCxnSpPr/>
          <p:nvPr/>
        </p:nvCxnSpPr>
        <p:spPr bwMode="auto">
          <a:xfrm>
            <a:off x="5346643" y="3080872"/>
            <a:ext cx="504501" cy="0"/>
          </a:xfrm>
          <a:prstGeom prst="straightConnector1">
            <a:avLst/>
          </a:prstGeom>
          <a:noFill/>
          <a:ln w="50800" cap="flat" cmpd="sng" algn="ctr">
            <a:solidFill>
              <a:srgbClr val="FFC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Straight Arrow Connector 40"/>
          <p:cNvCxnSpPr/>
          <p:nvPr/>
        </p:nvCxnSpPr>
        <p:spPr bwMode="auto">
          <a:xfrm flipV="1">
            <a:off x="5141452" y="2156236"/>
            <a:ext cx="372967" cy="479260"/>
          </a:xfrm>
          <a:prstGeom prst="straightConnector1">
            <a:avLst/>
          </a:prstGeom>
          <a:noFill/>
          <a:ln w="50800" cap="flat" cmpd="sng" algn="ctr">
            <a:solidFill>
              <a:srgbClr val="FFC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Arrow Connector 41"/>
          <p:cNvCxnSpPr/>
          <p:nvPr/>
        </p:nvCxnSpPr>
        <p:spPr bwMode="auto">
          <a:xfrm flipH="1" flipV="1">
            <a:off x="3904241" y="2003001"/>
            <a:ext cx="340554" cy="662033"/>
          </a:xfrm>
          <a:prstGeom prst="straightConnector1">
            <a:avLst/>
          </a:prstGeom>
          <a:noFill/>
          <a:ln w="50800" cap="flat" cmpd="sng" algn="ctr">
            <a:solidFill>
              <a:srgbClr val="FFC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1" name="Group 20"/>
          <p:cNvGrpSpPr/>
          <p:nvPr/>
        </p:nvGrpSpPr>
        <p:grpSpPr>
          <a:xfrm>
            <a:off x="178791" y="789399"/>
            <a:ext cx="1728788" cy="5562600"/>
            <a:chOff x="323850" y="836613"/>
            <a:chExt cx="1728788" cy="5562600"/>
          </a:xfrm>
        </p:grpSpPr>
        <p:sp>
          <p:nvSpPr>
            <p:cNvPr id="23" name="AutoShape 47"/>
            <p:cNvSpPr>
              <a:spLocks noChangeArrowheads="1"/>
            </p:cNvSpPr>
            <p:nvPr/>
          </p:nvSpPr>
          <p:spPr bwMode="auto">
            <a:xfrm>
              <a:off x="323850" y="836613"/>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dirty="0" smtClean="0">
                  <a:solidFill>
                    <a:srgbClr val="000000"/>
                  </a:solidFill>
                  <a:latin typeface="Arial" charset="0"/>
                </a:rPr>
                <a:t>Fear of God</a:t>
              </a:r>
            </a:p>
          </p:txBody>
        </p:sp>
        <p:sp>
          <p:nvSpPr>
            <p:cNvPr id="24" name="AutoShape 48"/>
            <p:cNvSpPr>
              <a:spLocks noChangeArrowheads="1"/>
            </p:cNvSpPr>
            <p:nvPr/>
          </p:nvSpPr>
          <p:spPr bwMode="auto">
            <a:xfrm>
              <a:off x="323850" y="1484313"/>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Reverence</a:t>
              </a:r>
            </a:p>
          </p:txBody>
        </p:sp>
        <p:sp>
          <p:nvSpPr>
            <p:cNvPr id="25" name="AutoShape 49"/>
            <p:cNvSpPr>
              <a:spLocks noChangeArrowheads="1"/>
            </p:cNvSpPr>
            <p:nvPr/>
          </p:nvSpPr>
          <p:spPr bwMode="auto">
            <a:xfrm>
              <a:off x="323850" y="2132013"/>
              <a:ext cx="1728788" cy="377825"/>
            </a:xfrm>
            <a:prstGeom prst="flowChartAlternateProcess">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b="1" smtClean="0">
                  <a:solidFill>
                    <a:srgbClr val="000000"/>
                  </a:solidFill>
                  <a:latin typeface="Arial" charset="0"/>
                </a:rPr>
                <a:t>Worship</a:t>
              </a:r>
            </a:p>
          </p:txBody>
        </p:sp>
        <p:sp>
          <p:nvSpPr>
            <p:cNvPr id="27" name="AutoShape 50"/>
            <p:cNvSpPr>
              <a:spLocks noChangeArrowheads="1"/>
            </p:cNvSpPr>
            <p:nvPr/>
          </p:nvSpPr>
          <p:spPr bwMode="auto">
            <a:xfrm>
              <a:off x="323850" y="4724400"/>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Revelation</a:t>
              </a:r>
            </a:p>
          </p:txBody>
        </p:sp>
        <p:sp>
          <p:nvSpPr>
            <p:cNvPr id="30" name="AutoShape 51"/>
            <p:cNvSpPr>
              <a:spLocks noChangeArrowheads="1"/>
            </p:cNvSpPr>
            <p:nvPr/>
          </p:nvSpPr>
          <p:spPr bwMode="auto">
            <a:xfrm>
              <a:off x="323850" y="5372100"/>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Intuition</a:t>
              </a:r>
            </a:p>
          </p:txBody>
        </p:sp>
        <p:sp>
          <p:nvSpPr>
            <p:cNvPr id="31" name="AutoShape 52"/>
            <p:cNvSpPr>
              <a:spLocks noChangeArrowheads="1"/>
            </p:cNvSpPr>
            <p:nvPr/>
          </p:nvSpPr>
          <p:spPr bwMode="auto">
            <a:xfrm>
              <a:off x="323850" y="6021388"/>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Heavenly</a:t>
              </a:r>
            </a:p>
          </p:txBody>
        </p:sp>
        <p:sp>
          <p:nvSpPr>
            <p:cNvPr id="33" name="AutoShape 53"/>
            <p:cNvSpPr>
              <a:spLocks noChangeArrowheads="1"/>
            </p:cNvSpPr>
            <p:nvPr/>
          </p:nvSpPr>
          <p:spPr bwMode="auto">
            <a:xfrm>
              <a:off x="323850" y="2779713"/>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Prayer</a:t>
              </a:r>
            </a:p>
          </p:txBody>
        </p:sp>
        <p:sp>
          <p:nvSpPr>
            <p:cNvPr id="34" name="AutoShape 54"/>
            <p:cNvSpPr>
              <a:spLocks noChangeArrowheads="1"/>
            </p:cNvSpPr>
            <p:nvPr/>
          </p:nvSpPr>
          <p:spPr bwMode="auto">
            <a:xfrm>
              <a:off x="323850" y="4076700"/>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Faith</a:t>
              </a:r>
            </a:p>
          </p:txBody>
        </p:sp>
        <p:sp>
          <p:nvSpPr>
            <p:cNvPr id="36" name="AutoShape 55"/>
            <p:cNvSpPr>
              <a:spLocks noChangeArrowheads="1"/>
            </p:cNvSpPr>
            <p:nvPr/>
          </p:nvSpPr>
          <p:spPr bwMode="auto">
            <a:xfrm>
              <a:off x="323850" y="3500438"/>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Hope</a:t>
              </a:r>
            </a:p>
          </p:txBody>
        </p:sp>
      </p:grpSp>
      <p:grpSp>
        <p:nvGrpSpPr>
          <p:cNvPr id="3" name="Group 2"/>
          <p:cNvGrpSpPr/>
          <p:nvPr/>
        </p:nvGrpSpPr>
        <p:grpSpPr>
          <a:xfrm>
            <a:off x="7233528" y="183644"/>
            <a:ext cx="1728788" cy="6337973"/>
            <a:chOff x="7233528" y="183644"/>
            <a:chExt cx="1728788" cy="6337973"/>
          </a:xfrm>
        </p:grpSpPr>
        <p:sp>
          <p:nvSpPr>
            <p:cNvPr id="44" name="AutoShape 47"/>
            <p:cNvSpPr>
              <a:spLocks noChangeArrowheads="1"/>
            </p:cNvSpPr>
            <p:nvPr/>
          </p:nvSpPr>
          <p:spPr bwMode="auto">
            <a:xfrm>
              <a:off x="7233528" y="1174378"/>
              <a:ext cx="1728788" cy="557240"/>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dirty="0" smtClean="0">
                  <a:solidFill>
                    <a:srgbClr val="000000"/>
                  </a:solidFill>
                  <a:latin typeface="Arial" charset="0"/>
                </a:rPr>
                <a:t>Spirit of</a:t>
              </a:r>
              <a:br>
                <a:rPr lang="en-GB" dirty="0" smtClean="0">
                  <a:solidFill>
                    <a:srgbClr val="000000"/>
                  </a:solidFill>
                  <a:latin typeface="Arial" charset="0"/>
                </a:rPr>
              </a:br>
              <a:r>
                <a:rPr lang="en-GB" dirty="0" smtClean="0">
                  <a:solidFill>
                    <a:srgbClr val="000000"/>
                  </a:solidFill>
                  <a:latin typeface="Arial" charset="0"/>
                </a:rPr>
                <a:t>Fear </a:t>
              </a:r>
              <a:r>
                <a:rPr lang="en-GB" dirty="0" smtClean="0">
                  <a:solidFill>
                    <a:srgbClr val="000000"/>
                  </a:solidFill>
                  <a:latin typeface="Arial" charset="0"/>
                </a:rPr>
                <a:t>of God</a:t>
              </a:r>
            </a:p>
          </p:txBody>
        </p:sp>
        <p:sp>
          <p:nvSpPr>
            <p:cNvPr id="45" name="AutoShape 48"/>
            <p:cNvSpPr>
              <a:spLocks noChangeArrowheads="1"/>
            </p:cNvSpPr>
            <p:nvPr/>
          </p:nvSpPr>
          <p:spPr bwMode="auto">
            <a:xfrm>
              <a:off x="7233528" y="2078077"/>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dirty="0" smtClean="0">
                  <a:solidFill>
                    <a:srgbClr val="000000"/>
                  </a:solidFill>
                  <a:latin typeface="Arial" charset="0"/>
                </a:rPr>
                <a:t>Spirit of the Lord</a:t>
              </a:r>
              <a:endParaRPr lang="en-GB" dirty="0" smtClean="0">
                <a:solidFill>
                  <a:srgbClr val="000000"/>
                </a:solidFill>
                <a:latin typeface="Arial" charset="0"/>
              </a:endParaRPr>
            </a:p>
          </p:txBody>
        </p:sp>
        <p:sp>
          <p:nvSpPr>
            <p:cNvPr id="47" name="AutoShape 50"/>
            <p:cNvSpPr>
              <a:spLocks noChangeArrowheads="1"/>
            </p:cNvSpPr>
            <p:nvPr/>
          </p:nvSpPr>
          <p:spPr bwMode="auto">
            <a:xfrm>
              <a:off x="7233528" y="5233872"/>
              <a:ext cx="1728788" cy="563459"/>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dirty="0">
                  <a:solidFill>
                    <a:srgbClr val="000000"/>
                  </a:solidFill>
                  <a:latin typeface="Arial" charset="0"/>
                </a:rPr>
                <a:t>Spirit of </a:t>
              </a:r>
              <a:r>
                <a:rPr lang="en-GB" dirty="0" smtClean="0">
                  <a:solidFill>
                    <a:srgbClr val="000000"/>
                  </a:solidFill>
                  <a:latin typeface="Arial" charset="0"/>
                </a:rPr>
                <a:t/>
              </a:r>
              <a:br>
                <a:rPr lang="en-GB" dirty="0" smtClean="0">
                  <a:solidFill>
                    <a:srgbClr val="000000"/>
                  </a:solidFill>
                  <a:latin typeface="Arial" charset="0"/>
                </a:rPr>
              </a:br>
              <a:r>
                <a:rPr lang="en-GB" dirty="0" smtClean="0">
                  <a:solidFill>
                    <a:srgbClr val="000000"/>
                  </a:solidFill>
                  <a:latin typeface="Arial" charset="0"/>
                </a:rPr>
                <a:t>Understanding</a:t>
              </a:r>
              <a:endParaRPr lang="en-GB" dirty="0" smtClean="0">
                <a:solidFill>
                  <a:srgbClr val="000000"/>
                </a:solidFill>
                <a:latin typeface="Arial" charset="0"/>
              </a:endParaRPr>
            </a:p>
          </p:txBody>
        </p:sp>
        <p:sp>
          <p:nvSpPr>
            <p:cNvPr id="48" name="AutoShape 51"/>
            <p:cNvSpPr>
              <a:spLocks noChangeArrowheads="1"/>
            </p:cNvSpPr>
            <p:nvPr/>
          </p:nvSpPr>
          <p:spPr bwMode="auto">
            <a:xfrm>
              <a:off x="7233528" y="6143792"/>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dirty="0">
                  <a:solidFill>
                    <a:srgbClr val="000000"/>
                  </a:solidFill>
                  <a:latin typeface="Arial" charset="0"/>
                </a:rPr>
                <a:t>Spirit of </a:t>
              </a:r>
              <a:r>
                <a:rPr lang="en-GB" dirty="0" smtClean="0">
                  <a:solidFill>
                    <a:srgbClr val="000000"/>
                  </a:solidFill>
                  <a:latin typeface="Arial" charset="0"/>
                </a:rPr>
                <a:t>Might</a:t>
              </a:r>
              <a:endParaRPr lang="en-GB" dirty="0" smtClean="0">
                <a:solidFill>
                  <a:srgbClr val="000000"/>
                </a:solidFill>
                <a:latin typeface="Arial" charset="0"/>
              </a:endParaRPr>
            </a:p>
          </p:txBody>
        </p:sp>
        <p:sp>
          <p:nvSpPr>
            <p:cNvPr id="49" name="AutoShape 52"/>
            <p:cNvSpPr>
              <a:spLocks noChangeArrowheads="1"/>
            </p:cNvSpPr>
            <p:nvPr/>
          </p:nvSpPr>
          <p:spPr bwMode="auto">
            <a:xfrm>
              <a:off x="7233528" y="183644"/>
              <a:ext cx="1728788" cy="64427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dirty="0" smtClean="0">
                  <a:solidFill>
                    <a:srgbClr val="000000"/>
                  </a:solidFill>
                  <a:latin typeface="Arial" charset="0"/>
                </a:rPr>
                <a:t> 7 spirits of God</a:t>
              </a:r>
              <a:br>
                <a:rPr lang="en-GB" dirty="0" smtClean="0">
                  <a:solidFill>
                    <a:srgbClr val="000000"/>
                  </a:solidFill>
                  <a:latin typeface="Arial" charset="0"/>
                </a:rPr>
              </a:br>
              <a:r>
                <a:rPr lang="en-GB" dirty="0" smtClean="0">
                  <a:solidFill>
                    <a:srgbClr val="000000"/>
                  </a:solidFill>
                  <a:latin typeface="Arial" charset="0"/>
                </a:rPr>
                <a:t>Isa 11:2</a:t>
              </a:r>
              <a:endParaRPr lang="en-GB" dirty="0" smtClean="0">
                <a:solidFill>
                  <a:srgbClr val="000000"/>
                </a:solidFill>
                <a:latin typeface="Arial" charset="0"/>
              </a:endParaRPr>
            </a:p>
          </p:txBody>
        </p:sp>
        <p:sp>
          <p:nvSpPr>
            <p:cNvPr id="50" name="AutoShape 53"/>
            <p:cNvSpPr>
              <a:spLocks noChangeArrowheads="1"/>
            </p:cNvSpPr>
            <p:nvPr/>
          </p:nvSpPr>
          <p:spPr bwMode="auto">
            <a:xfrm>
              <a:off x="7233528" y="2802361"/>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dirty="0" smtClean="0">
                  <a:solidFill>
                    <a:srgbClr val="000000"/>
                  </a:solidFill>
                  <a:latin typeface="Arial" charset="0"/>
                </a:rPr>
                <a:t>Spirit of Council</a:t>
              </a:r>
              <a:endParaRPr lang="en-GB" dirty="0" smtClean="0">
                <a:solidFill>
                  <a:srgbClr val="000000"/>
                </a:solidFill>
                <a:latin typeface="Arial" charset="0"/>
              </a:endParaRPr>
            </a:p>
          </p:txBody>
        </p:sp>
        <p:sp>
          <p:nvSpPr>
            <p:cNvPr id="51" name="AutoShape 54"/>
            <p:cNvSpPr>
              <a:spLocks noChangeArrowheads="1"/>
            </p:cNvSpPr>
            <p:nvPr/>
          </p:nvSpPr>
          <p:spPr bwMode="auto">
            <a:xfrm>
              <a:off x="7233528" y="4509588"/>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dirty="0">
                  <a:solidFill>
                    <a:srgbClr val="000000"/>
                  </a:solidFill>
                  <a:latin typeface="Arial" charset="0"/>
                </a:rPr>
                <a:t>Spirit of </a:t>
              </a:r>
              <a:r>
                <a:rPr lang="en-GB" dirty="0" smtClean="0">
                  <a:solidFill>
                    <a:srgbClr val="000000"/>
                  </a:solidFill>
                  <a:latin typeface="Arial" charset="0"/>
                </a:rPr>
                <a:t>Wisdom</a:t>
              </a:r>
              <a:endParaRPr lang="en-GB" dirty="0" smtClean="0">
                <a:solidFill>
                  <a:srgbClr val="000000"/>
                </a:solidFill>
                <a:latin typeface="Arial" charset="0"/>
              </a:endParaRPr>
            </a:p>
          </p:txBody>
        </p:sp>
        <p:sp>
          <p:nvSpPr>
            <p:cNvPr id="52" name="AutoShape 55"/>
            <p:cNvSpPr>
              <a:spLocks noChangeArrowheads="1"/>
            </p:cNvSpPr>
            <p:nvPr/>
          </p:nvSpPr>
          <p:spPr bwMode="auto">
            <a:xfrm>
              <a:off x="7233528" y="3526645"/>
              <a:ext cx="1728788" cy="636484"/>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dirty="0" smtClean="0">
                  <a:solidFill>
                    <a:srgbClr val="000000"/>
                  </a:solidFill>
                  <a:latin typeface="Arial" charset="0"/>
                </a:rPr>
                <a:t>Spirit of</a:t>
              </a:r>
              <a:br>
                <a:rPr lang="en-GB" dirty="0" smtClean="0">
                  <a:solidFill>
                    <a:srgbClr val="000000"/>
                  </a:solidFill>
                  <a:latin typeface="Arial" charset="0"/>
                </a:rPr>
              </a:br>
              <a:r>
                <a:rPr lang="en-GB" dirty="0" smtClean="0">
                  <a:solidFill>
                    <a:srgbClr val="000000"/>
                  </a:solidFill>
                  <a:latin typeface="Arial" charset="0"/>
                </a:rPr>
                <a:t>Knowledge</a:t>
              </a:r>
              <a:endParaRPr lang="en-GB" dirty="0" smtClean="0">
                <a:solidFill>
                  <a:srgbClr val="000000"/>
                </a:solidFill>
                <a:latin typeface="Arial" charset="0"/>
              </a:endParaRPr>
            </a:p>
          </p:txBody>
        </p:sp>
      </p:grpSp>
    </p:spTree>
    <p:extLst>
      <p:ext uri="{BB962C8B-B14F-4D97-AF65-F5344CB8AC3E}">
        <p14:creationId xmlns:p14="http://schemas.microsoft.com/office/powerpoint/2010/main" val="4263587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5106" name="AutoShape 2"/>
          <p:cNvSpPr>
            <a:spLocks noChangeAspect="1" noChangeArrowheads="1"/>
          </p:cNvSpPr>
          <p:nvPr/>
        </p:nvSpPr>
        <p:spPr bwMode="auto">
          <a:xfrm>
            <a:off x="1042988" y="1196975"/>
            <a:ext cx="67818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815107" name="Oval 3"/>
          <p:cNvSpPr>
            <a:spLocks noChangeArrowheads="1"/>
          </p:cNvSpPr>
          <p:nvPr/>
        </p:nvSpPr>
        <p:spPr bwMode="auto">
          <a:xfrm>
            <a:off x="2484438" y="1700213"/>
            <a:ext cx="4138612" cy="4140200"/>
          </a:xfrm>
          <a:prstGeom prst="ellipse">
            <a:avLst/>
          </a:prstGeom>
          <a:solidFill>
            <a:srgbClr val="339966"/>
          </a:solidFill>
          <a:ln w="9525">
            <a:solidFill>
              <a:srgbClr val="000000"/>
            </a:solidFill>
            <a:round/>
            <a:headEnd/>
            <a:tailEnd/>
          </a:ln>
        </p:spPr>
        <p:txBody>
          <a:bodyPr/>
          <a:lstStyle/>
          <a:p>
            <a:endParaRPr lang="en-GB"/>
          </a:p>
        </p:txBody>
      </p:sp>
      <p:sp>
        <p:nvSpPr>
          <p:cNvPr id="815108" name="Rectangle 4"/>
          <p:cNvSpPr>
            <a:spLocks noChangeArrowheads="1"/>
          </p:cNvSpPr>
          <p:nvPr/>
        </p:nvSpPr>
        <p:spPr bwMode="auto">
          <a:xfrm>
            <a:off x="468313" y="0"/>
            <a:ext cx="8229600"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GB" sz="4000">
                <a:solidFill>
                  <a:schemeClr val="tx2"/>
                </a:solidFill>
                <a:latin typeface="Arial" charset="0"/>
              </a:rPr>
              <a:t>Our Being</a:t>
            </a:r>
          </a:p>
        </p:txBody>
      </p:sp>
      <p:sp>
        <p:nvSpPr>
          <p:cNvPr id="815109" name="Line 5"/>
          <p:cNvSpPr>
            <a:spLocks noChangeShapeType="1"/>
          </p:cNvSpPr>
          <p:nvPr/>
        </p:nvSpPr>
        <p:spPr bwMode="auto">
          <a:xfrm>
            <a:off x="3633788" y="3597275"/>
            <a:ext cx="4572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815110" name="Line 6"/>
          <p:cNvSpPr>
            <a:spLocks noChangeShapeType="1"/>
          </p:cNvSpPr>
          <p:nvPr/>
        </p:nvSpPr>
        <p:spPr bwMode="auto">
          <a:xfrm flipH="1">
            <a:off x="2871788" y="3597275"/>
            <a:ext cx="3810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815111" name="Oval 7"/>
          <p:cNvSpPr>
            <a:spLocks noChangeArrowheads="1"/>
          </p:cNvSpPr>
          <p:nvPr/>
        </p:nvSpPr>
        <p:spPr bwMode="auto">
          <a:xfrm>
            <a:off x="2865438" y="2001838"/>
            <a:ext cx="3387725" cy="3387725"/>
          </a:xfrm>
          <a:prstGeom prst="ellipse">
            <a:avLst/>
          </a:prstGeom>
          <a:solidFill>
            <a:srgbClr val="3366FF"/>
          </a:solidFill>
          <a:ln w="9525">
            <a:solidFill>
              <a:srgbClr val="000000"/>
            </a:solidFill>
            <a:round/>
            <a:headEnd/>
            <a:tailEnd/>
          </a:ln>
        </p:spPr>
        <p:txBody>
          <a:bodyPr/>
          <a:lstStyle/>
          <a:p>
            <a:endParaRPr lang="en-GB"/>
          </a:p>
        </p:txBody>
      </p:sp>
      <p:sp>
        <p:nvSpPr>
          <p:cNvPr id="815112" name="Oval 8"/>
          <p:cNvSpPr>
            <a:spLocks noChangeArrowheads="1"/>
          </p:cNvSpPr>
          <p:nvPr/>
        </p:nvSpPr>
        <p:spPr bwMode="auto">
          <a:xfrm>
            <a:off x="3254375" y="2428875"/>
            <a:ext cx="2700338" cy="2698750"/>
          </a:xfrm>
          <a:prstGeom prst="ellipse">
            <a:avLst/>
          </a:prstGeom>
          <a:solidFill>
            <a:schemeClr val="folHlink"/>
          </a:solidFill>
          <a:ln w="9525">
            <a:solidFill>
              <a:srgbClr val="000000"/>
            </a:solidFill>
            <a:round/>
            <a:headEnd/>
            <a:tailEnd/>
          </a:ln>
        </p:spPr>
        <p:txBody>
          <a:bodyPr/>
          <a:lstStyle/>
          <a:p>
            <a:endParaRPr lang="en-GB"/>
          </a:p>
        </p:txBody>
      </p:sp>
      <p:sp>
        <p:nvSpPr>
          <p:cNvPr id="815113" name="Oval 9"/>
          <p:cNvSpPr>
            <a:spLocks noChangeArrowheads="1"/>
          </p:cNvSpPr>
          <p:nvPr/>
        </p:nvSpPr>
        <p:spPr bwMode="auto">
          <a:xfrm>
            <a:off x="3598863" y="2803525"/>
            <a:ext cx="1979612" cy="1979613"/>
          </a:xfrm>
          <a:prstGeom prst="ellipse">
            <a:avLst/>
          </a:prstGeom>
          <a:solidFill>
            <a:srgbClr val="FF0000"/>
          </a:solidFill>
          <a:ln w="9525">
            <a:solidFill>
              <a:srgbClr val="000000"/>
            </a:solidFill>
            <a:round/>
            <a:headEnd/>
            <a:tailEnd/>
          </a:ln>
        </p:spPr>
        <p:txBody>
          <a:bodyPr/>
          <a:lstStyle/>
          <a:p>
            <a:endParaRPr lang="en-GB"/>
          </a:p>
        </p:txBody>
      </p:sp>
      <p:sp>
        <p:nvSpPr>
          <p:cNvPr id="815114" name="Oval 10"/>
          <p:cNvSpPr>
            <a:spLocks noChangeArrowheads="1"/>
          </p:cNvSpPr>
          <p:nvPr/>
        </p:nvSpPr>
        <p:spPr bwMode="auto">
          <a:xfrm>
            <a:off x="3924300" y="3081338"/>
            <a:ext cx="1349375" cy="1350962"/>
          </a:xfrm>
          <a:prstGeom prst="ellipse">
            <a:avLst/>
          </a:prstGeom>
          <a:solidFill>
            <a:srgbClr val="00FFFF">
              <a:alpha val="98000"/>
            </a:srgbClr>
          </a:solidFill>
          <a:ln w="9525">
            <a:solidFill>
              <a:srgbClr val="000000"/>
            </a:solidFill>
            <a:round/>
            <a:headEnd/>
            <a:tailEnd/>
          </a:ln>
        </p:spPr>
        <p:txBody>
          <a:bodyPr/>
          <a:lstStyle/>
          <a:p>
            <a:endParaRPr lang="en-GB"/>
          </a:p>
        </p:txBody>
      </p:sp>
      <p:sp>
        <p:nvSpPr>
          <p:cNvPr id="815115" name="Oval 11"/>
          <p:cNvSpPr>
            <a:spLocks noChangeArrowheads="1"/>
          </p:cNvSpPr>
          <p:nvPr/>
        </p:nvSpPr>
        <p:spPr bwMode="auto">
          <a:xfrm>
            <a:off x="4127500" y="3294063"/>
            <a:ext cx="901700" cy="898525"/>
          </a:xfrm>
          <a:prstGeom prst="ellipse">
            <a:avLst/>
          </a:prstGeom>
          <a:solidFill>
            <a:srgbClr val="FFFF00"/>
          </a:solidFill>
          <a:ln w="9525">
            <a:solidFill>
              <a:srgbClr val="000000"/>
            </a:solidFill>
            <a:round/>
            <a:headEnd/>
            <a:tailEnd/>
          </a:ln>
        </p:spPr>
        <p:txBody>
          <a:bodyPr/>
          <a:lstStyle/>
          <a:p>
            <a:endParaRPr lang="en-GB"/>
          </a:p>
        </p:txBody>
      </p:sp>
      <p:sp>
        <p:nvSpPr>
          <p:cNvPr id="815116" name="Oval 12"/>
          <p:cNvSpPr>
            <a:spLocks noChangeArrowheads="1"/>
          </p:cNvSpPr>
          <p:nvPr/>
        </p:nvSpPr>
        <p:spPr bwMode="auto">
          <a:xfrm>
            <a:off x="4606925" y="3656013"/>
            <a:ext cx="358775" cy="357187"/>
          </a:xfrm>
          <a:prstGeom prst="ellipse">
            <a:avLst/>
          </a:prstGeom>
          <a:solidFill>
            <a:srgbClr val="993366"/>
          </a:solidFill>
          <a:ln w="9525">
            <a:solidFill>
              <a:srgbClr val="000000"/>
            </a:solidFill>
            <a:round/>
            <a:headEnd/>
            <a:tailEnd/>
          </a:ln>
        </p:spPr>
        <p:txBody>
          <a:bodyPr/>
          <a:lstStyle/>
          <a:p>
            <a:endParaRPr lang="en-GB"/>
          </a:p>
        </p:txBody>
      </p:sp>
      <p:sp>
        <p:nvSpPr>
          <p:cNvPr id="815117" name="Oval 13"/>
          <p:cNvSpPr>
            <a:spLocks noChangeArrowheads="1"/>
          </p:cNvSpPr>
          <p:nvPr/>
        </p:nvSpPr>
        <p:spPr bwMode="auto">
          <a:xfrm>
            <a:off x="4356100" y="3860800"/>
            <a:ext cx="287338" cy="285750"/>
          </a:xfrm>
          <a:prstGeom prst="ellipse">
            <a:avLst/>
          </a:prstGeom>
          <a:solidFill>
            <a:srgbClr val="993366"/>
          </a:solidFill>
          <a:ln w="9525">
            <a:solidFill>
              <a:srgbClr val="000000"/>
            </a:solidFill>
            <a:round/>
            <a:headEnd/>
            <a:tailEnd/>
          </a:ln>
        </p:spPr>
        <p:txBody>
          <a:bodyPr/>
          <a:lstStyle/>
          <a:p>
            <a:endParaRPr lang="en-GB"/>
          </a:p>
        </p:txBody>
      </p:sp>
      <p:sp>
        <p:nvSpPr>
          <p:cNvPr id="815118" name="Text Box 14"/>
          <p:cNvSpPr txBox="1">
            <a:spLocks noChangeArrowheads="1"/>
          </p:cNvSpPr>
          <p:nvPr/>
        </p:nvSpPr>
        <p:spPr bwMode="auto">
          <a:xfrm>
            <a:off x="2339975" y="1484313"/>
            <a:ext cx="4267200" cy="422910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charset="0"/>
                <a:cs typeface="Arial" charset="0"/>
              </a:defRPr>
            </a:lvl1pPr>
            <a:lvl2pPr>
              <a:defRPr>
                <a:solidFill>
                  <a:schemeClr val="tx1"/>
                </a:solidFill>
                <a:latin typeface="Arial" charset="0"/>
                <a:cs typeface="Arial" charset="0"/>
              </a:defRPr>
            </a:lvl2pPr>
            <a:lvl3pPr>
              <a:defRPr>
                <a:solidFill>
                  <a:schemeClr val="tx1"/>
                </a:solidFill>
                <a:latin typeface="Arial" charset="0"/>
                <a:cs typeface="Arial" charset="0"/>
              </a:defRPr>
            </a:lvl3pPr>
            <a:lvl4pPr>
              <a:defRPr>
                <a:solidFill>
                  <a:schemeClr val="tx1"/>
                </a:solidFill>
                <a:latin typeface="Arial" charset="0"/>
                <a:cs typeface="Arial" charset="0"/>
              </a:defRPr>
            </a:lvl4pPr>
            <a:lvl5pPr>
              <a:defRPr>
                <a:solidFill>
                  <a:schemeClr val="tx1"/>
                </a:solidFill>
                <a:latin typeface="Arial" charset="0"/>
                <a:cs typeface="Arial" charset="0"/>
              </a:defRPr>
            </a:lvl5pPr>
            <a:lvl6pPr fontAlgn="base">
              <a:spcBef>
                <a:spcPct val="0"/>
              </a:spcBef>
              <a:spcAft>
                <a:spcPct val="0"/>
              </a:spcAft>
              <a:defRPr>
                <a:solidFill>
                  <a:schemeClr val="tx1"/>
                </a:solidFill>
                <a:latin typeface="Arial" charset="0"/>
                <a:cs typeface="Arial" charset="0"/>
              </a:defRPr>
            </a:lvl6pPr>
            <a:lvl7pPr fontAlgn="base">
              <a:spcBef>
                <a:spcPct val="0"/>
              </a:spcBef>
              <a:spcAft>
                <a:spcPct val="0"/>
              </a:spcAft>
              <a:defRPr>
                <a:solidFill>
                  <a:schemeClr val="tx1"/>
                </a:solidFill>
                <a:latin typeface="Arial" charset="0"/>
                <a:cs typeface="Arial" charset="0"/>
              </a:defRPr>
            </a:lvl7pPr>
            <a:lvl8pPr fontAlgn="base">
              <a:spcBef>
                <a:spcPct val="0"/>
              </a:spcBef>
              <a:spcAft>
                <a:spcPct val="0"/>
              </a:spcAft>
              <a:defRPr>
                <a:solidFill>
                  <a:schemeClr val="tx1"/>
                </a:solidFill>
                <a:latin typeface="Arial" charset="0"/>
                <a:cs typeface="Arial" charset="0"/>
              </a:defRPr>
            </a:lvl8pPr>
            <a:lvl9pPr fontAlgn="base">
              <a:spcBef>
                <a:spcPct val="0"/>
              </a:spcBef>
              <a:spcAft>
                <a:spcPct val="0"/>
              </a:spcAft>
              <a:defRPr>
                <a:solidFill>
                  <a:schemeClr val="tx1"/>
                </a:solidFill>
                <a:latin typeface="Arial" charset="0"/>
                <a:cs typeface="Arial" charset="0"/>
              </a:defRPr>
            </a:lvl9pPr>
          </a:lstStyle>
          <a:p>
            <a:pPr lvl="1">
              <a:spcBef>
                <a:spcPct val="20000"/>
              </a:spcBef>
              <a:buClr>
                <a:schemeClr val="hlink"/>
              </a:buClr>
              <a:buFont typeface="Wingdings" pitchFamily="2" charset="2"/>
              <a:buNone/>
            </a:pPr>
            <a:r>
              <a:rPr lang="en-US" sz="1200">
                <a:latin typeface="Times New Roman" pitchFamily="18" charset="0"/>
              </a:rPr>
              <a:t/>
            </a:r>
            <a:br>
              <a:rPr lang="en-US" sz="1200">
                <a:latin typeface="Times New Roman" pitchFamily="18" charset="0"/>
              </a:rPr>
            </a:br>
            <a:r>
              <a:rPr lang="en-US" sz="1200">
                <a:latin typeface="Times New Roman" pitchFamily="18" charset="0"/>
              </a:rPr>
              <a:t>		</a:t>
            </a:r>
            <a:endParaRPr lang="en-US" sz="1400" b="1">
              <a:solidFill>
                <a:srgbClr val="FF0000"/>
              </a:solidFill>
              <a:latin typeface="Times New Roman" pitchFamily="18" charset="0"/>
            </a:endParaRPr>
          </a:p>
          <a:p>
            <a:pPr algn="ctr">
              <a:spcBef>
                <a:spcPct val="20000"/>
              </a:spcBef>
              <a:buClr>
                <a:schemeClr val="hlink"/>
              </a:buClr>
              <a:buFont typeface="Wingdings" pitchFamily="2" charset="2"/>
              <a:buNone/>
            </a:pPr>
            <a:endParaRPr lang="en-US" sz="1400" b="1">
              <a:latin typeface="Times New Roman" pitchFamily="18" charset="0"/>
            </a:endParaRPr>
          </a:p>
          <a:p>
            <a:pPr algn="ctr">
              <a:spcBef>
                <a:spcPct val="20000"/>
              </a:spcBef>
              <a:buClr>
                <a:schemeClr val="hlink"/>
              </a:buClr>
              <a:buFont typeface="Wingdings" pitchFamily="2" charset="2"/>
              <a:buNone/>
            </a:pPr>
            <a:r>
              <a:rPr lang="en-US" sz="1200" b="1">
                <a:solidFill>
                  <a:srgbClr val="000000"/>
                </a:solidFill>
                <a:latin typeface="Times New Roman" pitchFamily="18" charset="0"/>
              </a:rPr>
              <a:t>	Conscious Mind</a:t>
            </a:r>
            <a:endParaRPr lang="en-US" sz="1200" b="1">
              <a:latin typeface="Times New Roman" pitchFamily="18" charset="0"/>
            </a:endParaRPr>
          </a:p>
          <a:p>
            <a:pPr algn="ctr">
              <a:spcBef>
                <a:spcPct val="20000"/>
              </a:spcBef>
              <a:buClr>
                <a:schemeClr val="hlink"/>
              </a:buClr>
              <a:buFont typeface="Wingdings" pitchFamily="2" charset="2"/>
              <a:buNone/>
            </a:pPr>
            <a:endParaRPr lang="en-US" sz="1200" b="1">
              <a:solidFill>
                <a:srgbClr val="000000"/>
              </a:solidFill>
              <a:latin typeface="Times New Roman" pitchFamily="18" charset="0"/>
            </a:endParaRPr>
          </a:p>
          <a:p>
            <a:pPr algn="ctr">
              <a:spcBef>
                <a:spcPct val="20000"/>
              </a:spcBef>
              <a:buClr>
                <a:schemeClr val="hlink"/>
              </a:buClr>
              <a:buFont typeface="Wingdings" pitchFamily="2" charset="2"/>
              <a:buNone/>
            </a:pPr>
            <a:r>
              <a:rPr lang="en-US" sz="1200" b="1">
                <a:solidFill>
                  <a:srgbClr val="000000"/>
                </a:solidFill>
                <a:latin typeface="Times New Roman" pitchFamily="18" charset="0"/>
              </a:rPr>
              <a:t>Will</a:t>
            </a:r>
            <a:endParaRPr lang="en-US" sz="1200">
              <a:latin typeface="Times New Roman" pitchFamily="18" charset="0"/>
            </a:endParaRPr>
          </a:p>
          <a:p>
            <a:pPr lvl="1">
              <a:spcBef>
                <a:spcPct val="20000"/>
              </a:spcBef>
              <a:buClr>
                <a:schemeClr val="hlink"/>
              </a:buClr>
              <a:buFont typeface="Wingdings" pitchFamily="2" charset="2"/>
              <a:buNone/>
            </a:pPr>
            <a:r>
              <a:rPr lang="en-US" sz="1200">
                <a:latin typeface="Times New Roman" pitchFamily="18" charset="0"/>
              </a:rPr>
              <a:t>		</a:t>
            </a:r>
            <a:r>
              <a:rPr lang="en-US" sz="1200" b="1">
                <a:solidFill>
                  <a:srgbClr val="000000"/>
                </a:solidFill>
                <a:latin typeface="Times New Roman" pitchFamily="18" charset="0"/>
              </a:rPr>
              <a:t>Emotions</a:t>
            </a:r>
            <a:r>
              <a:rPr lang="en-US" sz="1200">
                <a:latin typeface="Times New Roman" pitchFamily="18" charset="0"/>
              </a:rPr>
              <a:t> 		    </a:t>
            </a:r>
            <a:endParaRPr lang="en-US" sz="1200" b="1">
              <a:solidFill>
                <a:srgbClr val="000000"/>
              </a:solidFill>
              <a:latin typeface="Times New Roman" pitchFamily="18" charset="0"/>
            </a:endParaRPr>
          </a:p>
          <a:p>
            <a:pPr lvl="1">
              <a:spcBef>
                <a:spcPct val="20000"/>
              </a:spcBef>
              <a:buClr>
                <a:schemeClr val="hlink"/>
              </a:buClr>
              <a:buFont typeface="Wingdings" pitchFamily="2" charset="2"/>
              <a:buNone/>
            </a:pPr>
            <a:r>
              <a:rPr lang="en-US" sz="1000" b="1">
                <a:solidFill>
                  <a:srgbClr val="000000"/>
                </a:solidFill>
                <a:latin typeface="Times New Roman" pitchFamily="18" charset="0"/>
              </a:rPr>
              <a:t>		Sub Conscious</a:t>
            </a:r>
            <a:br>
              <a:rPr lang="en-US" sz="1000" b="1">
                <a:solidFill>
                  <a:srgbClr val="000000"/>
                </a:solidFill>
                <a:latin typeface="Times New Roman" pitchFamily="18" charset="0"/>
              </a:rPr>
            </a:br>
            <a:r>
              <a:rPr lang="en-US" sz="1000" b="1">
                <a:solidFill>
                  <a:srgbClr val="000000"/>
                </a:solidFill>
                <a:latin typeface="Times New Roman" pitchFamily="18" charset="0"/>
              </a:rPr>
              <a:t>		      Mind</a:t>
            </a:r>
            <a:endParaRPr lang="en-US" sz="1200">
              <a:latin typeface="Times New Roman" pitchFamily="18" charset="0"/>
            </a:endParaRPr>
          </a:p>
          <a:p>
            <a:pPr>
              <a:spcBef>
                <a:spcPts val="600"/>
              </a:spcBef>
              <a:buClr>
                <a:schemeClr val="hlink"/>
              </a:buClr>
              <a:buFont typeface="Wingdings" pitchFamily="2" charset="2"/>
              <a:buNone/>
            </a:pPr>
            <a:r>
              <a:rPr lang="en-US" sz="1400" b="1">
                <a:solidFill>
                  <a:srgbClr val="FFFF00"/>
                </a:solidFill>
                <a:effectLst>
                  <a:outerShdw blurRad="38100" dist="38100" dir="2700000" algn="tl">
                    <a:srgbClr val="C0C0C0"/>
                  </a:outerShdw>
                </a:effectLst>
                <a:latin typeface="Times New Roman" pitchFamily="18" charset="0"/>
              </a:rPr>
              <a:t>  BODY</a:t>
            </a:r>
            <a:r>
              <a:rPr lang="en-US" sz="1400" b="1">
                <a:effectLst>
                  <a:outerShdw blurRad="38100" dist="38100" dir="2700000" algn="tl">
                    <a:srgbClr val="C0C0C0"/>
                  </a:outerShdw>
                </a:effectLst>
                <a:latin typeface="Times New Roman" pitchFamily="18" charset="0"/>
              </a:rPr>
              <a:t> </a:t>
            </a:r>
            <a:r>
              <a:rPr lang="en-US" sz="1200">
                <a:latin typeface="Times New Roman" pitchFamily="18" charset="0"/>
              </a:rPr>
              <a:t>	</a:t>
            </a:r>
            <a:r>
              <a:rPr lang="en-US" sz="1200">
                <a:solidFill>
                  <a:srgbClr val="000000"/>
                </a:solidFill>
                <a:latin typeface="Times New Roman" pitchFamily="18" charset="0"/>
              </a:rPr>
              <a:t> </a:t>
            </a:r>
            <a:r>
              <a:rPr lang="en-US" sz="1400" b="1">
                <a:solidFill>
                  <a:srgbClr val="000000"/>
                </a:solidFill>
                <a:effectLst>
                  <a:outerShdw blurRad="38100" dist="38100" dir="2700000" algn="tl">
                    <a:srgbClr val="C0C0C0"/>
                  </a:outerShdw>
                </a:effectLst>
                <a:latin typeface="Times New Roman" pitchFamily="18" charset="0"/>
              </a:rPr>
              <a:t>SOUL</a:t>
            </a:r>
            <a:r>
              <a:rPr lang="en-US" sz="1200">
                <a:latin typeface="Times New Roman" pitchFamily="18" charset="0"/>
              </a:rPr>
              <a:t> 	</a:t>
            </a:r>
            <a:r>
              <a:rPr lang="en-US" sz="1200" b="1">
                <a:latin typeface="Times New Roman" pitchFamily="18" charset="0"/>
              </a:rPr>
              <a:t>SPIRIT</a:t>
            </a:r>
            <a:endParaRPr lang="en-US" sz="1200" b="1">
              <a:solidFill>
                <a:srgbClr val="000000"/>
              </a:solidFill>
              <a:latin typeface="Times New Roman" pitchFamily="18" charset="0"/>
            </a:endParaRPr>
          </a:p>
          <a:p>
            <a:pPr>
              <a:spcBef>
                <a:spcPts val="600"/>
              </a:spcBef>
              <a:buClr>
                <a:schemeClr val="hlink"/>
              </a:buClr>
              <a:buFont typeface="Wingdings" pitchFamily="2" charset="2"/>
              <a:buNone/>
            </a:pPr>
            <a:r>
              <a:rPr lang="en-US" sz="1200" b="1">
                <a:solidFill>
                  <a:srgbClr val="000000"/>
                </a:solidFill>
                <a:latin typeface="Times New Roman" pitchFamily="18" charset="0"/>
              </a:rPr>
              <a:t>			            </a:t>
            </a:r>
            <a:r>
              <a:rPr lang="en-US" sz="1000" b="1">
                <a:solidFill>
                  <a:srgbClr val="FFFF00"/>
                </a:solidFill>
                <a:effectLst>
                  <a:outerShdw blurRad="38100" dist="38100" dir="2700000" algn="tl">
                    <a:srgbClr val="C0C0C0"/>
                  </a:outerShdw>
                </a:effectLst>
                <a:latin typeface="Times New Roman" pitchFamily="18" charset="0"/>
              </a:rPr>
              <a:t>H/S</a:t>
            </a:r>
            <a:endParaRPr lang="en-US" sz="1000">
              <a:solidFill>
                <a:srgbClr val="FFFF00"/>
              </a:solidFill>
              <a:effectLst>
                <a:outerShdw blurRad="38100" dist="38100" dir="2700000" algn="tl">
                  <a:srgbClr val="C0C0C0"/>
                </a:outerShdw>
              </a:effectLst>
              <a:latin typeface="Times New Roman" pitchFamily="18" charset="0"/>
            </a:endParaRPr>
          </a:p>
          <a:p>
            <a:pPr>
              <a:spcBef>
                <a:spcPct val="20000"/>
              </a:spcBef>
              <a:buClr>
                <a:schemeClr val="hlink"/>
              </a:buClr>
              <a:buFont typeface="Wingdings" pitchFamily="2" charset="2"/>
              <a:buNone/>
            </a:pPr>
            <a:r>
              <a:rPr lang="en-US" sz="1200">
                <a:latin typeface="Times New Roman" pitchFamily="18" charset="0"/>
              </a:rPr>
              <a:t>		</a:t>
            </a:r>
            <a:r>
              <a:rPr lang="en-US" sz="1200">
                <a:solidFill>
                  <a:srgbClr val="FFFFFF"/>
                </a:solidFill>
                <a:latin typeface="Times New Roman" pitchFamily="18" charset="0"/>
              </a:rPr>
              <a:t> </a:t>
            </a:r>
            <a:r>
              <a:rPr lang="en-US" sz="1200">
                <a:latin typeface="Times New Roman" pitchFamily="18" charset="0"/>
              </a:rPr>
              <a:t>	 </a:t>
            </a:r>
            <a:r>
              <a:rPr lang="en-US" sz="1200" b="1">
                <a:solidFill>
                  <a:srgbClr val="FF0000"/>
                </a:solidFill>
                <a:latin typeface="Times New Roman" pitchFamily="18" charset="0"/>
              </a:rPr>
              <a:t>    </a:t>
            </a:r>
            <a:r>
              <a:rPr lang="en-US" sz="1200" b="1">
                <a:solidFill>
                  <a:srgbClr val="FFFF00"/>
                </a:solidFill>
                <a:effectLst>
                  <a:outerShdw blurRad="38100" dist="38100" dir="2700000" algn="tl">
                    <a:srgbClr val="C0C0C0"/>
                  </a:outerShdw>
                </a:effectLst>
                <a:latin typeface="Times New Roman" pitchFamily="18" charset="0"/>
              </a:rPr>
              <a:t>G</a:t>
            </a:r>
            <a:endParaRPr lang="en-US" sz="1200">
              <a:solidFill>
                <a:srgbClr val="FFFF00"/>
              </a:solidFill>
              <a:effectLst>
                <a:outerShdw blurRad="38100" dist="38100" dir="2700000" algn="tl">
                  <a:srgbClr val="C0C0C0"/>
                </a:outerShdw>
              </a:effectLst>
              <a:latin typeface="Times New Roman" pitchFamily="18" charset="0"/>
            </a:endParaRPr>
          </a:p>
          <a:p>
            <a:pPr>
              <a:spcBef>
                <a:spcPct val="20000"/>
              </a:spcBef>
              <a:buClr>
                <a:schemeClr val="hlink"/>
              </a:buClr>
              <a:buFont typeface="Wingdings" pitchFamily="2" charset="2"/>
              <a:buNone/>
            </a:pPr>
            <a:r>
              <a:rPr lang="en-US" sz="1200">
                <a:latin typeface="Times New Roman" pitchFamily="18" charset="0"/>
              </a:rPr>
              <a:t>	              	 	</a:t>
            </a:r>
            <a:endParaRPr lang="en-US" sz="1200">
              <a:solidFill>
                <a:srgbClr val="000000"/>
              </a:solidFill>
              <a:latin typeface="Times New Roman" pitchFamily="18" charset="0"/>
            </a:endParaRPr>
          </a:p>
          <a:p>
            <a:pPr lvl="1">
              <a:spcBef>
                <a:spcPts val="200"/>
              </a:spcBef>
              <a:buClr>
                <a:schemeClr val="hlink"/>
              </a:buClr>
              <a:buFont typeface="Wingdings" pitchFamily="2" charset="2"/>
              <a:buNone/>
            </a:pPr>
            <a:r>
              <a:rPr lang="en-US" sz="1200">
                <a:latin typeface="Times New Roman" pitchFamily="18" charset="0"/>
              </a:rPr>
              <a:t>  		</a:t>
            </a:r>
            <a:endParaRPr lang="en-US" sz="1200">
              <a:solidFill>
                <a:srgbClr val="000000"/>
              </a:solidFill>
              <a:latin typeface="Times New Roman" pitchFamily="18" charset="0"/>
            </a:endParaRPr>
          </a:p>
          <a:p>
            <a:pPr lvl="1">
              <a:spcBef>
                <a:spcPts val="200"/>
              </a:spcBef>
              <a:buClr>
                <a:schemeClr val="hlink"/>
              </a:buClr>
              <a:buFont typeface="Wingdings" pitchFamily="2" charset="2"/>
              <a:buNone/>
            </a:pPr>
            <a:r>
              <a:rPr lang="en-US" sz="1000" b="1">
                <a:latin typeface="Times New Roman" pitchFamily="18" charset="0"/>
              </a:rPr>
              <a:t>		</a:t>
            </a:r>
            <a:endParaRPr lang="en-US" sz="1200" b="1">
              <a:latin typeface="Times New Roman" pitchFamily="18" charset="0"/>
            </a:endParaRPr>
          </a:p>
          <a:p>
            <a:pPr algn="ctr">
              <a:spcBef>
                <a:spcPct val="20000"/>
              </a:spcBef>
              <a:buClr>
                <a:schemeClr val="hlink"/>
              </a:buClr>
              <a:buFont typeface="Wingdings" pitchFamily="2" charset="2"/>
              <a:buNone/>
            </a:pPr>
            <a:r>
              <a:rPr lang="en-US" sz="1200">
                <a:latin typeface="Times New Roman" pitchFamily="18" charset="0"/>
              </a:rPr>
              <a:t> </a:t>
            </a:r>
            <a:r>
              <a:rPr lang="en-US" sz="1000">
                <a:latin typeface="Times New Roman" pitchFamily="18" charset="0"/>
              </a:rPr>
              <a:t>       </a:t>
            </a:r>
            <a:r>
              <a:rPr lang="en-US" sz="1200" b="1">
                <a:latin typeface="Times New Roman" pitchFamily="18" charset="0"/>
              </a:rPr>
              <a:t>                                               </a:t>
            </a:r>
            <a:endParaRPr lang="en-US" sz="1000" b="1">
              <a:latin typeface="Times New Roman" pitchFamily="18" charset="0"/>
            </a:endParaRPr>
          </a:p>
          <a:p>
            <a:pPr>
              <a:spcBef>
                <a:spcPct val="20000"/>
              </a:spcBef>
              <a:buClr>
                <a:schemeClr val="hlink"/>
              </a:buClr>
              <a:buFont typeface="Wingdings" pitchFamily="2" charset="2"/>
              <a:buNone/>
            </a:pPr>
            <a:endParaRPr lang="en-US" sz="1000">
              <a:latin typeface="Times New Roman" pitchFamily="18" charset="0"/>
            </a:endParaRPr>
          </a:p>
          <a:p>
            <a:pPr>
              <a:spcBef>
                <a:spcPct val="20000"/>
              </a:spcBef>
              <a:buClr>
                <a:schemeClr val="hlink"/>
              </a:buClr>
              <a:buFont typeface="Wingdings" pitchFamily="2" charset="2"/>
              <a:buNone/>
            </a:pPr>
            <a:endParaRPr lang="en-GB" sz="3200">
              <a:effectLst>
                <a:outerShdw blurRad="38100" dist="38100" dir="2700000" algn="tl">
                  <a:srgbClr val="C0C0C0"/>
                </a:outerShdw>
              </a:effectLst>
              <a:latin typeface="Verdana" pitchFamily="34" charset="0"/>
            </a:endParaRPr>
          </a:p>
        </p:txBody>
      </p:sp>
      <p:sp>
        <p:nvSpPr>
          <p:cNvPr id="815119" name="Line 15"/>
          <p:cNvSpPr>
            <a:spLocks noChangeShapeType="1"/>
          </p:cNvSpPr>
          <p:nvPr/>
        </p:nvSpPr>
        <p:spPr bwMode="auto">
          <a:xfrm flipH="1">
            <a:off x="2916238" y="3681413"/>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5120" name="Line 16"/>
          <p:cNvSpPr>
            <a:spLocks noChangeShapeType="1"/>
          </p:cNvSpPr>
          <p:nvPr/>
        </p:nvSpPr>
        <p:spPr bwMode="auto">
          <a:xfrm>
            <a:off x="3635375" y="3681413"/>
            <a:ext cx="504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5121" name="Text Box 17"/>
          <p:cNvSpPr txBox="1">
            <a:spLocks noChangeArrowheads="1"/>
          </p:cNvSpPr>
          <p:nvPr/>
        </p:nvSpPr>
        <p:spPr bwMode="auto">
          <a:xfrm>
            <a:off x="250825" y="692150"/>
            <a:ext cx="8893175"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t>Acts 17:28 For in Him we live, and move, and have our being </a:t>
            </a:r>
          </a:p>
          <a:p>
            <a:pPr algn="ctr">
              <a:spcBef>
                <a:spcPct val="50000"/>
              </a:spcBef>
            </a:pPr>
            <a:r>
              <a:rPr lang="en-GB"/>
              <a:t>Gen 1:26 Then God said, “Let Us make man in Our image, according to Our likeness; </a:t>
            </a:r>
          </a:p>
        </p:txBody>
      </p:sp>
    </p:spTree>
    <p:extLst>
      <p:ext uri="{BB962C8B-B14F-4D97-AF65-F5344CB8AC3E}">
        <p14:creationId xmlns:p14="http://schemas.microsoft.com/office/powerpoint/2010/main" val="208969688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7154" name="AutoShape 2"/>
          <p:cNvSpPr>
            <a:spLocks noChangeAspect="1" noChangeArrowheads="1"/>
          </p:cNvSpPr>
          <p:nvPr/>
        </p:nvSpPr>
        <p:spPr bwMode="auto">
          <a:xfrm>
            <a:off x="755650" y="1844675"/>
            <a:ext cx="6781800" cy="400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817155" name="Rectangle 3"/>
          <p:cNvSpPr>
            <a:spLocks noGrp="1" noChangeArrowheads="1"/>
          </p:cNvSpPr>
          <p:nvPr>
            <p:ph type="title" idx="4294967295"/>
          </p:nvPr>
        </p:nvSpPr>
        <p:spPr>
          <a:xfrm>
            <a:off x="539750" y="0"/>
            <a:ext cx="8229600" cy="633413"/>
          </a:xfrm>
        </p:spPr>
        <p:txBody>
          <a:bodyPr/>
          <a:lstStyle/>
          <a:p>
            <a:r>
              <a:rPr lang="en-GB" sz="4000"/>
              <a:t>Our Spirit </a:t>
            </a:r>
          </a:p>
        </p:txBody>
      </p:sp>
      <p:sp>
        <p:nvSpPr>
          <p:cNvPr id="817156" name="Oval 4"/>
          <p:cNvSpPr>
            <a:spLocks noChangeArrowheads="1"/>
          </p:cNvSpPr>
          <p:nvPr/>
        </p:nvSpPr>
        <p:spPr bwMode="auto">
          <a:xfrm>
            <a:off x="2813050" y="2157413"/>
            <a:ext cx="3387725" cy="3389312"/>
          </a:xfrm>
          <a:prstGeom prst="ellipse">
            <a:avLst/>
          </a:prstGeom>
          <a:solidFill>
            <a:srgbClr val="FFFF00"/>
          </a:solidFill>
          <a:ln w="9525">
            <a:solidFill>
              <a:srgbClr val="000000"/>
            </a:solidFill>
            <a:round/>
            <a:headEnd/>
            <a:tailEnd/>
          </a:ln>
        </p:spPr>
        <p:txBody>
          <a:bodyPr/>
          <a:lstStyle/>
          <a:p>
            <a:endParaRPr lang="en-GB"/>
          </a:p>
        </p:txBody>
      </p:sp>
      <p:sp>
        <p:nvSpPr>
          <p:cNvPr id="817157" name="Oval 5"/>
          <p:cNvSpPr>
            <a:spLocks noChangeArrowheads="1"/>
          </p:cNvSpPr>
          <p:nvPr/>
        </p:nvSpPr>
        <p:spPr bwMode="auto">
          <a:xfrm>
            <a:off x="4427538" y="3357563"/>
            <a:ext cx="1511300" cy="1546225"/>
          </a:xfrm>
          <a:prstGeom prst="ellipse">
            <a:avLst/>
          </a:prstGeom>
          <a:solidFill>
            <a:srgbClr val="800080"/>
          </a:solidFill>
          <a:ln w="9525">
            <a:solidFill>
              <a:srgbClr val="000000"/>
            </a:solidFill>
            <a:round/>
            <a:headEnd/>
            <a:tailEnd/>
          </a:ln>
        </p:spPr>
        <p:txBody>
          <a:bodyPr/>
          <a:lstStyle/>
          <a:p>
            <a:endParaRPr lang="en-GB"/>
          </a:p>
        </p:txBody>
      </p:sp>
      <p:sp>
        <p:nvSpPr>
          <p:cNvPr id="817158" name="Line 6"/>
          <p:cNvSpPr>
            <a:spLocks noChangeShapeType="1"/>
          </p:cNvSpPr>
          <p:nvPr/>
        </p:nvSpPr>
        <p:spPr bwMode="auto">
          <a:xfrm flipV="1">
            <a:off x="5292725" y="1196975"/>
            <a:ext cx="1588" cy="1828800"/>
          </a:xfrm>
          <a:prstGeom prst="line">
            <a:avLst/>
          </a:prstGeom>
          <a:noFill/>
          <a:ln w="25400">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en-GB"/>
          </a:p>
        </p:txBody>
      </p:sp>
      <p:sp>
        <p:nvSpPr>
          <p:cNvPr id="817159" name="Line 7"/>
          <p:cNvSpPr>
            <a:spLocks noChangeShapeType="1"/>
          </p:cNvSpPr>
          <p:nvPr/>
        </p:nvSpPr>
        <p:spPr bwMode="auto">
          <a:xfrm flipH="1" flipV="1">
            <a:off x="1979613" y="1239838"/>
            <a:ext cx="1447800" cy="1511300"/>
          </a:xfrm>
          <a:prstGeom prst="line">
            <a:avLst/>
          </a:prstGeom>
          <a:noFill/>
          <a:ln w="25400">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en-GB"/>
          </a:p>
        </p:txBody>
      </p:sp>
      <p:sp>
        <p:nvSpPr>
          <p:cNvPr id="817160" name="Line 8"/>
          <p:cNvSpPr>
            <a:spLocks noChangeShapeType="1"/>
          </p:cNvSpPr>
          <p:nvPr/>
        </p:nvSpPr>
        <p:spPr bwMode="auto">
          <a:xfrm>
            <a:off x="5003800" y="5373688"/>
            <a:ext cx="4763" cy="1484312"/>
          </a:xfrm>
          <a:prstGeom prst="line">
            <a:avLst/>
          </a:prstGeom>
          <a:noFill/>
          <a:ln w="25400">
            <a:solidFill>
              <a:srgbClr val="000000"/>
            </a:solidFill>
            <a:round/>
            <a:headEnd/>
            <a:tailEnd type="triangle" w="lg" len="lg"/>
          </a:ln>
          <a:extLst>
            <a:ext uri="{909E8E84-426E-40DD-AFC4-6F175D3DCCD1}">
              <a14:hiddenFill xmlns:a14="http://schemas.microsoft.com/office/drawing/2010/main">
                <a:noFill/>
              </a14:hiddenFill>
            </a:ext>
          </a:extLst>
        </p:spPr>
        <p:txBody>
          <a:bodyPr/>
          <a:lstStyle/>
          <a:p>
            <a:endParaRPr lang="en-GB"/>
          </a:p>
        </p:txBody>
      </p:sp>
      <p:sp>
        <p:nvSpPr>
          <p:cNvPr id="817161" name="Text Box 9"/>
          <p:cNvSpPr txBox="1">
            <a:spLocks noChangeArrowheads="1"/>
          </p:cNvSpPr>
          <p:nvPr/>
        </p:nvSpPr>
        <p:spPr bwMode="auto">
          <a:xfrm>
            <a:off x="2987675" y="2205038"/>
            <a:ext cx="3429000" cy="342900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fontAlgn="base">
              <a:spcBef>
                <a:spcPct val="0"/>
              </a:spcBef>
              <a:spcAft>
                <a:spcPct val="0"/>
              </a:spcAft>
              <a:defRPr>
                <a:solidFill>
                  <a:schemeClr val="tx1"/>
                </a:solidFill>
                <a:latin typeface="Arial" charset="0"/>
                <a:cs typeface="Arial" charset="0"/>
              </a:defRPr>
            </a:lvl6pPr>
            <a:lvl7pPr marL="3086100" indent="-342900" fontAlgn="base">
              <a:spcBef>
                <a:spcPct val="0"/>
              </a:spcBef>
              <a:spcAft>
                <a:spcPct val="0"/>
              </a:spcAft>
              <a:defRPr>
                <a:solidFill>
                  <a:schemeClr val="tx1"/>
                </a:solidFill>
                <a:latin typeface="Arial" charset="0"/>
                <a:cs typeface="Arial" charset="0"/>
              </a:defRPr>
            </a:lvl7pPr>
            <a:lvl8pPr marL="3543300" indent="-342900" fontAlgn="base">
              <a:spcBef>
                <a:spcPct val="0"/>
              </a:spcBef>
              <a:spcAft>
                <a:spcPct val="0"/>
              </a:spcAft>
              <a:defRPr>
                <a:solidFill>
                  <a:schemeClr val="tx1"/>
                </a:solidFill>
                <a:latin typeface="Arial" charset="0"/>
                <a:cs typeface="Arial" charset="0"/>
              </a:defRPr>
            </a:lvl8pPr>
            <a:lvl9pPr marL="4000500" indent="-342900" fontAlgn="base">
              <a:spcBef>
                <a:spcPct val="0"/>
              </a:spcBef>
              <a:spcAft>
                <a:spcPct val="0"/>
              </a:spcAft>
              <a:defRPr>
                <a:solidFill>
                  <a:schemeClr val="tx1"/>
                </a:solidFill>
                <a:latin typeface="Arial" charset="0"/>
                <a:cs typeface="Arial" charset="0"/>
              </a:defRPr>
            </a:lvl9pPr>
          </a:lstStyle>
          <a:p>
            <a:pPr>
              <a:spcBef>
                <a:spcPct val="20000"/>
              </a:spcBef>
              <a:buClr>
                <a:schemeClr val="hlink"/>
              </a:buClr>
              <a:buFont typeface="Wingdings" pitchFamily="2" charset="2"/>
              <a:buNone/>
            </a:pPr>
            <a:endParaRPr lang="en-US" sz="1200">
              <a:latin typeface="Times New Roman" pitchFamily="18" charset="0"/>
            </a:endParaRPr>
          </a:p>
          <a:p>
            <a:pPr>
              <a:spcBef>
                <a:spcPct val="20000"/>
              </a:spcBef>
              <a:buClr>
                <a:schemeClr val="hlink"/>
              </a:buClr>
              <a:buFont typeface="Wingdings" pitchFamily="2" charset="2"/>
              <a:buNone/>
            </a:pPr>
            <a:r>
              <a:rPr lang="en-US" sz="1200">
                <a:solidFill>
                  <a:srgbClr val="000000"/>
                </a:solidFill>
                <a:latin typeface="Times New Roman" pitchFamily="18" charset="0"/>
              </a:rPr>
              <a:t>	         </a:t>
            </a:r>
          </a:p>
          <a:p>
            <a:pPr>
              <a:spcBef>
                <a:spcPct val="20000"/>
              </a:spcBef>
              <a:buClr>
                <a:schemeClr val="hlink"/>
              </a:buClr>
              <a:buFont typeface="Wingdings" pitchFamily="2" charset="2"/>
              <a:buNone/>
            </a:pPr>
            <a:r>
              <a:rPr lang="en-US" sz="1600">
                <a:solidFill>
                  <a:srgbClr val="000000"/>
                </a:solidFill>
                <a:latin typeface="Times New Roman" pitchFamily="18" charset="0"/>
              </a:rPr>
              <a:t>	Gifts</a:t>
            </a:r>
            <a:endParaRPr lang="en-US" sz="1200">
              <a:solidFill>
                <a:srgbClr val="000000"/>
              </a:solidFill>
              <a:latin typeface="Times New Roman" pitchFamily="18" charset="0"/>
            </a:endParaRPr>
          </a:p>
          <a:p>
            <a:pPr>
              <a:spcBef>
                <a:spcPct val="20000"/>
              </a:spcBef>
              <a:buClr>
                <a:schemeClr val="hlink"/>
              </a:buClr>
              <a:buFont typeface="Wingdings" pitchFamily="2" charset="2"/>
              <a:buNone/>
            </a:pPr>
            <a:r>
              <a:rPr lang="en-US" sz="1300">
                <a:solidFill>
                  <a:srgbClr val="000000"/>
                </a:solidFill>
                <a:latin typeface="Times New Roman" pitchFamily="18" charset="0"/>
              </a:rPr>
              <a:t> 		   	   </a:t>
            </a:r>
            <a:r>
              <a:rPr lang="en-US" sz="1600">
                <a:solidFill>
                  <a:srgbClr val="000000"/>
                </a:solidFill>
                <a:latin typeface="Times New Roman" pitchFamily="18" charset="0"/>
              </a:rPr>
              <a:t>Glory</a:t>
            </a:r>
            <a:endParaRPr lang="en-US" sz="1200">
              <a:solidFill>
                <a:srgbClr val="000000"/>
              </a:solidFill>
              <a:latin typeface="Times New Roman" pitchFamily="18" charset="0"/>
            </a:endParaRPr>
          </a:p>
          <a:p>
            <a:pPr>
              <a:spcBef>
                <a:spcPct val="20000"/>
              </a:spcBef>
              <a:buClr>
                <a:schemeClr val="hlink"/>
              </a:buClr>
              <a:buFont typeface="Wingdings" pitchFamily="2" charset="2"/>
              <a:buNone/>
            </a:pPr>
            <a:r>
              <a:rPr lang="en-US" sz="1300">
                <a:solidFill>
                  <a:srgbClr val="000000"/>
                </a:solidFill>
                <a:latin typeface="Times New Roman" pitchFamily="18" charset="0"/>
              </a:rPr>
              <a:t>Fear of God 	              	</a:t>
            </a:r>
            <a:endParaRPr lang="en-US" sz="1600">
              <a:solidFill>
                <a:srgbClr val="000000"/>
              </a:solidFill>
              <a:latin typeface="Times New Roman" pitchFamily="18" charset="0"/>
            </a:endParaRPr>
          </a:p>
          <a:p>
            <a:pPr>
              <a:spcBef>
                <a:spcPct val="20000"/>
              </a:spcBef>
              <a:buClr>
                <a:schemeClr val="hlink"/>
              </a:buClr>
              <a:buFont typeface="Wingdings" pitchFamily="2" charset="2"/>
              <a:buNone/>
            </a:pPr>
            <a:r>
              <a:rPr lang="en-US" sz="1300">
                <a:solidFill>
                  <a:srgbClr val="000000"/>
                </a:solidFill>
                <a:latin typeface="Times New Roman" pitchFamily="18" charset="0"/>
              </a:rPr>
              <a:t>Prayer 	       </a:t>
            </a:r>
          </a:p>
          <a:p>
            <a:pPr>
              <a:spcBef>
                <a:spcPct val="20000"/>
              </a:spcBef>
              <a:buClr>
                <a:schemeClr val="hlink"/>
              </a:buClr>
              <a:buFont typeface="Wingdings" pitchFamily="2" charset="2"/>
              <a:buNone/>
            </a:pPr>
            <a:r>
              <a:rPr lang="en-US" sz="1300">
                <a:solidFill>
                  <a:srgbClr val="000000"/>
                </a:solidFill>
                <a:latin typeface="Times New Roman" pitchFamily="18" charset="0"/>
              </a:rPr>
              <a:t>Reverence</a:t>
            </a:r>
          </a:p>
          <a:p>
            <a:pPr>
              <a:spcBef>
                <a:spcPct val="20000"/>
              </a:spcBef>
              <a:buClr>
                <a:schemeClr val="hlink"/>
              </a:buClr>
              <a:buFont typeface="Wingdings" pitchFamily="2" charset="2"/>
              <a:buNone/>
            </a:pPr>
            <a:r>
              <a:rPr lang="en-US" sz="1300">
                <a:solidFill>
                  <a:srgbClr val="000000"/>
                </a:solidFill>
                <a:latin typeface="Times New Roman" pitchFamily="18" charset="0"/>
              </a:rPr>
              <a:t>Intuition</a:t>
            </a:r>
          </a:p>
          <a:p>
            <a:pPr>
              <a:spcBef>
                <a:spcPct val="20000"/>
              </a:spcBef>
              <a:buClr>
                <a:schemeClr val="hlink"/>
              </a:buClr>
              <a:buFont typeface="Wingdings" pitchFamily="2" charset="2"/>
              <a:buNone/>
            </a:pPr>
            <a:r>
              <a:rPr lang="en-US" sz="1300">
                <a:solidFill>
                  <a:srgbClr val="000000"/>
                </a:solidFill>
                <a:latin typeface="Times New Roman" pitchFamily="18" charset="0"/>
              </a:rPr>
              <a:t>Revelation</a:t>
            </a:r>
          </a:p>
          <a:p>
            <a:pPr>
              <a:spcBef>
                <a:spcPct val="20000"/>
              </a:spcBef>
              <a:buClr>
                <a:schemeClr val="hlink"/>
              </a:buClr>
              <a:buFont typeface="Wingdings" pitchFamily="2" charset="2"/>
              <a:buNone/>
            </a:pPr>
            <a:r>
              <a:rPr lang="en-US" sz="1300">
                <a:solidFill>
                  <a:srgbClr val="000000"/>
                </a:solidFill>
                <a:latin typeface="Times New Roman" pitchFamily="18" charset="0"/>
              </a:rPr>
              <a:t>Hope </a:t>
            </a:r>
          </a:p>
          <a:p>
            <a:pPr>
              <a:spcBef>
                <a:spcPct val="20000"/>
              </a:spcBef>
              <a:buClr>
                <a:schemeClr val="hlink"/>
              </a:buClr>
              <a:buFont typeface="Wingdings" pitchFamily="2" charset="2"/>
              <a:buNone/>
            </a:pPr>
            <a:r>
              <a:rPr lang="en-US" sz="1300">
                <a:solidFill>
                  <a:srgbClr val="000000"/>
                </a:solidFill>
                <a:latin typeface="Times New Roman" pitchFamily="18" charset="0"/>
              </a:rPr>
              <a:t>   Faith </a:t>
            </a:r>
          </a:p>
          <a:p>
            <a:pPr>
              <a:spcBef>
                <a:spcPct val="20000"/>
              </a:spcBef>
              <a:buClr>
                <a:schemeClr val="hlink"/>
              </a:buClr>
              <a:buFont typeface="Wingdings" pitchFamily="2" charset="2"/>
              <a:buNone/>
            </a:pPr>
            <a:r>
              <a:rPr lang="en-US" sz="1300">
                <a:solidFill>
                  <a:srgbClr val="000000"/>
                </a:solidFill>
                <a:latin typeface="Times New Roman" pitchFamily="18" charset="0"/>
              </a:rPr>
              <a:t>      Worship </a:t>
            </a:r>
          </a:p>
          <a:p>
            <a:pPr>
              <a:spcBef>
                <a:spcPct val="20000"/>
              </a:spcBef>
              <a:buClr>
                <a:schemeClr val="hlink"/>
              </a:buClr>
              <a:buFont typeface="Wingdings" pitchFamily="2" charset="2"/>
              <a:buNone/>
            </a:pPr>
            <a:r>
              <a:rPr lang="en-US" sz="1300">
                <a:solidFill>
                  <a:srgbClr val="000000"/>
                </a:solidFill>
                <a:latin typeface="Times New Roman" pitchFamily="18" charset="0"/>
              </a:rPr>
              <a:t>		                   </a:t>
            </a:r>
            <a:r>
              <a:rPr lang="en-US" sz="1600">
                <a:solidFill>
                  <a:srgbClr val="000000"/>
                </a:solidFill>
                <a:latin typeface="Times New Roman" pitchFamily="18" charset="0"/>
              </a:rPr>
              <a:t>Fruit</a:t>
            </a:r>
            <a:endParaRPr lang="en-US" sz="1200">
              <a:solidFill>
                <a:srgbClr val="000000"/>
              </a:solidFill>
              <a:latin typeface="Times New Roman" pitchFamily="18" charset="0"/>
            </a:endParaRPr>
          </a:p>
          <a:p>
            <a:pPr lvl="1">
              <a:spcBef>
                <a:spcPct val="20000"/>
              </a:spcBef>
              <a:buClr>
                <a:schemeClr val="hlink"/>
              </a:buClr>
              <a:buFont typeface="Wingdings" pitchFamily="2" charset="2"/>
              <a:buNone/>
            </a:pPr>
            <a:r>
              <a:rPr lang="en-US" sz="1200">
                <a:latin typeface="Times New Roman" pitchFamily="18" charset="0"/>
              </a:rPr>
              <a:t>			</a:t>
            </a:r>
            <a:endParaRPr lang="en-US" sz="1200">
              <a:solidFill>
                <a:srgbClr val="000000"/>
              </a:solidFill>
              <a:latin typeface="Times New Roman" pitchFamily="18" charset="0"/>
            </a:endParaRPr>
          </a:p>
          <a:p>
            <a:pPr lvl="1">
              <a:spcBef>
                <a:spcPct val="20000"/>
              </a:spcBef>
              <a:buClr>
                <a:schemeClr val="hlink"/>
              </a:buClr>
              <a:buFont typeface="Wingdings" pitchFamily="2" charset="2"/>
              <a:buNone/>
            </a:pPr>
            <a:endParaRPr lang="en-US" sz="1200">
              <a:latin typeface="Times New Roman" pitchFamily="18" charset="0"/>
            </a:endParaRPr>
          </a:p>
          <a:p>
            <a:pPr>
              <a:spcBef>
                <a:spcPct val="20000"/>
              </a:spcBef>
              <a:buClr>
                <a:schemeClr val="hlink"/>
              </a:buClr>
              <a:buFont typeface="Wingdings" pitchFamily="2" charset="2"/>
              <a:buNone/>
            </a:pPr>
            <a:endParaRPr lang="en-GB" sz="3200">
              <a:effectLst>
                <a:outerShdw blurRad="38100" dist="38100" dir="2700000" algn="tl">
                  <a:srgbClr val="C0C0C0"/>
                </a:outerShdw>
              </a:effectLst>
              <a:latin typeface="Verdana" pitchFamily="34" charset="0"/>
            </a:endParaRPr>
          </a:p>
        </p:txBody>
      </p:sp>
      <p:sp>
        <p:nvSpPr>
          <p:cNvPr id="817162" name="Text Box 10"/>
          <p:cNvSpPr txBox="1">
            <a:spLocks noChangeArrowheads="1"/>
          </p:cNvSpPr>
          <p:nvPr/>
        </p:nvSpPr>
        <p:spPr bwMode="auto">
          <a:xfrm>
            <a:off x="4427538" y="3573463"/>
            <a:ext cx="1439862" cy="13668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a:defRPr>
                <a:solidFill>
                  <a:schemeClr val="tx1"/>
                </a:solidFill>
                <a:latin typeface="Arial" charset="0"/>
                <a:cs typeface="Arial" charset="0"/>
              </a:defRPr>
            </a:lvl1pPr>
            <a:lvl2pPr>
              <a:defRPr>
                <a:solidFill>
                  <a:schemeClr val="tx1"/>
                </a:solidFill>
                <a:latin typeface="Arial" charset="0"/>
                <a:cs typeface="Arial" charset="0"/>
              </a:defRPr>
            </a:lvl2pPr>
            <a:lvl3pPr>
              <a:defRPr>
                <a:solidFill>
                  <a:schemeClr val="tx1"/>
                </a:solidFill>
                <a:latin typeface="Arial" charset="0"/>
                <a:cs typeface="Arial" charset="0"/>
              </a:defRPr>
            </a:lvl3pPr>
            <a:lvl4pPr>
              <a:defRPr>
                <a:solidFill>
                  <a:schemeClr val="tx1"/>
                </a:solidFill>
                <a:latin typeface="Arial" charset="0"/>
                <a:cs typeface="Arial" charset="0"/>
              </a:defRPr>
            </a:lvl4pPr>
            <a:lvl5pPr>
              <a:defRPr>
                <a:solidFill>
                  <a:schemeClr val="tx1"/>
                </a:solidFill>
                <a:latin typeface="Arial" charset="0"/>
                <a:cs typeface="Arial" charset="0"/>
              </a:defRPr>
            </a:lvl5pPr>
            <a:lvl6pPr fontAlgn="base">
              <a:spcBef>
                <a:spcPct val="0"/>
              </a:spcBef>
              <a:spcAft>
                <a:spcPct val="0"/>
              </a:spcAft>
              <a:defRPr>
                <a:solidFill>
                  <a:schemeClr val="tx1"/>
                </a:solidFill>
                <a:latin typeface="Arial" charset="0"/>
                <a:cs typeface="Arial" charset="0"/>
              </a:defRPr>
            </a:lvl6pPr>
            <a:lvl7pPr fontAlgn="base">
              <a:spcBef>
                <a:spcPct val="0"/>
              </a:spcBef>
              <a:spcAft>
                <a:spcPct val="0"/>
              </a:spcAft>
              <a:defRPr>
                <a:solidFill>
                  <a:schemeClr val="tx1"/>
                </a:solidFill>
                <a:latin typeface="Arial" charset="0"/>
                <a:cs typeface="Arial" charset="0"/>
              </a:defRPr>
            </a:lvl7pPr>
            <a:lvl8pPr fontAlgn="base">
              <a:spcBef>
                <a:spcPct val="0"/>
              </a:spcBef>
              <a:spcAft>
                <a:spcPct val="0"/>
              </a:spcAft>
              <a:defRPr>
                <a:solidFill>
                  <a:schemeClr val="tx1"/>
                </a:solidFill>
                <a:latin typeface="Arial" charset="0"/>
                <a:cs typeface="Arial" charset="0"/>
              </a:defRPr>
            </a:lvl8pPr>
            <a:lvl9pPr fontAlgn="base">
              <a:spcBef>
                <a:spcPct val="0"/>
              </a:spcBef>
              <a:spcAft>
                <a:spcPct val="0"/>
              </a:spcAft>
              <a:defRPr>
                <a:solidFill>
                  <a:schemeClr val="tx1"/>
                </a:solidFill>
                <a:latin typeface="Arial" charset="0"/>
                <a:cs typeface="Arial" charset="0"/>
              </a:defRPr>
            </a:lvl9pPr>
          </a:lstStyle>
          <a:p>
            <a:pPr>
              <a:spcBef>
                <a:spcPct val="20000"/>
              </a:spcBef>
              <a:buClr>
                <a:schemeClr val="hlink"/>
              </a:buClr>
              <a:buFont typeface="Wingdings" pitchFamily="2" charset="2"/>
              <a:buNone/>
            </a:pPr>
            <a:r>
              <a:rPr lang="en-US" sz="1400">
                <a:solidFill>
                  <a:srgbClr val="FFFFFF"/>
                </a:solidFill>
                <a:latin typeface="Times New Roman" pitchFamily="18" charset="0"/>
              </a:rPr>
              <a:t> </a:t>
            </a:r>
          </a:p>
          <a:p>
            <a:pPr algn="ctr">
              <a:spcBef>
                <a:spcPct val="20000"/>
              </a:spcBef>
              <a:buClr>
                <a:schemeClr val="hlink"/>
              </a:buClr>
              <a:buFont typeface="Wingdings" pitchFamily="2" charset="2"/>
              <a:buNone/>
            </a:pPr>
            <a:r>
              <a:rPr lang="en-US" sz="1400">
                <a:solidFill>
                  <a:srgbClr val="FFFFFF"/>
                </a:solidFill>
                <a:latin typeface="Times New Roman" pitchFamily="18" charset="0"/>
              </a:rPr>
              <a:t>Mind of Christ</a:t>
            </a:r>
            <a:endParaRPr lang="en-US" sz="1400" b="1">
              <a:solidFill>
                <a:srgbClr val="FFFFFF"/>
              </a:solidFill>
              <a:latin typeface="Times New Roman" pitchFamily="18" charset="0"/>
            </a:endParaRPr>
          </a:p>
          <a:p>
            <a:pPr algn="ctr">
              <a:spcBef>
                <a:spcPct val="20000"/>
              </a:spcBef>
              <a:buClr>
                <a:schemeClr val="hlink"/>
              </a:buClr>
              <a:buFont typeface="Wingdings" pitchFamily="2" charset="2"/>
              <a:buNone/>
            </a:pPr>
            <a:r>
              <a:rPr lang="en-US" sz="1400">
                <a:solidFill>
                  <a:srgbClr val="FFFFFF"/>
                </a:solidFill>
                <a:latin typeface="Times New Roman" pitchFamily="18" charset="0"/>
              </a:rPr>
              <a:t>Glory of God</a:t>
            </a:r>
          </a:p>
          <a:p>
            <a:pPr algn="ctr">
              <a:spcBef>
                <a:spcPct val="20000"/>
              </a:spcBef>
              <a:buClr>
                <a:schemeClr val="hlink"/>
              </a:buClr>
              <a:buFont typeface="Wingdings" pitchFamily="2" charset="2"/>
              <a:buNone/>
            </a:pPr>
            <a:r>
              <a:rPr lang="en-US" sz="1400">
                <a:solidFill>
                  <a:srgbClr val="FFFFFF"/>
                </a:solidFill>
                <a:latin typeface="Times New Roman" pitchFamily="18" charset="0"/>
              </a:rPr>
              <a:t>Heart of Father</a:t>
            </a:r>
            <a:endParaRPr lang="en-GB" sz="1400">
              <a:solidFill>
                <a:srgbClr val="FFFFFF"/>
              </a:solidFill>
              <a:latin typeface="Times New Roman" pitchFamily="18" charset="0"/>
            </a:endParaRPr>
          </a:p>
        </p:txBody>
      </p:sp>
      <p:sp>
        <p:nvSpPr>
          <p:cNvPr id="817163" name="Oval 11"/>
          <p:cNvSpPr>
            <a:spLocks noChangeArrowheads="1"/>
          </p:cNvSpPr>
          <p:nvPr/>
        </p:nvSpPr>
        <p:spPr bwMode="auto">
          <a:xfrm>
            <a:off x="3851275" y="2349500"/>
            <a:ext cx="1160463" cy="1276350"/>
          </a:xfrm>
          <a:prstGeom prst="ellipse">
            <a:avLst/>
          </a:prstGeom>
          <a:solidFill>
            <a:srgbClr val="800080"/>
          </a:solidFill>
          <a:ln w="9525">
            <a:solidFill>
              <a:srgbClr val="000000"/>
            </a:solidFill>
            <a:round/>
            <a:headEnd/>
            <a:tailEnd/>
          </a:ln>
        </p:spPr>
        <p:txBody>
          <a:bodyPr lIns="0" tIns="0" rIns="0" bIns="0"/>
          <a:lstStyle/>
          <a:p>
            <a:pPr algn="ctr"/>
            <a:r>
              <a:rPr lang="en-US" sz="1600" b="1">
                <a:solidFill>
                  <a:srgbClr val="FFFFFF"/>
                </a:solidFill>
              </a:rPr>
              <a:t/>
            </a:r>
            <a:br>
              <a:rPr lang="en-US" sz="1600" b="1">
                <a:solidFill>
                  <a:srgbClr val="FFFFFF"/>
                </a:solidFill>
              </a:rPr>
            </a:br>
            <a:r>
              <a:rPr lang="en-US" sz="1600" b="1">
                <a:solidFill>
                  <a:srgbClr val="FFFFFF"/>
                </a:solidFill>
              </a:rPr>
              <a:t>HOLY SPIRIT</a:t>
            </a:r>
            <a:endParaRPr lang="en-GB" sz="1600" b="1">
              <a:solidFill>
                <a:srgbClr val="FFFFFF"/>
              </a:solidFill>
            </a:endParaRPr>
          </a:p>
        </p:txBody>
      </p:sp>
      <p:grpSp>
        <p:nvGrpSpPr>
          <p:cNvPr id="817166" name="Group 14"/>
          <p:cNvGrpSpPr>
            <a:grpSpLocks/>
          </p:cNvGrpSpPr>
          <p:nvPr/>
        </p:nvGrpSpPr>
        <p:grpSpPr bwMode="auto">
          <a:xfrm>
            <a:off x="6732588" y="4292600"/>
            <a:ext cx="1511300" cy="1546225"/>
            <a:chOff x="4241" y="2704"/>
            <a:chExt cx="952" cy="974"/>
          </a:xfrm>
        </p:grpSpPr>
        <p:sp>
          <p:nvSpPr>
            <p:cNvPr id="817164" name="Oval 12"/>
            <p:cNvSpPr>
              <a:spLocks noChangeArrowheads="1"/>
            </p:cNvSpPr>
            <p:nvPr/>
          </p:nvSpPr>
          <p:spPr bwMode="auto">
            <a:xfrm>
              <a:off x="4241" y="2704"/>
              <a:ext cx="952" cy="974"/>
            </a:xfrm>
            <a:prstGeom prst="ellipse">
              <a:avLst/>
            </a:prstGeom>
            <a:solidFill>
              <a:srgbClr val="800080"/>
            </a:solidFill>
            <a:ln w="9525">
              <a:solidFill>
                <a:srgbClr val="000000"/>
              </a:solidFill>
              <a:round/>
              <a:headEnd/>
              <a:tailEnd/>
            </a:ln>
          </p:spPr>
          <p:txBody>
            <a:bodyPr/>
            <a:lstStyle/>
            <a:p>
              <a:endParaRPr lang="en-GB"/>
            </a:p>
          </p:txBody>
        </p:sp>
        <p:pic>
          <p:nvPicPr>
            <p:cNvPr id="817165"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3" y="2976"/>
              <a:ext cx="436" cy="4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817167" name="Line 15"/>
          <p:cNvSpPr>
            <a:spLocks noChangeShapeType="1"/>
          </p:cNvSpPr>
          <p:nvPr/>
        </p:nvSpPr>
        <p:spPr bwMode="auto">
          <a:xfrm>
            <a:off x="5867400" y="4797425"/>
            <a:ext cx="936625" cy="288925"/>
          </a:xfrm>
          <a:prstGeom prst="line">
            <a:avLst/>
          </a:prstGeom>
          <a:noFill/>
          <a:ln w="50800">
            <a:solidFill>
              <a:srgbClr val="8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7168" name="Rectangle 16"/>
          <p:cNvSpPr>
            <a:spLocks noChangeArrowheads="1"/>
          </p:cNvSpPr>
          <p:nvPr/>
        </p:nvSpPr>
        <p:spPr bwMode="auto">
          <a:xfrm>
            <a:off x="755650" y="404813"/>
            <a:ext cx="1730375" cy="823912"/>
          </a:xfrm>
          <a:prstGeom prst="rect">
            <a:avLst/>
          </a:prstGeom>
          <a:noFill/>
          <a:ln>
            <a:noFill/>
          </a:ln>
          <a:effectLst/>
          <a:extLst>
            <a:ext uri="{909E8E84-426E-40DD-AFC4-6F175D3DCCD1}">
              <a14:hiddenFill xmlns:a14="http://schemas.microsoft.com/office/drawing/2010/main">
                <a:solidFill>
                  <a:srgbClr val="F8F8F8"/>
                </a:solid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ctr"/>
            <a:r>
              <a:rPr lang="en-GB" b="1">
                <a:latin typeface="Arial" charset="0"/>
              </a:rPr>
              <a:t>Expressed through Soul &amp; Body </a:t>
            </a:r>
          </a:p>
        </p:txBody>
      </p:sp>
    </p:spTree>
    <p:extLst>
      <p:ext uri="{BB962C8B-B14F-4D97-AF65-F5344CB8AC3E}">
        <p14:creationId xmlns:p14="http://schemas.microsoft.com/office/powerpoint/2010/main" val="109431367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02" name="Oval 2"/>
          <p:cNvSpPr>
            <a:spLocks noChangeAspect="1" noChangeArrowheads="1"/>
          </p:cNvSpPr>
          <p:nvPr/>
        </p:nvSpPr>
        <p:spPr bwMode="auto">
          <a:xfrm>
            <a:off x="650875" y="287338"/>
            <a:ext cx="5781675" cy="6264275"/>
          </a:xfrm>
          <a:prstGeom prst="ellipse">
            <a:avLst/>
          </a:prstGeom>
          <a:solidFill>
            <a:srgbClr val="0000FF"/>
          </a:solidFill>
          <a:ln w="9525" cap="rnd" algn="ctr">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b="1">
              <a:latin typeface="Arial" charset="0"/>
            </a:endParaRPr>
          </a:p>
        </p:txBody>
      </p:sp>
      <p:sp>
        <p:nvSpPr>
          <p:cNvPr id="819203" name="Oval 3"/>
          <p:cNvSpPr>
            <a:spLocks noChangeArrowheads="1"/>
          </p:cNvSpPr>
          <p:nvPr/>
        </p:nvSpPr>
        <p:spPr bwMode="auto">
          <a:xfrm>
            <a:off x="1050925" y="720725"/>
            <a:ext cx="4983163" cy="5399088"/>
          </a:xfrm>
          <a:prstGeom prst="ellipse">
            <a:avLst/>
          </a:prstGeom>
          <a:solidFill>
            <a:srgbClr val="99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b="1">
              <a:latin typeface="Arial" charset="0"/>
            </a:endParaRPr>
          </a:p>
        </p:txBody>
      </p:sp>
      <p:sp>
        <p:nvSpPr>
          <p:cNvPr id="819204" name="Oval 4"/>
          <p:cNvSpPr>
            <a:spLocks noChangeArrowheads="1"/>
          </p:cNvSpPr>
          <p:nvPr/>
        </p:nvSpPr>
        <p:spPr bwMode="auto">
          <a:xfrm>
            <a:off x="1447800" y="1196975"/>
            <a:ext cx="4152900" cy="4498975"/>
          </a:xfrm>
          <a:prstGeom prst="ellipse">
            <a:avLst/>
          </a:prstGeom>
          <a:solidFill>
            <a:srgbClr val="33CCCC"/>
          </a:solidFill>
          <a:ln w="9525">
            <a:solidFill>
              <a:schemeClr val="tx1"/>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b="1">
              <a:latin typeface="Arial" charset="0"/>
            </a:endParaRPr>
          </a:p>
        </p:txBody>
      </p:sp>
      <p:sp>
        <p:nvSpPr>
          <p:cNvPr id="819205" name="Oval 5"/>
          <p:cNvSpPr>
            <a:spLocks noChangeArrowheads="1"/>
          </p:cNvSpPr>
          <p:nvPr/>
        </p:nvSpPr>
        <p:spPr bwMode="auto">
          <a:xfrm>
            <a:off x="2046288" y="1844675"/>
            <a:ext cx="2998787" cy="3251200"/>
          </a:xfrm>
          <a:prstGeom prst="ellipse">
            <a:avLst/>
          </a:prstGeom>
          <a:solidFill>
            <a:srgbClr val="00FFFF"/>
          </a:solidFill>
          <a:ln w="9525">
            <a:solidFill>
              <a:schemeClr val="tx1"/>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b="1">
              <a:latin typeface="Arial" charset="0"/>
            </a:endParaRPr>
          </a:p>
        </p:txBody>
      </p:sp>
      <p:sp>
        <p:nvSpPr>
          <p:cNvPr id="819206" name="Oval 6"/>
          <p:cNvSpPr>
            <a:spLocks noChangeAspect="1" noChangeArrowheads="1"/>
          </p:cNvSpPr>
          <p:nvPr/>
        </p:nvSpPr>
        <p:spPr bwMode="auto">
          <a:xfrm>
            <a:off x="2809875" y="2627313"/>
            <a:ext cx="1462088" cy="1584325"/>
          </a:xfrm>
          <a:prstGeom prst="ellipse">
            <a:avLst/>
          </a:prstGeom>
          <a:solidFill>
            <a:srgbClr val="FFFF00"/>
          </a:solidFill>
          <a:ln w="9525" cap="rnd">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b="1">
              <a:latin typeface="Arial" charset="0"/>
            </a:endParaRPr>
          </a:p>
        </p:txBody>
      </p:sp>
      <p:sp>
        <p:nvSpPr>
          <p:cNvPr id="819207" name="Oval 7"/>
          <p:cNvSpPr>
            <a:spLocks noChangeArrowheads="1"/>
          </p:cNvSpPr>
          <p:nvPr/>
        </p:nvSpPr>
        <p:spPr bwMode="auto">
          <a:xfrm>
            <a:off x="3276600" y="3141663"/>
            <a:ext cx="538163" cy="582612"/>
          </a:xfrm>
          <a:prstGeom prst="ellipse">
            <a:avLst/>
          </a:prstGeom>
          <a:solidFill>
            <a:srgbClr val="CC3399"/>
          </a:solidFill>
          <a:ln w="9525" cap="rnd">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CC3399"/>
              </a:solidFill>
            </a:endParaRPr>
          </a:p>
        </p:txBody>
      </p:sp>
      <p:sp>
        <p:nvSpPr>
          <p:cNvPr id="819208" name="Line 8"/>
          <p:cNvSpPr>
            <a:spLocks noChangeShapeType="1"/>
          </p:cNvSpPr>
          <p:nvPr/>
        </p:nvSpPr>
        <p:spPr bwMode="auto">
          <a:xfrm flipH="1" flipV="1">
            <a:off x="4238625" y="3500438"/>
            <a:ext cx="1795463" cy="14287"/>
          </a:xfrm>
          <a:prstGeom prst="line">
            <a:avLst/>
          </a:prstGeom>
          <a:noFill/>
          <a:ln w="31750">
            <a:solidFill>
              <a:schemeClr val="tx1"/>
            </a:solidFill>
            <a:round/>
            <a:headEnd type="triangle" w="lg"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209" name="Rectangle 9" descr="Newsprint"/>
          <p:cNvSpPr>
            <a:spLocks noChangeArrowheads="1"/>
          </p:cNvSpPr>
          <p:nvPr/>
        </p:nvSpPr>
        <p:spPr bwMode="auto">
          <a:xfrm>
            <a:off x="6372225" y="2276475"/>
            <a:ext cx="819150" cy="366713"/>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b="1">
                <a:latin typeface="Arial" charset="0"/>
              </a:rPr>
              <a:t>Body </a:t>
            </a:r>
          </a:p>
        </p:txBody>
      </p:sp>
      <p:sp>
        <p:nvSpPr>
          <p:cNvPr id="819210" name="Rectangle 10" descr="Newsprint"/>
          <p:cNvSpPr>
            <a:spLocks noChangeArrowheads="1"/>
          </p:cNvSpPr>
          <p:nvPr/>
        </p:nvSpPr>
        <p:spPr bwMode="auto">
          <a:xfrm>
            <a:off x="2644775" y="333375"/>
            <a:ext cx="1800225" cy="366713"/>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b="1">
                <a:latin typeface="Arial" charset="0"/>
              </a:rPr>
              <a:t>Conscious Mind</a:t>
            </a:r>
          </a:p>
        </p:txBody>
      </p:sp>
      <p:sp>
        <p:nvSpPr>
          <p:cNvPr id="819211" name="Rectangle 11" descr="Newsprint"/>
          <p:cNvSpPr>
            <a:spLocks noChangeArrowheads="1"/>
          </p:cNvSpPr>
          <p:nvPr/>
        </p:nvSpPr>
        <p:spPr bwMode="auto">
          <a:xfrm>
            <a:off x="3779838" y="2349500"/>
            <a:ext cx="1085850" cy="366713"/>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b="1">
                <a:solidFill>
                  <a:srgbClr val="FF0000"/>
                </a:solidFill>
                <a:latin typeface="Arial" charset="0"/>
              </a:rPr>
              <a:t>Knower</a:t>
            </a:r>
            <a:r>
              <a:rPr lang="en-GB" b="1">
                <a:latin typeface="Arial" charset="0"/>
              </a:rPr>
              <a:t> </a:t>
            </a:r>
          </a:p>
        </p:txBody>
      </p:sp>
      <p:sp>
        <p:nvSpPr>
          <p:cNvPr id="819212" name="Rectangle 12" descr="Newsprint"/>
          <p:cNvSpPr>
            <a:spLocks noChangeArrowheads="1"/>
          </p:cNvSpPr>
          <p:nvPr/>
        </p:nvSpPr>
        <p:spPr bwMode="auto">
          <a:xfrm>
            <a:off x="4505325" y="3213100"/>
            <a:ext cx="228600" cy="366713"/>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b="1">
                <a:latin typeface="Arial" charset="0"/>
              </a:rPr>
              <a:t> </a:t>
            </a:r>
          </a:p>
        </p:txBody>
      </p:sp>
      <p:sp>
        <p:nvSpPr>
          <p:cNvPr id="819213" name="Rectangle 13"/>
          <p:cNvSpPr>
            <a:spLocks noChangeArrowheads="1"/>
          </p:cNvSpPr>
          <p:nvPr/>
        </p:nvSpPr>
        <p:spPr bwMode="auto">
          <a:xfrm>
            <a:off x="3302000" y="3257550"/>
            <a:ext cx="527050" cy="274638"/>
          </a:xfrm>
          <a:prstGeom prst="rect">
            <a:avLst/>
          </a:prstGeom>
          <a:noFill/>
          <a:ln>
            <a:noFill/>
          </a:ln>
          <a:effectLst/>
          <a:extLst>
            <a:ext uri="{909E8E84-426E-40DD-AFC4-6F175D3DCCD1}">
              <a14:hiddenFill xmlns:a14="http://schemas.microsoft.com/office/drawing/2010/main">
                <a:solidFill>
                  <a:srgbClr val="F8F8F8"/>
                </a:solid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r>
              <a:rPr lang="en-GB" sz="1600" b="1">
                <a:latin typeface="Arial" charset="0"/>
              </a:rPr>
              <a:t>GOD</a:t>
            </a:r>
            <a:r>
              <a:rPr lang="en-GB" b="1">
                <a:latin typeface="Arial" charset="0"/>
              </a:rPr>
              <a:t> </a:t>
            </a:r>
          </a:p>
        </p:txBody>
      </p:sp>
      <p:sp>
        <p:nvSpPr>
          <p:cNvPr id="819214" name="Rectangle 14" descr="Newsprint"/>
          <p:cNvSpPr>
            <a:spLocks noChangeArrowheads="1"/>
          </p:cNvSpPr>
          <p:nvPr/>
        </p:nvSpPr>
        <p:spPr bwMode="auto">
          <a:xfrm>
            <a:off x="4438650" y="3141663"/>
            <a:ext cx="1789113" cy="366712"/>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b="1">
                <a:solidFill>
                  <a:srgbClr val="FF0000"/>
                </a:solidFill>
                <a:latin typeface="Arial" charset="0"/>
              </a:rPr>
              <a:t>Subconscious </a:t>
            </a:r>
          </a:p>
        </p:txBody>
      </p:sp>
      <p:sp>
        <p:nvSpPr>
          <p:cNvPr id="819215" name="Rectangle 15" descr="Newsprint"/>
          <p:cNvSpPr>
            <a:spLocks noChangeArrowheads="1"/>
          </p:cNvSpPr>
          <p:nvPr/>
        </p:nvSpPr>
        <p:spPr bwMode="auto">
          <a:xfrm>
            <a:off x="2179638" y="2420938"/>
            <a:ext cx="860425" cy="366712"/>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b="1">
                <a:latin typeface="Arial" charset="0"/>
              </a:rPr>
              <a:t>Beliefs</a:t>
            </a:r>
          </a:p>
        </p:txBody>
      </p:sp>
      <p:sp>
        <p:nvSpPr>
          <p:cNvPr id="819216" name="Rectangle 16"/>
          <p:cNvSpPr>
            <a:spLocks noChangeArrowheads="1"/>
          </p:cNvSpPr>
          <p:nvPr/>
        </p:nvSpPr>
        <p:spPr bwMode="auto">
          <a:xfrm>
            <a:off x="3059113" y="2898775"/>
            <a:ext cx="930275" cy="274638"/>
          </a:xfrm>
          <a:prstGeom prst="rect">
            <a:avLst/>
          </a:prstGeom>
          <a:noFill/>
          <a:ln>
            <a:noFill/>
          </a:ln>
          <a:effectLst/>
          <a:extLst>
            <a:ext uri="{909E8E84-426E-40DD-AFC4-6F175D3DCCD1}">
              <a14:hiddenFill xmlns:a14="http://schemas.microsoft.com/office/drawing/2010/main">
                <a:solidFill>
                  <a:srgbClr val="F8F8F8"/>
                </a:solid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ctr"/>
            <a:r>
              <a:rPr lang="en-GB" b="1">
                <a:latin typeface="Arial" charset="0"/>
              </a:rPr>
              <a:t>Spirit                                             </a:t>
            </a:r>
          </a:p>
        </p:txBody>
      </p:sp>
      <p:sp>
        <p:nvSpPr>
          <p:cNvPr id="819217" name="Rectangle 17" descr="Newsprint"/>
          <p:cNvSpPr>
            <a:spLocks noChangeArrowheads="1"/>
          </p:cNvSpPr>
          <p:nvPr/>
        </p:nvSpPr>
        <p:spPr bwMode="auto">
          <a:xfrm>
            <a:off x="3175000" y="4221163"/>
            <a:ext cx="709613" cy="366712"/>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b="1">
                <a:solidFill>
                  <a:srgbClr val="FF0000"/>
                </a:solidFill>
                <a:latin typeface="Arial" charset="0"/>
              </a:rPr>
              <a:t>Heart</a:t>
            </a:r>
          </a:p>
        </p:txBody>
      </p:sp>
      <p:sp>
        <p:nvSpPr>
          <p:cNvPr id="819218" name="Rectangle 18" descr="Newsprint"/>
          <p:cNvSpPr>
            <a:spLocks noChangeArrowheads="1"/>
          </p:cNvSpPr>
          <p:nvPr/>
        </p:nvSpPr>
        <p:spPr bwMode="auto">
          <a:xfrm>
            <a:off x="2776538" y="836613"/>
            <a:ext cx="1412875" cy="366712"/>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b="1">
                <a:latin typeface="Arial" charset="0"/>
              </a:rPr>
              <a:t>Strongholds</a:t>
            </a:r>
          </a:p>
        </p:txBody>
      </p:sp>
      <p:sp>
        <p:nvSpPr>
          <p:cNvPr id="819219" name="Rectangle 19" descr="Newsprint"/>
          <p:cNvSpPr>
            <a:spLocks noChangeArrowheads="1"/>
          </p:cNvSpPr>
          <p:nvPr/>
        </p:nvSpPr>
        <p:spPr bwMode="auto">
          <a:xfrm>
            <a:off x="2446338" y="1557338"/>
            <a:ext cx="2220912" cy="366712"/>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b="1">
                <a:latin typeface="Arial" charset="0"/>
              </a:rPr>
              <a:t> Behaviour Patterns </a:t>
            </a:r>
          </a:p>
        </p:txBody>
      </p:sp>
      <p:sp>
        <p:nvSpPr>
          <p:cNvPr id="819220" name="Rectangle 20" descr="Newsprint"/>
          <p:cNvSpPr>
            <a:spLocks noChangeArrowheads="1"/>
          </p:cNvSpPr>
          <p:nvPr/>
        </p:nvSpPr>
        <p:spPr bwMode="auto">
          <a:xfrm>
            <a:off x="2609850" y="2036763"/>
            <a:ext cx="1250950" cy="366712"/>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b="1">
                <a:latin typeface="Arial" charset="0"/>
              </a:rPr>
              <a:t>Memories</a:t>
            </a:r>
          </a:p>
        </p:txBody>
      </p:sp>
      <p:sp>
        <p:nvSpPr>
          <p:cNvPr id="819221" name="Rectangle 21" descr="Newsprint"/>
          <p:cNvSpPr>
            <a:spLocks noChangeArrowheads="1"/>
          </p:cNvSpPr>
          <p:nvPr/>
        </p:nvSpPr>
        <p:spPr bwMode="auto">
          <a:xfrm>
            <a:off x="2976563" y="4652963"/>
            <a:ext cx="1084262" cy="366712"/>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b="1">
                <a:latin typeface="Arial" charset="0"/>
              </a:rPr>
              <a:t>Mindsets</a:t>
            </a:r>
          </a:p>
        </p:txBody>
      </p:sp>
      <p:sp>
        <p:nvSpPr>
          <p:cNvPr id="819222" name="Rectangle 22" descr="Newsprint"/>
          <p:cNvSpPr>
            <a:spLocks noChangeArrowheads="1"/>
          </p:cNvSpPr>
          <p:nvPr/>
        </p:nvSpPr>
        <p:spPr bwMode="auto">
          <a:xfrm>
            <a:off x="2446338" y="4076700"/>
            <a:ext cx="592137" cy="366713"/>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b="1">
                <a:latin typeface="Arial" charset="0"/>
              </a:rPr>
              <a:t>Lies</a:t>
            </a:r>
          </a:p>
        </p:txBody>
      </p:sp>
      <p:sp>
        <p:nvSpPr>
          <p:cNvPr id="819223" name="Rectangle 23" descr="Newsprint"/>
          <p:cNvSpPr>
            <a:spLocks noChangeArrowheads="1"/>
          </p:cNvSpPr>
          <p:nvPr/>
        </p:nvSpPr>
        <p:spPr bwMode="auto">
          <a:xfrm>
            <a:off x="3973513" y="4005263"/>
            <a:ext cx="709612" cy="366712"/>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b="1">
                <a:latin typeface="Arial" charset="0"/>
              </a:rPr>
              <a:t>Truth</a:t>
            </a:r>
          </a:p>
        </p:txBody>
      </p:sp>
      <p:sp>
        <p:nvSpPr>
          <p:cNvPr id="819224" name="Rectangle 24" descr="Newsprint"/>
          <p:cNvSpPr>
            <a:spLocks noChangeArrowheads="1"/>
          </p:cNvSpPr>
          <p:nvPr/>
        </p:nvSpPr>
        <p:spPr bwMode="auto">
          <a:xfrm>
            <a:off x="1979613" y="3284538"/>
            <a:ext cx="849312" cy="366712"/>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b="1">
                <a:latin typeface="Arial" charset="0"/>
              </a:rPr>
              <a:t>Values</a:t>
            </a:r>
          </a:p>
        </p:txBody>
      </p:sp>
      <p:sp>
        <p:nvSpPr>
          <p:cNvPr id="819225" name="Rectangle 25" descr="Newsprint"/>
          <p:cNvSpPr>
            <a:spLocks noChangeArrowheads="1"/>
          </p:cNvSpPr>
          <p:nvPr/>
        </p:nvSpPr>
        <p:spPr bwMode="auto">
          <a:xfrm>
            <a:off x="2378075" y="5114925"/>
            <a:ext cx="2222500" cy="366713"/>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b="1">
                <a:latin typeface="Arial" charset="0"/>
              </a:rPr>
              <a:t>Coping Mechanisms</a:t>
            </a:r>
          </a:p>
        </p:txBody>
      </p:sp>
      <p:sp>
        <p:nvSpPr>
          <p:cNvPr id="819226" name="Rectangle 26" descr="Newsprint"/>
          <p:cNvSpPr>
            <a:spLocks noChangeArrowheads="1"/>
          </p:cNvSpPr>
          <p:nvPr/>
        </p:nvSpPr>
        <p:spPr bwMode="auto">
          <a:xfrm>
            <a:off x="2282825" y="5661025"/>
            <a:ext cx="2508250" cy="366713"/>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b="1">
                <a:latin typeface="Arial" charset="0"/>
              </a:rPr>
              <a:t>Defence Mechanisms</a:t>
            </a:r>
          </a:p>
        </p:txBody>
      </p:sp>
      <p:sp>
        <p:nvSpPr>
          <p:cNvPr id="819227" name="Rectangle 27" descr="Newsprint"/>
          <p:cNvSpPr>
            <a:spLocks noChangeArrowheads="1"/>
          </p:cNvSpPr>
          <p:nvPr/>
        </p:nvSpPr>
        <p:spPr bwMode="auto">
          <a:xfrm>
            <a:off x="2644775" y="6092825"/>
            <a:ext cx="1881188" cy="366713"/>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b="1">
                <a:latin typeface="Arial" charset="0"/>
              </a:rPr>
              <a:t>Doubt &amp; Unbelief</a:t>
            </a:r>
          </a:p>
        </p:txBody>
      </p:sp>
      <p:sp>
        <p:nvSpPr>
          <p:cNvPr id="819228" name="Rectangle 28" descr="Newsprint"/>
          <p:cNvSpPr>
            <a:spLocks noChangeArrowheads="1"/>
          </p:cNvSpPr>
          <p:nvPr/>
        </p:nvSpPr>
        <p:spPr bwMode="auto">
          <a:xfrm>
            <a:off x="5219700" y="1844675"/>
            <a:ext cx="908050" cy="366713"/>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b="1">
                <a:latin typeface="Arial" charset="0"/>
              </a:rPr>
              <a:t>Worry </a:t>
            </a:r>
          </a:p>
        </p:txBody>
      </p:sp>
      <p:sp>
        <p:nvSpPr>
          <p:cNvPr id="819229" name="Rectangle 29" descr="Newsprint"/>
          <p:cNvSpPr>
            <a:spLocks noChangeArrowheads="1"/>
          </p:cNvSpPr>
          <p:nvPr/>
        </p:nvSpPr>
        <p:spPr bwMode="auto">
          <a:xfrm>
            <a:off x="1116013" y="1700213"/>
            <a:ext cx="730250" cy="366712"/>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b="1">
                <a:latin typeface="Arial" charset="0"/>
              </a:rPr>
              <a:t>Fear </a:t>
            </a:r>
          </a:p>
        </p:txBody>
      </p:sp>
      <p:sp>
        <p:nvSpPr>
          <p:cNvPr id="819230" name="Rectangle 30" descr="Newsprint"/>
          <p:cNvSpPr>
            <a:spLocks noChangeArrowheads="1"/>
          </p:cNvSpPr>
          <p:nvPr/>
        </p:nvSpPr>
        <p:spPr bwMode="auto">
          <a:xfrm>
            <a:off x="4438650" y="620713"/>
            <a:ext cx="709613" cy="366712"/>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b="1">
                <a:latin typeface="Arial" charset="0"/>
              </a:rPr>
              <a:t>Ideas</a:t>
            </a:r>
          </a:p>
        </p:txBody>
      </p:sp>
      <p:sp>
        <p:nvSpPr>
          <p:cNvPr id="819231" name="Rectangle 31" descr="Newsprint"/>
          <p:cNvSpPr>
            <a:spLocks noChangeArrowheads="1"/>
          </p:cNvSpPr>
          <p:nvPr/>
        </p:nvSpPr>
        <p:spPr bwMode="auto">
          <a:xfrm>
            <a:off x="1331913" y="1181100"/>
            <a:ext cx="1338262" cy="336550"/>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sz="1600" b="1">
                <a:latin typeface="Arial" charset="0"/>
              </a:rPr>
              <a:t>Suggestion</a:t>
            </a:r>
            <a:r>
              <a:rPr lang="en-GB" sz="1400" b="1">
                <a:latin typeface="Arial" charset="0"/>
              </a:rPr>
              <a:t> </a:t>
            </a:r>
          </a:p>
        </p:txBody>
      </p:sp>
      <p:sp>
        <p:nvSpPr>
          <p:cNvPr id="819232" name="Rectangle 32" descr="Newsprint"/>
          <p:cNvSpPr>
            <a:spLocks noChangeArrowheads="1"/>
          </p:cNvSpPr>
          <p:nvPr/>
        </p:nvSpPr>
        <p:spPr bwMode="auto">
          <a:xfrm>
            <a:off x="4787900" y="5213350"/>
            <a:ext cx="1065213" cy="336550"/>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sz="1600" b="1">
                <a:latin typeface="Arial" charset="0"/>
              </a:rPr>
              <a:t>Attitudes</a:t>
            </a:r>
          </a:p>
        </p:txBody>
      </p:sp>
      <p:sp>
        <p:nvSpPr>
          <p:cNvPr id="819233" name="Rectangle 33" descr="Newsprint"/>
          <p:cNvSpPr>
            <a:spLocks noChangeArrowheads="1"/>
          </p:cNvSpPr>
          <p:nvPr/>
        </p:nvSpPr>
        <p:spPr bwMode="auto">
          <a:xfrm>
            <a:off x="1331913" y="5229225"/>
            <a:ext cx="1157287" cy="336550"/>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sz="1600" b="1">
                <a:latin typeface="Arial" charset="0"/>
              </a:rPr>
              <a:t>Thoughts</a:t>
            </a:r>
            <a:r>
              <a:rPr lang="en-GB" sz="1400" b="1">
                <a:latin typeface="Arial" charset="0"/>
              </a:rPr>
              <a:t> </a:t>
            </a:r>
          </a:p>
        </p:txBody>
      </p:sp>
      <p:sp>
        <p:nvSpPr>
          <p:cNvPr id="819234" name="Rectangle 34" descr="Newsprint"/>
          <p:cNvSpPr>
            <a:spLocks noChangeArrowheads="1"/>
          </p:cNvSpPr>
          <p:nvPr/>
        </p:nvSpPr>
        <p:spPr bwMode="auto">
          <a:xfrm>
            <a:off x="6783388" y="-747713"/>
            <a:ext cx="1530350" cy="366713"/>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b="1">
                <a:latin typeface="Arial" charset="0"/>
              </a:rPr>
              <a:t>Strongholds</a:t>
            </a:r>
          </a:p>
        </p:txBody>
      </p:sp>
      <p:sp>
        <p:nvSpPr>
          <p:cNvPr id="819235" name="Rectangle 35" descr="Newsprint"/>
          <p:cNvSpPr>
            <a:spLocks noChangeArrowheads="1"/>
          </p:cNvSpPr>
          <p:nvPr/>
        </p:nvSpPr>
        <p:spPr bwMode="auto">
          <a:xfrm>
            <a:off x="4211638" y="3644900"/>
            <a:ext cx="1809750" cy="366713"/>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b="1">
                <a:latin typeface="Arial" charset="0"/>
              </a:rPr>
              <a:t>Familiar spirits</a:t>
            </a:r>
          </a:p>
        </p:txBody>
      </p:sp>
      <p:sp>
        <p:nvSpPr>
          <p:cNvPr id="819236" name="Rectangle 36"/>
          <p:cNvSpPr>
            <a:spLocks noChangeArrowheads="1"/>
          </p:cNvSpPr>
          <p:nvPr/>
        </p:nvSpPr>
        <p:spPr bwMode="auto">
          <a:xfrm>
            <a:off x="5651500" y="109538"/>
            <a:ext cx="3313113" cy="1095375"/>
          </a:xfrm>
          <a:prstGeom prst="rect">
            <a:avLst/>
          </a:prstGeom>
          <a:noFill/>
          <a:ln>
            <a:noFill/>
          </a:ln>
          <a:effectLst/>
          <a:extLst>
            <a:ext uri="{909E8E84-426E-40DD-AFC4-6F175D3DCCD1}">
              <a14:hiddenFill xmlns:a14="http://schemas.microsoft.com/office/drawing/2010/main">
                <a:solidFill>
                  <a:srgbClr val="F8F8F8"/>
                </a:solid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ctr"/>
            <a:r>
              <a:rPr lang="en-GB" sz="2400" b="1">
                <a:latin typeface="Arial" charset="0"/>
              </a:rPr>
              <a:t>SOUL</a:t>
            </a:r>
          </a:p>
          <a:p>
            <a:pPr algn="ctr"/>
            <a:r>
              <a:rPr lang="en-GB" sz="2400" b="1">
                <a:latin typeface="Arial" charset="0"/>
              </a:rPr>
              <a:t>Subconscious Mind</a:t>
            </a:r>
          </a:p>
          <a:p>
            <a:pPr algn="ctr"/>
            <a:r>
              <a:rPr lang="en-GB" sz="2400" b="1">
                <a:latin typeface="Arial" charset="0"/>
              </a:rPr>
              <a:t>Heart</a:t>
            </a:r>
            <a:r>
              <a:rPr lang="en-GB" b="1">
                <a:latin typeface="Arial" charset="0"/>
              </a:rPr>
              <a:t> </a:t>
            </a:r>
          </a:p>
        </p:txBody>
      </p:sp>
      <p:sp>
        <p:nvSpPr>
          <p:cNvPr id="819237" name="Rectangle 37" descr="Newsprint"/>
          <p:cNvSpPr>
            <a:spLocks noChangeArrowheads="1"/>
          </p:cNvSpPr>
          <p:nvPr/>
        </p:nvSpPr>
        <p:spPr bwMode="auto">
          <a:xfrm>
            <a:off x="5795963" y="4581525"/>
            <a:ext cx="1809750" cy="366713"/>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b="1">
                <a:latin typeface="Arial" charset="0"/>
              </a:rPr>
              <a:t>Familiar spirits</a:t>
            </a:r>
          </a:p>
        </p:txBody>
      </p:sp>
      <p:grpSp>
        <p:nvGrpSpPr>
          <p:cNvPr id="819238" name="Group 38"/>
          <p:cNvGrpSpPr>
            <a:grpSpLocks/>
          </p:cNvGrpSpPr>
          <p:nvPr/>
        </p:nvGrpSpPr>
        <p:grpSpPr bwMode="auto">
          <a:xfrm>
            <a:off x="7235825" y="5084763"/>
            <a:ext cx="1511300" cy="1546225"/>
            <a:chOff x="4241" y="2704"/>
            <a:chExt cx="952" cy="974"/>
          </a:xfrm>
        </p:grpSpPr>
        <p:sp>
          <p:nvSpPr>
            <p:cNvPr id="819239" name="Oval 39"/>
            <p:cNvSpPr>
              <a:spLocks noChangeArrowheads="1"/>
            </p:cNvSpPr>
            <p:nvPr/>
          </p:nvSpPr>
          <p:spPr bwMode="auto">
            <a:xfrm>
              <a:off x="4241" y="2704"/>
              <a:ext cx="952" cy="974"/>
            </a:xfrm>
            <a:prstGeom prst="ellipse">
              <a:avLst/>
            </a:prstGeom>
            <a:solidFill>
              <a:srgbClr val="800080"/>
            </a:solidFill>
            <a:ln w="9525">
              <a:solidFill>
                <a:srgbClr val="000000"/>
              </a:solidFill>
              <a:round/>
              <a:headEnd/>
              <a:tailEnd/>
            </a:ln>
          </p:spPr>
          <p:txBody>
            <a:bodyPr/>
            <a:lstStyle/>
            <a:p>
              <a:endParaRPr lang="en-GB"/>
            </a:p>
          </p:txBody>
        </p:sp>
        <p:pic>
          <p:nvPicPr>
            <p:cNvPr id="819240" name="Picture 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3" y="2976"/>
              <a:ext cx="436" cy="4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819241" name="Rectangle 41"/>
          <p:cNvSpPr>
            <a:spLocks noChangeArrowheads="1"/>
          </p:cNvSpPr>
          <p:nvPr/>
        </p:nvSpPr>
        <p:spPr bwMode="auto">
          <a:xfrm>
            <a:off x="7019925" y="1341438"/>
            <a:ext cx="1730375" cy="823912"/>
          </a:xfrm>
          <a:prstGeom prst="rect">
            <a:avLst/>
          </a:prstGeom>
          <a:noFill/>
          <a:ln>
            <a:noFill/>
          </a:ln>
          <a:effectLst/>
          <a:extLst>
            <a:ext uri="{909E8E84-426E-40DD-AFC4-6F175D3DCCD1}">
              <a14:hiddenFill xmlns:a14="http://schemas.microsoft.com/office/drawing/2010/main">
                <a:solidFill>
                  <a:srgbClr val="F8F8F8"/>
                </a:solid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ctr"/>
            <a:r>
              <a:rPr lang="en-GB" b="1">
                <a:latin typeface="Arial" charset="0"/>
              </a:rPr>
              <a:t>Nature DNA</a:t>
            </a:r>
          </a:p>
          <a:p>
            <a:pPr algn="ctr"/>
            <a:r>
              <a:rPr lang="en-GB" b="1">
                <a:latin typeface="Arial" charset="0"/>
              </a:rPr>
              <a:t>Nurture</a:t>
            </a:r>
            <a:br>
              <a:rPr lang="en-GB" b="1">
                <a:latin typeface="Arial" charset="0"/>
              </a:rPr>
            </a:br>
            <a:r>
              <a:rPr lang="en-GB" b="1">
                <a:latin typeface="Arial" charset="0"/>
              </a:rPr>
              <a:t>Trauma</a:t>
            </a:r>
          </a:p>
        </p:txBody>
      </p:sp>
      <p:sp>
        <p:nvSpPr>
          <p:cNvPr id="819242" name="Rectangle 42" descr="Newsprint"/>
          <p:cNvSpPr>
            <a:spLocks noChangeArrowheads="1"/>
          </p:cNvSpPr>
          <p:nvPr/>
        </p:nvSpPr>
        <p:spPr bwMode="auto">
          <a:xfrm>
            <a:off x="684213" y="4005263"/>
            <a:ext cx="1339850" cy="366712"/>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b="1">
                <a:latin typeface="Arial" charset="0"/>
              </a:rPr>
              <a:t>Reactions </a:t>
            </a:r>
          </a:p>
        </p:txBody>
      </p:sp>
      <p:sp>
        <p:nvSpPr>
          <p:cNvPr id="819243" name="Rectangle 43" descr="Newsprint"/>
          <p:cNvSpPr>
            <a:spLocks noChangeArrowheads="1"/>
          </p:cNvSpPr>
          <p:nvPr/>
        </p:nvSpPr>
        <p:spPr bwMode="auto">
          <a:xfrm>
            <a:off x="468313" y="2924175"/>
            <a:ext cx="1466850" cy="366713"/>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b="1">
                <a:latin typeface="Arial" charset="0"/>
              </a:rPr>
              <a:t>Responses </a:t>
            </a:r>
          </a:p>
        </p:txBody>
      </p:sp>
      <p:sp>
        <p:nvSpPr>
          <p:cNvPr id="819244" name="Rectangle 44" descr="Newsprint"/>
          <p:cNvSpPr>
            <a:spLocks noChangeArrowheads="1"/>
          </p:cNvSpPr>
          <p:nvPr/>
        </p:nvSpPr>
        <p:spPr bwMode="auto">
          <a:xfrm>
            <a:off x="3995738" y="2708275"/>
            <a:ext cx="1339850" cy="366713"/>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b="1">
                <a:latin typeface="Arial" charset="0"/>
              </a:rPr>
              <a:t>Revelation</a:t>
            </a:r>
          </a:p>
        </p:txBody>
      </p:sp>
    </p:spTree>
    <p:extLst>
      <p:ext uri="{BB962C8B-B14F-4D97-AF65-F5344CB8AC3E}">
        <p14:creationId xmlns:p14="http://schemas.microsoft.com/office/powerpoint/2010/main" val="3745835318"/>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21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19210">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2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1920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19217">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19211"/>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192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19220">
                                            <p:txEl>
                                              <p:pRg st="0" end="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1922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1922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1922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19221"/>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1921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19225"/>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1921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819226"/>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1923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1923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19237"/>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81923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1922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1923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819228"/>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19232"/>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81922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819233"/>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819242"/>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819243"/>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819213"/>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819244"/>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819207"/>
                                        </p:tgtEl>
                                        <p:attrNameLst>
                                          <p:attrName>style.visibility</p:attrName>
                                        </p:attrNameLst>
                                      </p:cBhvr>
                                      <p:to>
                                        <p:strVal val="visible"/>
                                      </p:to>
                                    </p:set>
                                  </p:childTnLst>
                                </p:cTn>
                              </p:par>
                            </p:childTnLst>
                          </p:cTn>
                        </p:par>
                      </p:childTnLst>
                    </p:cTn>
                  </p:par>
                  <p:par>
                    <p:cTn id="85" fill="hold" nodeType="clickPar">
                      <p:stCondLst>
                        <p:cond delay="indefinite"/>
                      </p:stCondLst>
                      <p:childTnLst>
                        <p:par>
                          <p:cTn id="86" fill="hold" nodeType="withGroup">
                            <p:stCondLst>
                              <p:cond delay="0"/>
                            </p:stCondLst>
                            <p:childTnLst>
                              <p:par>
                                <p:cTn id="87" presetID="1" presetClass="entr" presetSubtype="0" fill="hold" nodeType="clickEffect">
                                  <p:stCondLst>
                                    <p:cond delay="0"/>
                                  </p:stCondLst>
                                  <p:childTnLst>
                                    <p:set>
                                      <p:cBhvr>
                                        <p:cTn id="88" dur="1" fill="hold">
                                          <p:stCondLst>
                                            <p:cond delay="0"/>
                                          </p:stCondLst>
                                        </p:cTn>
                                        <p:tgtEl>
                                          <p:spTgt spid="819241">
                                            <p:txEl>
                                              <p:pRg st="0" end="0"/>
                                            </p:txEl>
                                          </p:spTgt>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81924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07" grpId="0" animBg="1"/>
      <p:bldP spid="819208" grpId="0" animBg="1"/>
      <p:bldP spid="819211" grpId="0"/>
      <p:bldP spid="819213" grpId="0"/>
      <p:bldP spid="819214" grpId="0"/>
      <p:bldP spid="819215" grpId="0"/>
      <p:bldP spid="819216" grpId="0"/>
      <p:bldP spid="819218" grpId="0"/>
      <p:bldP spid="819219" grpId="0"/>
      <p:bldP spid="819221" grpId="0"/>
      <p:bldP spid="819222" grpId="0"/>
      <p:bldP spid="819223" grpId="0"/>
      <p:bldP spid="819224" grpId="0"/>
      <p:bldP spid="819225" grpId="0"/>
      <p:bldP spid="819226" grpId="0"/>
      <p:bldP spid="819227" grpId="0"/>
      <p:bldP spid="819228" grpId="0"/>
      <p:bldP spid="819229" grpId="0"/>
      <p:bldP spid="819230" grpId="0"/>
      <p:bldP spid="819231" grpId="0"/>
      <p:bldP spid="819232" grpId="0"/>
      <p:bldP spid="819233" grpId="0"/>
      <p:bldP spid="819234" grpId="0"/>
      <p:bldP spid="819235" grpId="0"/>
      <p:bldP spid="819237" grpId="0"/>
      <p:bldP spid="819242" grpId="0"/>
      <p:bldP spid="819243" grpId="0"/>
      <p:bldP spid="819244"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1250" name="Oval 2"/>
          <p:cNvSpPr>
            <a:spLocks noChangeAspect="1" noChangeArrowheads="1"/>
          </p:cNvSpPr>
          <p:nvPr/>
        </p:nvSpPr>
        <p:spPr bwMode="auto">
          <a:xfrm>
            <a:off x="228600" y="49213"/>
            <a:ext cx="6667500" cy="6780212"/>
          </a:xfrm>
          <a:prstGeom prst="ellipse">
            <a:avLst/>
          </a:prstGeom>
          <a:solidFill>
            <a:srgbClr val="0000FF"/>
          </a:solidFill>
          <a:ln w="9525" cap="rnd" algn="ctr">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1251" name="Oval 3"/>
          <p:cNvSpPr>
            <a:spLocks noChangeArrowheads="1"/>
          </p:cNvSpPr>
          <p:nvPr/>
        </p:nvSpPr>
        <p:spPr bwMode="auto">
          <a:xfrm>
            <a:off x="885825" y="541338"/>
            <a:ext cx="5314950" cy="5757862"/>
          </a:xfrm>
          <a:prstGeom prst="ellipse">
            <a:avLst/>
          </a:prstGeom>
          <a:solidFill>
            <a:srgbClr val="FF937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1252" name="Oval 4"/>
          <p:cNvSpPr>
            <a:spLocks noChangeArrowheads="1"/>
          </p:cNvSpPr>
          <p:nvPr/>
        </p:nvSpPr>
        <p:spPr bwMode="auto">
          <a:xfrm>
            <a:off x="1447800" y="1196975"/>
            <a:ext cx="4152900" cy="4498975"/>
          </a:xfrm>
          <a:prstGeom prst="ellipse">
            <a:avLst/>
          </a:prstGeom>
          <a:solidFill>
            <a:srgbClr val="FF7C80"/>
          </a:solidFill>
          <a:ln w="9525">
            <a:solidFill>
              <a:schemeClr val="tx1"/>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1253" name="Oval 5"/>
          <p:cNvSpPr>
            <a:spLocks noChangeArrowheads="1"/>
          </p:cNvSpPr>
          <p:nvPr/>
        </p:nvSpPr>
        <p:spPr bwMode="auto">
          <a:xfrm>
            <a:off x="2076450" y="1878013"/>
            <a:ext cx="2894013" cy="3135312"/>
          </a:xfrm>
          <a:prstGeom prst="ellipse">
            <a:avLst/>
          </a:prstGeom>
          <a:solidFill>
            <a:srgbClr val="FF0000"/>
          </a:solidFill>
          <a:ln w="9525">
            <a:solidFill>
              <a:schemeClr val="tx1"/>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1254" name="Oval 6"/>
          <p:cNvSpPr>
            <a:spLocks noChangeAspect="1" noChangeArrowheads="1"/>
          </p:cNvSpPr>
          <p:nvPr/>
        </p:nvSpPr>
        <p:spPr bwMode="auto">
          <a:xfrm>
            <a:off x="2809875" y="2627313"/>
            <a:ext cx="1462088" cy="1584325"/>
          </a:xfrm>
          <a:prstGeom prst="ellipse">
            <a:avLst/>
          </a:prstGeom>
          <a:solidFill>
            <a:srgbClr val="99CCFF"/>
          </a:solidFill>
          <a:ln w="9525" cap="rnd">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1255" name="Oval 7"/>
          <p:cNvSpPr>
            <a:spLocks noChangeArrowheads="1"/>
          </p:cNvSpPr>
          <p:nvPr/>
        </p:nvSpPr>
        <p:spPr bwMode="auto">
          <a:xfrm>
            <a:off x="3271838" y="3128963"/>
            <a:ext cx="538162" cy="582612"/>
          </a:xfrm>
          <a:prstGeom prst="ellipse">
            <a:avLst/>
          </a:prstGeom>
          <a:solidFill>
            <a:srgbClr val="00FFFF"/>
          </a:solidFill>
          <a:ln w="9525" cap="rnd">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1256" name="Line 8"/>
          <p:cNvSpPr>
            <a:spLocks noChangeShapeType="1"/>
          </p:cNvSpPr>
          <p:nvPr/>
        </p:nvSpPr>
        <p:spPr bwMode="auto">
          <a:xfrm flipH="1" flipV="1">
            <a:off x="4238625" y="3500438"/>
            <a:ext cx="1795463" cy="14287"/>
          </a:xfrm>
          <a:prstGeom prst="line">
            <a:avLst/>
          </a:prstGeom>
          <a:noFill/>
          <a:ln w="31750">
            <a:solidFill>
              <a:schemeClr val="tx1"/>
            </a:solidFill>
            <a:round/>
            <a:headEnd type="triangle" w="lg"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21257" name="Rectangle 9" descr="Newsprint"/>
          <p:cNvSpPr>
            <a:spLocks noChangeArrowheads="1"/>
          </p:cNvSpPr>
          <p:nvPr/>
        </p:nvSpPr>
        <p:spPr bwMode="auto">
          <a:xfrm>
            <a:off x="6732588" y="1916113"/>
            <a:ext cx="819150" cy="366712"/>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b="1">
                <a:latin typeface="Arial" charset="0"/>
              </a:rPr>
              <a:t>Body </a:t>
            </a:r>
          </a:p>
        </p:txBody>
      </p:sp>
      <p:sp>
        <p:nvSpPr>
          <p:cNvPr id="821258" name="Rectangle 10" descr="Newsprint"/>
          <p:cNvSpPr>
            <a:spLocks noChangeArrowheads="1"/>
          </p:cNvSpPr>
          <p:nvPr/>
        </p:nvSpPr>
        <p:spPr bwMode="auto">
          <a:xfrm>
            <a:off x="2555875" y="115888"/>
            <a:ext cx="1949450" cy="366712"/>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b="1">
                <a:latin typeface="Arial" charset="0"/>
              </a:rPr>
              <a:t>Conscious Mind</a:t>
            </a:r>
          </a:p>
        </p:txBody>
      </p:sp>
      <p:sp>
        <p:nvSpPr>
          <p:cNvPr id="821259" name="Rectangle 11" descr="Newsprint"/>
          <p:cNvSpPr>
            <a:spLocks noChangeArrowheads="1"/>
          </p:cNvSpPr>
          <p:nvPr/>
        </p:nvSpPr>
        <p:spPr bwMode="auto">
          <a:xfrm>
            <a:off x="1114425" y="2205038"/>
            <a:ext cx="1471613" cy="336550"/>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sz="1600" b="1">
                <a:latin typeface="Arial" charset="0"/>
              </a:rPr>
              <a:t>Unforgiveness</a:t>
            </a:r>
          </a:p>
        </p:txBody>
      </p:sp>
      <p:sp>
        <p:nvSpPr>
          <p:cNvPr id="821260" name="Rectangle 12" descr="Newsprint"/>
          <p:cNvSpPr>
            <a:spLocks noChangeArrowheads="1"/>
          </p:cNvSpPr>
          <p:nvPr/>
        </p:nvSpPr>
        <p:spPr bwMode="auto">
          <a:xfrm>
            <a:off x="4505325" y="3213100"/>
            <a:ext cx="1289050" cy="366713"/>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b="1">
                <a:latin typeface="Arial" charset="0"/>
              </a:rPr>
              <a:t>Emotions </a:t>
            </a:r>
          </a:p>
        </p:txBody>
      </p:sp>
      <p:sp>
        <p:nvSpPr>
          <p:cNvPr id="821261" name="Rectangle 13" descr="Newsprint"/>
          <p:cNvSpPr>
            <a:spLocks noChangeArrowheads="1"/>
          </p:cNvSpPr>
          <p:nvPr/>
        </p:nvSpPr>
        <p:spPr bwMode="auto">
          <a:xfrm>
            <a:off x="3376613" y="3284538"/>
            <a:ext cx="368300" cy="366712"/>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b="1">
                <a:latin typeface="Arial" charset="0"/>
              </a:rPr>
              <a:t>S </a:t>
            </a:r>
          </a:p>
        </p:txBody>
      </p:sp>
      <p:sp>
        <p:nvSpPr>
          <p:cNvPr id="821262" name="Rectangle 14" descr="Newsprint"/>
          <p:cNvSpPr>
            <a:spLocks noChangeArrowheads="1"/>
          </p:cNvSpPr>
          <p:nvPr/>
        </p:nvSpPr>
        <p:spPr bwMode="auto">
          <a:xfrm>
            <a:off x="4572000" y="5373688"/>
            <a:ext cx="615950" cy="366712"/>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b="1">
                <a:latin typeface="Arial" charset="0"/>
              </a:rPr>
              <a:t>Pain</a:t>
            </a:r>
          </a:p>
        </p:txBody>
      </p:sp>
      <p:sp>
        <p:nvSpPr>
          <p:cNvPr id="821263" name="Rectangle 15" descr="Newsprint"/>
          <p:cNvSpPr>
            <a:spLocks noChangeArrowheads="1"/>
          </p:cNvSpPr>
          <p:nvPr/>
        </p:nvSpPr>
        <p:spPr bwMode="auto">
          <a:xfrm>
            <a:off x="3109913" y="2852738"/>
            <a:ext cx="930275" cy="366712"/>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GB" b="1">
                <a:latin typeface="Arial" charset="0"/>
              </a:rPr>
              <a:t>Heart                                             </a:t>
            </a:r>
          </a:p>
        </p:txBody>
      </p:sp>
      <p:sp>
        <p:nvSpPr>
          <p:cNvPr id="821264" name="Rectangle 16" descr="Newsprint"/>
          <p:cNvSpPr>
            <a:spLocks noChangeArrowheads="1"/>
          </p:cNvSpPr>
          <p:nvPr/>
        </p:nvSpPr>
        <p:spPr bwMode="auto">
          <a:xfrm>
            <a:off x="2844800" y="5805488"/>
            <a:ext cx="1533525" cy="336550"/>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sz="1600" b="1">
                <a:latin typeface="Arial" charset="0"/>
              </a:rPr>
              <a:t>Unhealed hurts</a:t>
            </a:r>
          </a:p>
        </p:txBody>
      </p:sp>
      <p:sp>
        <p:nvSpPr>
          <p:cNvPr id="821265" name="Rectangle 17" descr="Newsprint"/>
          <p:cNvSpPr>
            <a:spLocks noChangeArrowheads="1"/>
          </p:cNvSpPr>
          <p:nvPr/>
        </p:nvSpPr>
        <p:spPr bwMode="auto">
          <a:xfrm>
            <a:off x="2124075" y="3357563"/>
            <a:ext cx="781050" cy="366712"/>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b="1">
                <a:latin typeface="Arial" charset="0"/>
              </a:rPr>
              <a:t>Love </a:t>
            </a:r>
          </a:p>
        </p:txBody>
      </p:sp>
      <p:sp>
        <p:nvSpPr>
          <p:cNvPr id="821266" name="Rectangle 18" descr="Newsprint"/>
          <p:cNvSpPr>
            <a:spLocks noChangeArrowheads="1"/>
          </p:cNvSpPr>
          <p:nvPr/>
        </p:nvSpPr>
        <p:spPr bwMode="auto">
          <a:xfrm>
            <a:off x="2987675" y="2133600"/>
            <a:ext cx="1060450" cy="366713"/>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b="1">
                <a:latin typeface="Arial" charset="0"/>
              </a:rPr>
              <a:t>Esteem </a:t>
            </a:r>
          </a:p>
        </p:txBody>
      </p:sp>
      <p:sp>
        <p:nvSpPr>
          <p:cNvPr id="821267" name="Rectangle 19" descr="Newsprint"/>
          <p:cNvSpPr>
            <a:spLocks noChangeArrowheads="1"/>
          </p:cNvSpPr>
          <p:nvPr/>
        </p:nvSpPr>
        <p:spPr bwMode="auto">
          <a:xfrm>
            <a:off x="3995738" y="2636838"/>
            <a:ext cx="908050" cy="366712"/>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b="1">
                <a:latin typeface="Arial" charset="0"/>
              </a:rPr>
              <a:t>Worth </a:t>
            </a:r>
          </a:p>
        </p:txBody>
      </p:sp>
      <p:sp>
        <p:nvSpPr>
          <p:cNvPr id="821268" name="Rectangle 20" descr="Newsprint"/>
          <p:cNvSpPr>
            <a:spLocks noChangeArrowheads="1"/>
          </p:cNvSpPr>
          <p:nvPr/>
        </p:nvSpPr>
        <p:spPr bwMode="auto">
          <a:xfrm>
            <a:off x="2195513" y="3933825"/>
            <a:ext cx="1149350" cy="366713"/>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b="1">
                <a:latin typeface="Arial" charset="0"/>
              </a:rPr>
              <a:t>Security </a:t>
            </a:r>
          </a:p>
        </p:txBody>
      </p:sp>
      <p:sp>
        <p:nvSpPr>
          <p:cNvPr id="821269" name="Rectangle 21" descr="Newsprint"/>
          <p:cNvSpPr>
            <a:spLocks noChangeArrowheads="1"/>
          </p:cNvSpPr>
          <p:nvPr/>
        </p:nvSpPr>
        <p:spPr bwMode="auto">
          <a:xfrm>
            <a:off x="2771775" y="4365625"/>
            <a:ext cx="1530350" cy="366713"/>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b="1">
                <a:latin typeface="Arial" charset="0"/>
              </a:rPr>
              <a:t>Acceptance </a:t>
            </a:r>
          </a:p>
        </p:txBody>
      </p:sp>
      <p:sp>
        <p:nvSpPr>
          <p:cNvPr id="821270" name="Rectangle 22" descr="Newsprint"/>
          <p:cNvSpPr>
            <a:spLocks noChangeArrowheads="1"/>
          </p:cNvSpPr>
          <p:nvPr/>
        </p:nvSpPr>
        <p:spPr bwMode="auto">
          <a:xfrm>
            <a:off x="2844800" y="1268413"/>
            <a:ext cx="1398588" cy="336550"/>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sz="1600" b="1">
                <a:latin typeface="Arial" charset="0"/>
              </a:rPr>
              <a:t>Unmet needs </a:t>
            </a:r>
          </a:p>
        </p:txBody>
      </p:sp>
      <p:sp>
        <p:nvSpPr>
          <p:cNvPr id="821271" name="Rectangle 23" descr="Newsprint"/>
          <p:cNvSpPr>
            <a:spLocks noChangeArrowheads="1"/>
          </p:cNvSpPr>
          <p:nvPr/>
        </p:nvSpPr>
        <p:spPr bwMode="auto">
          <a:xfrm>
            <a:off x="3924300" y="4005263"/>
            <a:ext cx="857250" cy="366712"/>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b="1">
                <a:latin typeface="Arial" charset="0"/>
              </a:rPr>
              <a:t>Value </a:t>
            </a:r>
          </a:p>
        </p:txBody>
      </p:sp>
      <p:sp>
        <p:nvSpPr>
          <p:cNvPr id="821272" name="Rectangle 24" descr="Newsprint"/>
          <p:cNvSpPr>
            <a:spLocks noChangeArrowheads="1"/>
          </p:cNvSpPr>
          <p:nvPr/>
        </p:nvSpPr>
        <p:spPr bwMode="auto">
          <a:xfrm>
            <a:off x="2244725" y="4941888"/>
            <a:ext cx="1116013" cy="366712"/>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sz="1600" b="1">
                <a:latin typeface="Arial" charset="0"/>
              </a:rPr>
              <a:t>Insecurity</a:t>
            </a:r>
            <a:r>
              <a:rPr lang="en-GB" b="1">
                <a:latin typeface="Arial" charset="0"/>
              </a:rPr>
              <a:t> </a:t>
            </a:r>
          </a:p>
        </p:txBody>
      </p:sp>
      <p:sp>
        <p:nvSpPr>
          <p:cNvPr id="821273" name="Rectangle 25" descr="Newsprint"/>
          <p:cNvSpPr>
            <a:spLocks noChangeArrowheads="1"/>
          </p:cNvSpPr>
          <p:nvPr/>
        </p:nvSpPr>
        <p:spPr bwMode="auto">
          <a:xfrm>
            <a:off x="849313" y="3284538"/>
            <a:ext cx="1335087" cy="336550"/>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sz="1600" b="1">
                <a:latin typeface="Arial" charset="0"/>
              </a:rPr>
              <a:t>Dependency </a:t>
            </a:r>
          </a:p>
        </p:txBody>
      </p:sp>
      <p:sp>
        <p:nvSpPr>
          <p:cNvPr id="821274" name="Rectangle 26" descr="Newsprint"/>
          <p:cNvSpPr>
            <a:spLocks noChangeArrowheads="1"/>
          </p:cNvSpPr>
          <p:nvPr/>
        </p:nvSpPr>
        <p:spPr bwMode="auto">
          <a:xfrm>
            <a:off x="4306888" y="1989138"/>
            <a:ext cx="1779587" cy="336550"/>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GB" sz="1600" b="1">
                <a:latin typeface="Arial" charset="0"/>
              </a:rPr>
              <a:t>Co-dependency </a:t>
            </a:r>
          </a:p>
        </p:txBody>
      </p:sp>
      <p:sp>
        <p:nvSpPr>
          <p:cNvPr id="821275" name="Rectangle 27" descr="Newsprint"/>
          <p:cNvSpPr>
            <a:spLocks noChangeArrowheads="1"/>
          </p:cNvSpPr>
          <p:nvPr/>
        </p:nvSpPr>
        <p:spPr bwMode="auto">
          <a:xfrm>
            <a:off x="3840163" y="4941888"/>
            <a:ext cx="1073150" cy="366712"/>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sz="1600" b="1">
                <a:latin typeface="Arial" charset="0"/>
              </a:rPr>
              <a:t>Rejection</a:t>
            </a:r>
            <a:r>
              <a:rPr lang="en-GB" b="1">
                <a:latin typeface="Arial" charset="0"/>
              </a:rPr>
              <a:t> </a:t>
            </a:r>
          </a:p>
        </p:txBody>
      </p:sp>
      <p:sp>
        <p:nvSpPr>
          <p:cNvPr id="821276" name="Rectangle 28" descr="Newsprint"/>
          <p:cNvSpPr>
            <a:spLocks noChangeArrowheads="1"/>
          </p:cNvSpPr>
          <p:nvPr/>
        </p:nvSpPr>
        <p:spPr bwMode="auto">
          <a:xfrm>
            <a:off x="2843213" y="765175"/>
            <a:ext cx="1443037" cy="366713"/>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sz="1600" b="1">
                <a:latin typeface="Arial" charset="0"/>
              </a:rPr>
              <a:t>Strongholds</a:t>
            </a:r>
            <a:r>
              <a:rPr lang="en-GB" b="1">
                <a:latin typeface="Arial" charset="0"/>
              </a:rPr>
              <a:t> </a:t>
            </a:r>
          </a:p>
        </p:txBody>
      </p:sp>
      <p:sp>
        <p:nvSpPr>
          <p:cNvPr id="821277" name="Rectangle 29" descr="Newsprint"/>
          <p:cNvSpPr>
            <a:spLocks noChangeArrowheads="1"/>
          </p:cNvSpPr>
          <p:nvPr/>
        </p:nvSpPr>
        <p:spPr bwMode="auto">
          <a:xfrm>
            <a:off x="2179638" y="1557338"/>
            <a:ext cx="1689100" cy="366712"/>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sz="1600" b="1">
                <a:latin typeface="Arial" charset="0"/>
              </a:rPr>
              <a:t>Low self-esteem</a:t>
            </a:r>
            <a:r>
              <a:rPr lang="en-GB" b="1">
                <a:latin typeface="Arial" charset="0"/>
              </a:rPr>
              <a:t> </a:t>
            </a:r>
          </a:p>
        </p:txBody>
      </p:sp>
      <p:sp>
        <p:nvSpPr>
          <p:cNvPr id="821278" name="Rectangle 30" descr="Newsprint"/>
          <p:cNvSpPr>
            <a:spLocks noChangeArrowheads="1"/>
          </p:cNvSpPr>
          <p:nvPr/>
        </p:nvSpPr>
        <p:spPr bwMode="auto">
          <a:xfrm>
            <a:off x="4837113" y="4292600"/>
            <a:ext cx="1139825" cy="336550"/>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sz="1600" b="1">
                <a:latin typeface="Arial" charset="0"/>
              </a:rPr>
              <a:t>Bitterness </a:t>
            </a:r>
          </a:p>
        </p:txBody>
      </p:sp>
      <p:sp>
        <p:nvSpPr>
          <p:cNvPr id="821279" name="Rectangle 31" descr="Newsprint"/>
          <p:cNvSpPr>
            <a:spLocks noChangeArrowheads="1"/>
          </p:cNvSpPr>
          <p:nvPr/>
        </p:nvSpPr>
        <p:spPr bwMode="auto">
          <a:xfrm>
            <a:off x="1247775" y="4581525"/>
            <a:ext cx="1295400" cy="336550"/>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sz="1600" b="1">
                <a:latin typeface="Arial" charset="0"/>
              </a:rPr>
              <a:t>Resentment </a:t>
            </a:r>
          </a:p>
        </p:txBody>
      </p:sp>
      <p:sp>
        <p:nvSpPr>
          <p:cNvPr id="821280" name="Rectangle 32" descr="Newsprint"/>
          <p:cNvSpPr>
            <a:spLocks noChangeArrowheads="1"/>
          </p:cNvSpPr>
          <p:nvPr/>
        </p:nvSpPr>
        <p:spPr bwMode="auto">
          <a:xfrm>
            <a:off x="1403350" y="3789363"/>
            <a:ext cx="769938" cy="336550"/>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sz="1600" b="1">
                <a:latin typeface="Arial" charset="0"/>
              </a:rPr>
              <a:t>Anger</a:t>
            </a:r>
          </a:p>
        </p:txBody>
      </p:sp>
      <p:sp>
        <p:nvSpPr>
          <p:cNvPr id="821281" name="Rectangle 33" descr="Newsprint"/>
          <p:cNvSpPr>
            <a:spLocks noChangeArrowheads="1"/>
          </p:cNvSpPr>
          <p:nvPr/>
        </p:nvSpPr>
        <p:spPr bwMode="auto">
          <a:xfrm>
            <a:off x="4638675" y="2852738"/>
            <a:ext cx="1638300" cy="336550"/>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sz="1600" b="1">
                <a:latin typeface="Arial" charset="0"/>
              </a:rPr>
              <a:t>Disappointment </a:t>
            </a:r>
          </a:p>
        </p:txBody>
      </p:sp>
      <p:sp>
        <p:nvSpPr>
          <p:cNvPr id="821282" name="Rectangle 34" descr="Newsprint"/>
          <p:cNvSpPr>
            <a:spLocks noChangeArrowheads="1"/>
          </p:cNvSpPr>
          <p:nvPr/>
        </p:nvSpPr>
        <p:spPr bwMode="auto">
          <a:xfrm>
            <a:off x="1182688" y="2781300"/>
            <a:ext cx="709612" cy="366713"/>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b="1">
                <a:latin typeface="Arial" charset="0"/>
              </a:rPr>
              <a:t>Guilt </a:t>
            </a:r>
          </a:p>
        </p:txBody>
      </p:sp>
      <p:sp>
        <p:nvSpPr>
          <p:cNvPr id="821283" name="Rectangle 35" descr="Newsprint"/>
          <p:cNvSpPr>
            <a:spLocks noChangeArrowheads="1"/>
          </p:cNvSpPr>
          <p:nvPr/>
        </p:nvSpPr>
        <p:spPr bwMode="auto">
          <a:xfrm>
            <a:off x="5038725" y="3860800"/>
            <a:ext cx="919163" cy="366713"/>
          </a:xfrm>
          <a:prstGeom prst="rect">
            <a:avLst/>
          </a:prstGeom>
          <a:noFill/>
          <a:ln>
            <a:noFill/>
          </a:ln>
          <a:effectLst/>
          <a:extLst>
            <a:ext uri="{909E8E84-426E-40DD-AFC4-6F175D3DCCD1}">
              <a14:hiddenFill xmlns:a14="http://schemas.microsoft.com/office/drawing/2010/main">
                <a:blipFill dpi="0" rotWithShape="1">
                  <a:blip r:embed="rId3"/>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b="1">
                <a:latin typeface="Arial" charset="0"/>
              </a:rPr>
              <a:t>Shame </a:t>
            </a:r>
          </a:p>
        </p:txBody>
      </p:sp>
      <p:sp>
        <p:nvSpPr>
          <p:cNvPr id="821284" name="Rectangle 36"/>
          <p:cNvSpPr>
            <a:spLocks noChangeArrowheads="1"/>
          </p:cNvSpPr>
          <p:nvPr/>
        </p:nvSpPr>
        <p:spPr bwMode="auto">
          <a:xfrm>
            <a:off x="6227763" y="333375"/>
            <a:ext cx="2447925" cy="730250"/>
          </a:xfrm>
          <a:prstGeom prst="rect">
            <a:avLst/>
          </a:prstGeom>
          <a:noFill/>
          <a:ln>
            <a:noFill/>
          </a:ln>
          <a:effectLst/>
          <a:extLst>
            <a:ext uri="{909E8E84-426E-40DD-AFC4-6F175D3DCCD1}">
              <a14:hiddenFill xmlns:a14="http://schemas.microsoft.com/office/drawing/2010/main">
                <a:solidFill>
                  <a:srgbClr val="F8F8F8"/>
                </a:solid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ctr"/>
            <a:r>
              <a:rPr lang="en-GB" sz="2400" b="1">
                <a:latin typeface="Arial" charset="0"/>
              </a:rPr>
              <a:t>SOUL</a:t>
            </a:r>
          </a:p>
          <a:p>
            <a:pPr algn="ctr"/>
            <a:r>
              <a:rPr lang="en-GB" sz="2400" b="1">
                <a:latin typeface="Arial" charset="0"/>
              </a:rPr>
              <a:t>Emotions</a:t>
            </a:r>
            <a:endParaRPr lang="en-GB" b="1">
              <a:latin typeface="Arial" charset="0"/>
            </a:endParaRPr>
          </a:p>
        </p:txBody>
      </p:sp>
      <p:sp>
        <p:nvSpPr>
          <p:cNvPr id="821285" name="Line 37"/>
          <p:cNvSpPr>
            <a:spLocks noChangeShapeType="1"/>
          </p:cNvSpPr>
          <p:nvPr/>
        </p:nvSpPr>
        <p:spPr bwMode="auto">
          <a:xfrm flipH="1">
            <a:off x="539750" y="4005263"/>
            <a:ext cx="792163" cy="144462"/>
          </a:xfrm>
          <a:prstGeom prst="line">
            <a:avLst/>
          </a:prstGeom>
          <a:noFill/>
          <a:ln w="3175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1286" name="Line 38"/>
          <p:cNvSpPr>
            <a:spLocks noChangeShapeType="1"/>
          </p:cNvSpPr>
          <p:nvPr/>
        </p:nvSpPr>
        <p:spPr bwMode="auto">
          <a:xfrm flipH="1">
            <a:off x="1258888" y="5300663"/>
            <a:ext cx="792162" cy="144462"/>
          </a:xfrm>
          <a:prstGeom prst="line">
            <a:avLst/>
          </a:prstGeom>
          <a:noFill/>
          <a:ln w="3175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1287" name="Line 39"/>
          <p:cNvSpPr>
            <a:spLocks noChangeShapeType="1"/>
          </p:cNvSpPr>
          <p:nvPr/>
        </p:nvSpPr>
        <p:spPr bwMode="auto">
          <a:xfrm>
            <a:off x="5003800" y="5157788"/>
            <a:ext cx="936625" cy="144462"/>
          </a:xfrm>
          <a:prstGeom prst="line">
            <a:avLst/>
          </a:prstGeom>
          <a:noFill/>
          <a:ln w="3175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1288" name="Line 40"/>
          <p:cNvSpPr>
            <a:spLocks noChangeShapeType="1"/>
          </p:cNvSpPr>
          <p:nvPr/>
        </p:nvSpPr>
        <p:spPr bwMode="auto">
          <a:xfrm flipH="1">
            <a:off x="395288" y="2997200"/>
            <a:ext cx="792162" cy="144463"/>
          </a:xfrm>
          <a:prstGeom prst="line">
            <a:avLst/>
          </a:prstGeom>
          <a:noFill/>
          <a:ln w="3175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1289" name="Line 41"/>
          <p:cNvSpPr>
            <a:spLocks noChangeShapeType="1"/>
          </p:cNvSpPr>
          <p:nvPr/>
        </p:nvSpPr>
        <p:spPr bwMode="auto">
          <a:xfrm>
            <a:off x="5795963" y="3860800"/>
            <a:ext cx="865187" cy="142875"/>
          </a:xfrm>
          <a:prstGeom prst="line">
            <a:avLst/>
          </a:prstGeom>
          <a:noFill/>
          <a:ln w="3175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821290" name="Group 42"/>
          <p:cNvGrpSpPr>
            <a:grpSpLocks/>
          </p:cNvGrpSpPr>
          <p:nvPr/>
        </p:nvGrpSpPr>
        <p:grpSpPr bwMode="auto">
          <a:xfrm>
            <a:off x="7235825" y="5084763"/>
            <a:ext cx="1511300" cy="1546225"/>
            <a:chOff x="4241" y="2704"/>
            <a:chExt cx="952" cy="974"/>
          </a:xfrm>
        </p:grpSpPr>
        <p:sp>
          <p:nvSpPr>
            <p:cNvPr id="821291" name="Oval 43"/>
            <p:cNvSpPr>
              <a:spLocks noChangeArrowheads="1"/>
            </p:cNvSpPr>
            <p:nvPr/>
          </p:nvSpPr>
          <p:spPr bwMode="auto">
            <a:xfrm>
              <a:off x="4241" y="2704"/>
              <a:ext cx="952" cy="974"/>
            </a:xfrm>
            <a:prstGeom prst="ellipse">
              <a:avLst/>
            </a:prstGeom>
            <a:solidFill>
              <a:srgbClr val="800080"/>
            </a:solidFill>
            <a:ln w="9525">
              <a:solidFill>
                <a:srgbClr val="000000"/>
              </a:solidFill>
              <a:round/>
              <a:headEnd/>
              <a:tailEnd/>
            </a:ln>
          </p:spPr>
          <p:txBody>
            <a:bodyPr/>
            <a:lstStyle/>
            <a:p>
              <a:endParaRPr lang="en-GB"/>
            </a:p>
          </p:txBody>
        </p:sp>
        <p:pic>
          <p:nvPicPr>
            <p:cNvPr id="821292" name="Picture 4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3" y="2976"/>
              <a:ext cx="436" cy="4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821293" name="Rectangle 45"/>
          <p:cNvSpPr>
            <a:spLocks noChangeArrowheads="1"/>
          </p:cNvSpPr>
          <p:nvPr/>
        </p:nvSpPr>
        <p:spPr bwMode="auto">
          <a:xfrm>
            <a:off x="7092950" y="2492375"/>
            <a:ext cx="1730375" cy="823913"/>
          </a:xfrm>
          <a:prstGeom prst="rect">
            <a:avLst/>
          </a:prstGeom>
          <a:noFill/>
          <a:ln>
            <a:noFill/>
          </a:ln>
          <a:effectLst/>
          <a:extLst>
            <a:ext uri="{909E8E84-426E-40DD-AFC4-6F175D3DCCD1}">
              <a14:hiddenFill xmlns:a14="http://schemas.microsoft.com/office/drawing/2010/main">
                <a:solidFill>
                  <a:srgbClr val="F8F8F8"/>
                </a:solid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ctr"/>
            <a:r>
              <a:rPr lang="en-GB" b="1">
                <a:latin typeface="Arial" charset="0"/>
              </a:rPr>
              <a:t>Nature DNA</a:t>
            </a:r>
          </a:p>
          <a:p>
            <a:pPr algn="ctr"/>
            <a:r>
              <a:rPr lang="en-GB" b="1">
                <a:latin typeface="Arial" charset="0"/>
              </a:rPr>
              <a:t>Nurture</a:t>
            </a:r>
            <a:br>
              <a:rPr lang="en-GB" b="1">
                <a:latin typeface="Arial" charset="0"/>
              </a:rPr>
            </a:br>
            <a:r>
              <a:rPr lang="en-GB" b="1">
                <a:latin typeface="Arial" charset="0"/>
              </a:rPr>
              <a:t>Trauma</a:t>
            </a:r>
          </a:p>
        </p:txBody>
      </p:sp>
    </p:spTree>
    <p:extLst>
      <p:ext uri="{BB962C8B-B14F-4D97-AF65-F5344CB8AC3E}">
        <p14:creationId xmlns:p14="http://schemas.microsoft.com/office/powerpoint/2010/main" val="606312405"/>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126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2125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2126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2126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2126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2126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2127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2126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2127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2127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21281"/>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1" nodeType="clickEffect">
                                  <p:stCondLst>
                                    <p:cond delay="0"/>
                                  </p:stCondLst>
                                  <p:childTnLst>
                                    <p:set>
                                      <p:cBhvr>
                                        <p:cTn id="36" dur="1" fill="hold">
                                          <p:stCondLst>
                                            <p:cond delay="0"/>
                                          </p:stCondLst>
                                        </p:cTn>
                                        <p:tgtEl>
                                          <p:spTgt spid="821270"/>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21274"/>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1" nodeType="clickEffect">
                                  <p:stCondLst>
                                    <p:cond delay="0"/>
                                  </p:stCondLst>
                                  <p:childTnLst>
                                    <p:set>
                                      <p:cBhvr>
                                        <p:cTn id="44" dur="1" fill="hold">
                                          <p:stCondLst>
                                            <p:cond delay="0"/>
                                          </p:stCondLst>
                                        </p:cTn>
                                        <p:tgtEl>
                                          <p:spTgt spid="821281"/>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1" nodeType="clickEffect">
                                  <p:stCondLst>
                                    <p:cond delay="0"/>
                                  </p:stCondLst>
                                  <p:childTnLst>
                                    <p:set>
                                      <p:cBhvr>
                                        <p:cTn id="48" dur="1" fill="hold">
                                          <p:stCondLst>
                                            <p:cond delay="0"/>
                                          </p:stCondLst>
                                        </p:cTn>
                                        <p:tgtEl>
                                          <p:spTgt spid="82127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2127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21275"/>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1" nodeType="clickEffect">
                                  <p:stCondLst>
                                    <p:cond delay="0"/>
                                  </p:stCondLst>
                                  <p:childTnLst>
                                    <p:set>
                                      <p:cBhvr>
                                        <p:cTn id="56" dur="1" fill="hold">
                                          <p:stCondLst>
                                            <p:cond delay="0"/>
                                          </p:stCondLst>
                                        </p:cTn>
                                        <p:tgtEl>
                                          <p:spTgt spid="82127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21273"/>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2128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21283"/>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821259"/>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821280"/>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821278"/>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821279"/>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821264"/>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821262"/>
                                        </p:tgtEl>
                                        <p:attrNameLst>
                                          <p:attrName>style.visibility</p:attrName>
                                        </p:attrNameLst>
                                      </p:cBhvr>
                                      <p:to>
                                        <p:strVal val="visible"/>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821288"/>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821285"/>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821286"/>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821287"/>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821289"/>
                                        </p:tgtEl>
                                        <p:attrNameLst>
                                          <p:attrName>style.visibility</p:attrName>
                                        </p:attrNameLst>
                                      </p:cBhvr>
                                      <p:to>
                                        <p:strVal val="visible"/>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1" presetClass="entr" presetSubtype="0" fill="hold" nodeType="clickEffect">
                                  <p:stCondLst>
                                    <p:cond delay="0"/>
                                  </p:stCondLst>
                                  <p:childTnLst>
                                    <p:set>
                                      <p:cBhvr>
                                        <p:cTn id="96" dur="1" fill="hold">
                                          <p:stCondLst>
                                            <p:cond delay="0"/>
                                          </p:stCondLst>
                                        </p:cTn>
                                        <p:tgtEl>
                                          <p:spTgt spid="82127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1256" grpId="0" animBg="1"/>
      <p:bldP spid="821259" grpId="0"/>
      <p:bldP spid="821260" grpId="0"/>
      <p:bldP spid="821262" grpId="0"/>
      <p:bldP spid="821264" grpId="0"/>
      <p:bldP spid="821265" grpId="0"/>
      <p:bldP spid="821266" grpId="0"/>
      <p:bldP spid="821267" grpId="0"/>
      <p:bldP spid="821268" grpId="0"/>
      <p:bldP spid="821269" grpId="0"/>
      <p:bldP spid="821270" grpId="0"/>
      <p:bldP spid="821270" grpId="1"/>
      <p:bldP spid="821271" grpId="0"/>
      <p:bldP spid="821272" grpId="0"/>
      <p:bldP spid="821273" grpId="0"/>
      <p:bldP spid="821274" grpId="0"/>
      <p:bldP spid="821274" grpId="1"/>
      <p:bldP spid="821275" grpId="0"/>
      <p:bldP spid="821277" grpId="0"/>
      <p:bldP spid="821277" grpId="1"/>
      <p:bldP spid="821278" grpId="0"/>
      <p:bldP spid="821279" grpId="0"/>
      <p:bldP spid="821280" grpId="0"/>
      <p:bldP spid="821281" grpId="0"/>
      <p:bldP spid="821281" grpId="1"/>
      <p:bldP spid="821282" grpId="0"/>
      <p:bldP spid="821283" grpId="0"/>
      <p:bldP spid="821285" grpId="0" animBg="1"/>
      <p:bldP spid="821286" grpId="0" animBg="1"/>
      <p:bldP spid="821287" grpId="0" animBg="1"/>
      <p:bldP spid="821288" grpId="0" animBg="1"/>
      <p:bldP spid="821289"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3298" name="Oval 2"/>
          <p:cNvSpPr>
            <a:spLocks noChangeAspect="1" noChangeArrowheads="1"/>
          </p:cNvSpPr>
          <p:nvPr/>
        </p:nvSpPr>
        <p:spPr bwMode="auto">
          <a:xfrm>
            <a:off x="650875" y="287338"/>
            <a:ext cx="5781675" cy="6264275"/>
          </a:xfrm>
          <a:prstGeom prst="ellipse">
            <a:avLst/>
          </a:prstGeom>
          <a:solidFill>
            <a:srgbClr val="0000FF"/>
          </a:solidFill>
          <a:ln w="9525" cap="rnd" algn="ctr">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3299" name="Oval 3"/>
          <p:cNvSpPr>
            <a:spLocks noChangeArrowheads="1"/>
          </p:cNvSpPr>
          <p:nvPr/>
        </p:nvSpPr>
        <p:spPr bwMode="auto">
          <a:xfrm>
            <a:off x="1049338" y="692150"/>
            <a:ext cx="4983162" cy="5399088"/>
          </a:xfrm>
          <a:prstGeom prst="ellipse">
            <a:avLst/>
          </a:prstGeom>
          <a:solidFill>
            <a:srgbClr val="33CC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3300" name="Oval 4" descr="Pink tissue paper"/>
          <p:cNvSpPr>
            <a:spLocks noChangeArrowheads="1"/>
          </p:cNvSpPr>
          <p:nvPr/>
        </p:nvSpPr>
        <p:spPr bwMode="auto">
          <a:xfrm>
            <a:off x="1763713" y="1484313"/>
            <a:ext cx="3529012" cy="3825875"/>
          </a:xfrm>
          <a:prstGeom prst="ellipse">
            <a:avLst/>
          </a:prstGeom>
          <a:blipFill dpi="0" rotWithShape="1">
            <a:blip r:embed="rId3"/>
            <a:srcRect/>
            <a:tile tx="0" ty="0" sx="100000" sy="100000" flip="none" algn="tl"/>
          </a:blipFill>
          <a:ln w="9525">
            <a:solidFill>
              <a:schemeClr val="tx1"/>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3301" name="Oval 5"/>
          <p:cNvSpPr>
            <a:spLocks noChangeArrowheads="1"/>
          </p:cNvSpPr>
          <p:nvPr/>
        </p:nvSpPr>
        <p:spPr bwMode="auto">
          <a:xfrm>
            <a:off x="2478088" y="2268538"/>
            <a:ext cx="2125662" cy="2303462"/>
          </a:xfrm>
          <a:prstGeom prst="ellipse">
            <a:avLst/>
          </a:prstGeom>
          <a:solidFill>
            <a:srgbClr val="FF0000"/>
          </a:solidFill>
          <a:ln w="9525" cap="rnd">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3302" name="Oval 6"/>
          <p:cNvSpPr>
            <a:spLocks noChangeAspect="1" noChangeArrowheads="1"/>
          </p:cNvSpPr>
          <p:nvPr/>
        </p:nvSpPr>
        <p:spPr bwMode="auto">
          <a:xfrm>
            <a:off x="2809875" y="2627313"/>
            <a:ext cx="1462088" cy="1584325"/>
          </a:xfrm>
          <a:prstGeom prst="ellipse">
            <a:avLst/>
          </a:prstGeom>
          <a:solidFill>
            <a:srgbClr val="99CCFF"/>
          </a:solidFill>
          <a:ln w="9525" cap="rnd">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3303" name="Oval 7"/>
          <p:cNvSpPr>
            <a:spLocks noChangeArrowheads="1"/>
          </p:cNvSpPr>
          <p:nvPr/>
        </p:nvSpPr>
        <p:spPr bwMode="auto">
          <a:xfrm>
            <a:off x="3271838" y="3128963"/>
            <a:ext cx="538162" cy="582612"/>
          </a:xfrm>
          <a:prstGeom prst="ellipse">
            <a:avLst/>
          </a:prstGeom>
          <a:solidFill>
            <a:srgbClr val="00FFFF"/>
          </a:solidFill>
          <a:ln w="9525" cap="rnd">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3304" name="Line 8"/>
          <p:cNvSpPr>
            <a:spLocks noChangeShapeType="1"/>
          </p:cNvSpPr>
          <p:nvPr/>
        </p:nvSpPr>
        <p:spPr bwMode="auto">
          <a:xfrm flipH="1" flipV="1">
            <a:off x="4572000" y="3789363"/>
            <a:ext cx="1439863" cy="0"/>
          </a:xfrm>
          <a:prstGeom prst="line">
            <a:avLst/>
          </a:prstGeom>
          <a:noFill/>
          <a:ln w="31750">
            <a:solidFill>
              <a:schemeClr val="tx1"/>
            </a:solidFill>
            <a:round/>
            <a:headEnd type="triangle" w="lg"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23305" name="Rectangle 9" descr="Newsprint"/>
          <p:cNvSpPr>
            <a:spLocks noChangeArrowheads="1"/>
          </p:cNvSpPr>
          <p:nvPr/>
        </p:nvSpPr>
        <p:spPr bwMode="auto">
          <a:xfrm>
            <a:off x="6227763" y="1700213"/>
            <a:ext cx="819150" cy="366712"/>
          </a:xfrm>
          <a:prstGeom prst="rect">
            <a:avLst/>
          </a:prstGeom>
          <a:noFill/>
          <a:ln>
            <a:noFill/>
          </a:ln>
          <a:effectLst/>
          <a:extLst>
            <a:ext uri="{909E8E84-426E-40DD-AFC4-6F175D3DCCD1}">
              <a14:hiddenFill xmlns:a14="http://schemas.microsoft.com/office/drawing/2010/main">
                <a:blipFill dpi="0" rotWithShape="1">
                  <a:blip r:embed="rId4"/>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b="1">
                <a:latin typeface="Arial" charset="0"/>
              </a:rPr>
              <a:t>Body </a:t>
            </a:r>
          </a:p>
        </p:txBody>
      </p:sp>
      <p:sp>
        <p:nvSpPr>
          <p:cNvPr id="823306" name="Rectangle 10" descr="Newsprint"/>
          <p:cNvSpPr>
            <a:spLocks noChangeArrowheads="1"/>
          </p:cNvSpPr>
          <p:nvPr/>
        </p:nvSpPr>
        <p:spPr bwMode="auto">
          <a:xfrm>
            <a:off x="2644775" y="333375"/>
            <a:ext cx="1800225" cy="366713"/>
          </a:xfrm>
          <a:prstGeom prst="rect">
            <a:avLst/>
          </a:prstGeom>
          <a:noFill/>
          <a:ln>
            <a:noFill/>
          </a:ln>
          <a:effectLst/>
          <a:extLst>
            <a:ext uri="{909E8E84-426E-40DD-AFC4-6F175D3DCCD1}">
              <a14:hiddenFill xmlns:a14="http://schemas.microsoft.com/office/drawing/2010/main">
                <a:blipFill dpi="0" rotWithShape="1">
                  <a:blip r:embed="rId4"/>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b="1">
                <a:latin typeface="Arial" charset="0"/>
              </a:rPr>
              <a:t>Conscious Mind</a:t>
            </a:r>
          </a:p>
        </p:txBody>
      </p:sp>
      <p:sp>
        <p:nvSpPr>
          <p:cNvPr id="823307" name="Rectangle 11" descr="Newsprint"/>
          <p:cNvSpPr>
            <a:spLocks noChangeArrowheads="1"/>
          </p:cNvSpPr>
          <p:nvPr/>
        </p:nvSpPr>
        <p:spPr bwMode="auto">
          <a:xfrm>
            <a:off x="4932363" y="3357563"/>
            <a:ext cx="654050" cy="366712"/>
          </a:xfrm>
          <a:prstGeom prst="rect">
            <a:avLst/>
          </a:prstGeom>
          <a:noFill/>
          <a:ln>
            <a:noFill/>
          </a:ln>
          <a:effectLst/>
          <a:extLst>
            <a:ext uri="{909E8E84-426E-40DD-AFC4-6F175D3DCCD1}">
              <a14:hiddenFill xmlns:a14="http://schemas.microsoft.com/office/drawing/2010/main">
                <a:blipFill dpi="0" rotWithShape="1">
                  <a:blip r:embed="rId4"/>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b="1">
                <a:solidFill>
                  <a:srgbClr val="FF0000"/>
                </a:solidFill>
                <a:latin typeface="Arial" charset="0"/>
              </a:rPr>
              <a:t>Will </a:t>
            </a:r>
          </a:p>
        </p:txBody>
      </p:sp>
      <p:sp>
        <p:nvSpPr>
          <p:cNvPr id="823308" name="Rectangle 12" descr="Newsprint"/>
          <p:cNvSpPr>
            <a:spLocks noChangeArrowheads="1"/>
          </p:cNvSpPr>
          <p:nvPr/>
        </p:nvSpPr>
        <p:spPr bwMode="auto">
          <a:xfrm>
            <a:off x="2511425" y="3213100"/>
            <a:ext cx="369888" cy="366713"/>
          </a:xfrm>
          <a:prstGeom prst="rect">
            <a:avLst/>
          </a:prstGeom>
          <a:noFill/>
          <a:ln>
            <a:noFill/>
          </a:ln>
          <a:effectLst/>
          <a:extLst>
            <a:ext uri="{909E8E84-426E-40DD-AFC4-6F175D3DCCD1}">
              <a14:hiddenFill xmlns:a14="http://schemas.microsoft.com/office/drawing/2010/main">
                <a:blipFill dpi="0" rotWithShape="1">
                  <a:blip r:embed="rId4"/>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b="1">
                <a:latin typeface="Arial" charset="0"/>
              </a:rPr>
              <a:t>E </a:t>
            </a:r>
          </a:p>
        </p:txBody>
      </p:sp>
      <p:sp>
        <p:nvSpPr>
          <p:cNvPr id="823309" name="Rectangle 13" descr="Newsprint"/>
          <p:cNvSpPr>
            <a:spLocks noChangeArrowheads="1"/>
          </p:cNvSpPr>
          <p:nvPr/>
        </p:nvSpPr>
        <p:spPr bwMode="auto">
          <a:xfrm>
            <a:off x="4371975" y="2492375"/>
            <a:ext cx="827088" cy="336550"/>
          </a:xfrm>
          <a:prstGeom prst="rect">
            <a:avLst/>
          </a:prstGeom>
          <a:noFill/>
          <a:ln>
            <a:noFill/>
          </a:ln>
          <a:effectLst/>
          <a:extLst>
            <a:ext uri="{909E8E84-426E-40DD-AFC4-6F175D3DCCD1}">
              <a14:hiddenFill xmlns:a14="http://schemas.microsoft.com/office/drawing/2010/main">
                <a:blipFill dpi="0" rotWithShape="1">
                  <a:blip r:embed="rId4"/>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sz="1600" b="1">
                <a:latin typeface="Arial" charset="0"/>
              </a:rPr>
              <a:t>Doubt</a:t>
            </a:r>
          </a:p>
        </p:txBody>
      </p:sp>
      <p:sp>
        <p:nvSpPr>
          <p:cNvPr id="823310" name="Rectangle 14" descr="Newsprint"/>
          <p:cNvSpPr>
            <a:spLocks noChangeArrowheads="1"/>
          </p:cNvSpPr>
          <p:nvPr/>
        </p:nvSpPr>
        <p:spPr bwMode="auto">
          <a:xfrm>
            <a:off x="3376613" y="3284538"/>
            <a:ext cx="368300" cy="366712"/>
          </a:xfrm>
          <a:prstGeom prst="rect">
            <a:avLst/>
          </a:prstGeom>
          <a:noFill/>
          <a:ln>
            <a:noFill/>
          </a:ln>
          <a:effectLst/>
          <a:extLst>
            <a:ext uri="{909E8E84-426E-40DD-AFC4-6F175D3DCCD1}">
              <a14:hiddenFill xmlns:a14="http://schemas.microsoft.com/office/drawing/2010/main">
                <a:blipFill dpi="0" rotWithShape="1">
                  <a:blip r:embed="rId4"/>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b="1">
                <a:latin typeface="Arial" charset="0"/>
              </a:rPr>
              <a:t>S </a:t>
            </a:r>
          </a:p>
        </p:txBody>
      </p:sp>
      <p:sp>
        <p:nvSpPr>
          <p:cNvPr id="823311" name="Rectangle 15" descr="Newsprint"/>
          <p:cNvSpPr>
            <a:spLocks noChangeArrowheads="1"/>
          </p:cNvSpPr>
          <p:nvPr/>
        </p:nvSpPr>
        <p:spPr bwMode="auto">
          <a:xfrm>
            <a:off x="3043238" y="2781300"/>
            <a:ext cx="930275" cy="366713"/>
          </a:xfrm>
          <a:prstGeom prst="rect">
            <a:avLst/>
          </a:prstGeom>
          <a:noFill/>
          <a:ln>
            <a:noFill/>
          </a:ln>
          <a:effectLst/>
          <a:extLst>
            <a:ext uri="{909E8E84-426E-40DD-AFC4-6F175D3DCCD1}">
              <a14:hiddenFill xmlns:a14="http://schemas.microsoft.com/office/drawing/2010/main">
                <a:blipFill dpi="0" rotWithShape="1">
                  <a:blip r:embed="rId4"/>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GB" sz="1400" b="1">
                <a:latin typeface="Arial" charset="0"/>
              </a:rPr>
              <a:t>Sub Mind</a:t>
            </a:r>
            <a:r>
              <a:rPr lang="en-GB" b="1">
                <a:latin typeface="Arial" charset="0"/>
              </a:rPr>
              <a:t>                                             </a:t>
            </a:r>
          </a:p>
        </p:txBody>
      </p:sp>
      <p:sp>
        <p:nvSpPr>
          <p:cNvPr id="823312" name="Rectangle 16" descr="Newsprint"/>
          <p:cNvSpPr>
            <a:spLocks noChangeArrowheads="1"/>
          </p:cNvSpPr>
          <p:nvPr/>
        </p:nvSpPr>
        <p:spPr bwMode="auto">
          <a:xfrm>
            <a:off x="4306888" y="4221163"/>
            <a:ext cx="565150" cy="336550"/>
          </a:xfrm>
          <a:prstGeom prst="rect">
            <a:avLst/>
          </a:prstGeom>
          <a:noFill/>
          <a:ln>
            <a:noFill/>
          </a:ln>
          <a:effectLst/>
          <a:extLst>
            <a:ext uri="{909E8E84-426E-40DD-AFC4-6F175D3DCCD1}">
              <a14:hiddenFill xmlns:a14="http://schemas.microsoft.com/office/drawing/2010/main">
                <a:blipFill dpi="0" rotWithShape="1">
                  <a:blip r:embed="rId4"/>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sz="1600" b="1">
                <a:latin typeface="Arial" charset="0"/>
              </a:rPr>
              <a:t>Fear</a:t>
            </a:r>
          </a:p>
        </p:txBody>
      </p:sp>
      <p:sp>
        <p:nvSpPr>
          <p:cNvPr id="823313" name="Rectangle 17" descr="Newsprint"/>
          <p:cNvSpPr>
            <a:spLocks noChangeArrowheads="1"/>
          </p:cNvSpPr>
          <p:nvPr/>
        </p:nvSpPr>
        <p:spPr bwMode="auto">
          <a:xfrm>
            <a:off x="2776538" y="1714500"/>
            <a:ext cx="1481137" cy="336550"/>
          </a:xfrm>
          <a:prstGeom prst="rect">
            <a:avLst/>
          </a:prstGeom>
          <a:noFill/>
          <a:ln>
            <a:noFill/>
          </a:ln>
          <a:effectLst/>
          <a:extLst>
            <a:ext uri="{909E8E84-426E-40DD-AFC4-6F175D3DCCD1}">
              <a14:hiddenFill xmlns:a14="http://schemas.microsoft.com/office/drawing/2010/main">
                <a:blipFill dpi="0" rotWithShape="1">
                  <a:blip r:embed="rId4"/>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sz="1600" b="1">
                <a:latin typeface="Arial" charset="0"/>
              </a:rPr>
              <a:t>Stubbornness </a:t>
            </a:r>
          </a:p>
        </p:txBody>
      </p:sp>
      <p:sp>
        <p:nvSpPr>
          <p:cNvPr id="823314" name="Rectangle 18" descr="Newsprint"/>
          <p:cNvSpPr>
            <a:spLocks noChangeArrowheads="1"/>
          </p:cNvSpPr>
          <p:nvPr/>
        </p:nvSpPr>
        <p:spPr bwMode="auto">
          <a:xfrm>
            <a:off x="1835150" y="2276475"/>
            <a:ext cx="1162050" cy="366713"/>
          </a:xfrm>
          <a:prstGeom prst="rect">
            <a:avLst/>
          </a:prstGeom>
          <a:noFill/>
          <a:ln>
            <a:noFill/>
          </a:ln>
          <a:effectLst/>
          <a:extLst>
            <a:ext uri="{909E8E84-426E-40DD-AFC4-6F175D3DCCD1}">
              <a14:hiddenFill xmlns:a14="http://schemas.microsoft.com/office/drawing/2010/main">
                <a:blipFill dpi="0" rotWithShape="1">
                  <a:blip r:embed="rId4"/>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sz="1600" b="1">
                <a:latin typeface="Arial" charset="0"/>
              </a:rPr>
              <a:t>Rebellion</a:t>
            </a:r>
            <a:r>
              <a:rPr lang="en-GB" b="1">
                <a:latin typeface="Arial" charset="0"/>
              </a:rPr>
              <a:t> </a:t>
            </a:r>
          </a:p>
        </p:txBody>
      </p:sp>
      <p:sp>
        <p:nvSpPr>
          <p:cNvPr id="823315" name="Rectangle 19" descr="Newsprint"/>
          <p:cNvSpPr>
            <a:spLocks noChangeArrowheads="1"/>
          </p:cNvSpPr>
          <p:nvPr/>
        </p:nvSpPr>
        <p:spPr bwMode="auto">
          <a:xfrm>
            <a:off x="3109913" y="4724400"/>
            <a:ext cx="1147762" cy="336550"/>
          </a:xfrm>
          <a:prstGeom prst="rect">
            <a:avLst/>
          </a:prstGeom>
          <a:noFill/>
          <a:ln>
            <a:noFill/>
          </a:ln>
          <a:effectLst/>
          <a:extLst>
            <a:ext uri="{909E8E84-426E-40DD-AFC4-6F175D3DCCD1}">
              <a14:hiddenFill xmlns:a14="http://schemas.microsoft.com/office/drawing/2010/main">
                <a:blipFill dpi="0" rotWithShape="1">
                  <a:blip r:embed="rId4"/>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sz="1600" b="1">
                <a:latin typeface="Arial" charset="0"/>
              </a:rPr>
              <a:t>CONTROL </a:t>
            </a:r>
          </a:p>
        </p:txBody>
      </p:sp>
      <p:sp>
        <p:nvSpPr>
          <p:cNvPr id="823316" name="Rectangle 20" descr="Newsprint"/>
          <p:cNvSpPr>
            <a:spLocks noChangeArrowheads="1"/>
          </p:cNvSpPr>
          <p:nvPr/>
        </p:nvSpPr>
        <p:spPr bwMode="auto">
          <a:xfrm>
            <a:off x="2046288" y="4292600"/>
            <a:ext cx="1155700" cy="366713"/>
          </a:xfrm>
          <a:prstGeom prst="rect">
            <a:avLst/>
          </a:prstGeom>
          <a:noFill/>
          <a:ln>
            <a:noFill/>
          </a:ln>
          <a:effectLst/>
          <a:extLst>
            <a:ext uri="{909E8E84-426E-40DD-AFC4-6F175D3DCCD1}">
              <a14:hiddenFill xmlns:a14="http://schemas.microsoft.com/office/drawing/2010/main">
                <a:blipFill dpi="0" rotWithShape="1">
                  <a:blip r:embed="rId4"/>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sz="1600" b="1">
                <a:latin typeface="Arial" charset="0"/>
              </a:rPr>
              <a:t>Indecision</a:t>
            </a:r>
            <a:r>
              <a:rPr lang="en-GB" b="1">
                <a:latin typeface="Arial" charset="0"/>
              </a:rPr>
              <a:t> </a:t>
            </a:r>
          </a:p>
        </p:txBody>
      </p:sp>
      <p:sp>
        <p:nvSpPr>
          <p:cNvPr id="823317" name="Rectangle 21" descr="Newsprint"/>
          <p:cNvSpPr>
            <a:spLocks noChangeArrowheads="1"/>
          </p:cNvSpPr>
          <p:nvPr/>
        </p:nvSpPr>
        <p:spPr bwMode="auto">
          <a:xfrm>
            <a:off x="2976563" y="5589588"/>
            <a:ext cx="1265237" cy="336550"/>
          </a:xfrm>
          <a:prstGeom prst="rect">
            <a:avLst/>
          </a:prstGeom>
          <a:noFill/>
          <a:ln>
            <a:noFill/>
          </a:ln>
          <a:effectLst/>
          <a:extLst>
            <a:ext uri="{909E8E84-426E-40DD-AFC4-6F175D3DCCD1}">
              <a14:hiddenFill xmlns:a14="http://schemas.microsoft.com/office/drawing/2010/main">
                <a:blipFill dpi="0" rotWithShape="1">
                  <a:blip r:embed="rId4"/>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sz="1600" b="1">
                <a:latin typeface="Arial" charset="0"/>
              </a:rPr>
              <a:t>Self-control </a:t>
            </a:r>
          </a:p>
        </p:txBody>
      </p:sp>
      <p:sp>
        <p:nvSpPr>
          <p:cNvPr id="823318" name="Rectangle 22" descr="Newsprint"/>
          <p:cNvSpPr>
            <a:spLocks noChangeArrowheads="1"/>
          </p:cNvSpPr>
          <p:nvPr/>
        </p:nvSpPr>
        <p:spPr bwMode="auto">
          <a:xfrm>
            <a:off x="4173538" y="1341438"/>
            <a:ext cx="1189037" cy="336550"/>
          </a:xfrm>
          <a:prstGeom prst="rect">
            <a:avLst/>
          </a:prstGeom>
          <a:noFill/>
          <a:ln>
            <a:noFill/>
          </a:ln>
          <a:effectLst/>
          <a:extLst>
            <a:ext uri="{909E8E84-426E-40DD-AFC4-6F175D3DCCD1}">
              <a14:hiddenFill xmlns:a14="http://schemas.microsoft.com/office/drawing/2010/main">
                <a:blipFill dpi="0" rotWithShape="1">
                  <a:blip r:embed="rId4"/>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sz="1600" b="1">
                <a:latin typeface="Arial" charset="0"/>
              </a:rPr>
              <a:t>Endurance </a:t>
            </a:r>
          </a:p>
        </p:txBody>
      </p:sp>
      <p:sp>
        <p:nvSpPr>
          <p:cNvPr id="823319" name="Rectangle 23" descr="Newsprint"/>
          <p:cNvSpPr>
            <a:spLocks noChangeArrowheads="1"/>
          </p:cNvSpPr>
          <p:nvPr/>
        </p:nvSpPr>
        <p:spPr bwMode="auto">
          <a:xfrm>
            <a:off x="3906838" y="5157788"/>
            <a:ext cx="1439862" cy="336550"/>
          </a:xfrm>
          <a:prstGeom prst="rect">
            <a:avLst/>
          </a:prstGeom>
          <a:noFill/>
          <a:ln>
            <a:noFill/>
          </a:ln>
          <a:effectLst/>
          <a:extLst>
            <a:ext uri="{909E8E84-426E-40DD-AFC4-6F175D3DCCD1}">
              <a14:hiddenFill xmlns:a14="http://schemas.microsoft.com/office/drawing/2010/main">
                <a:blipFill dpi="0" rotWithShape="1">
                  <a:blip r:embed="rId4"/>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sz="1600" b="1">
                <a:latin typeface="Arial" charset="0"/>
              </a:rPr>
              <a:t>Perseverance </a:t>
            </a:r>
          </a:p>
        </p:txBody>
      </p:sp>
      <p:sp>
        <p:nvSpPr>
          <p:cNvPr id="823320" name="Rectangle 24" descr="Newsprint"/>
          <p:cNvSpPr>
            <a:spLocks noChangeArrowheads="1"/>
          </p:cNvSpPr>
          <p:nvPr/>
        </p:nvSpPr>
        <p:spPr bwMode="auto">
          <a:xfrm>
            <a:off x="1835150" y="5157788"/>
            <a:ext cx="1614488" cy="366712"/>
          </a:xfrm>
          <a:prstGeom prst="rect">
            <a:avLst/>
          </a:prstGeom>
          <a:noFill/>
          <a:ln>
            <a:noFill/>
          </a:ln>
          <a:effectLst/>
          <a:extLst>
            <a:ext uri="{909E8E84-426E-40DD-AFC4-6F175D3DCCD1}">
              <a14:hiddenFill xmlns:a14="http://schemas.microsoft.com/office/drawing/2010/main">
                <a:blipFill dpi="0" rotWithShape="1">
                  <a:blip r:embed="rId4"/>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sz="1600" b="1">
                <a:latin typeface="Arial" charset="0"/>
              </a:rPr>
              <a:t>Determination</a:t>
            </a:r>
            <a:r>
              <a:rPr lang="en-GB" b="1">
                <a:latin typeface="Arial" charset="0"/>
              </a:rPr>
              <a:t> </a:t>
            </a:r>
          </a:p>
        </p:txBody>
      </p:sp>
      <p:sp>
        <p:nvSpPr>
          <p:cNvPr id="823321" name="Rectangle 25" descr="Newsprint"/>
          <p:cNvSpPr>
            <a:spLocks noChangeArrowheads="1"/>
          </p:cNvSpPr>
          <p:nvPr/>
        </p:nvSpPr>
        <p:spPr bwMode="auto">
          <a:xfrm>
            <a:off x="3043238" y="1125538"/>
            <a:ext cx="965200" cy="336550"/>
          </a:xfrm>
          <a:prstGeom prst="rect">
            <a:avLst/>
          </a:prstGeom>
          <a:noFill/>
          <a:ln>
            <a:noFill/>
          </a:ln>
          <a:effectLst/>
          <a:extLst>
            <a:ext uri="{909E8E84-426E-40DD-AFC4-6F175D3DCCD1}">
              <a14:hiddenFill xmlns:a14="http://schemas.microsoft.com/office/drawing/2010/main">
                <a:blipFill dpi="0" rotWithShape="1">
                  <a:blip r:embed="rId4"/>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sz="1600" b="1">
                <a:latin typeface="Arial" charset="0"/>
              </a:rPr>
              <a:t>Humility </a:t>
            </a:r>
          </a:p>
        </p:txBody>
      </p:sp>
      <p:sp>
        <p:nvSpPr>
          <p:cNvPr id="823322" name="Rectangle 26" descr="Newsprint"/>
          <p:cNvSpPr>
            <a:spLocks noChangeArrowheads="1"/>
          </p:cNvSpPr>
          <p:nvPr/>
        </p:nvSpPr>
        <p:spPr bwMode="auto">
          <a:xfrm>
            <a:off x="5148263" y="2997200"/>
            <a:ext cx="1063625" cy="336550"/>
          </a:xfrm>
          <a:prstGeom prst="rect">
            <a:avLst/>
          </a:prstGeom>
          <a:noFill/>
          <a:ln>
            <a:noFill/>
          </a:ln>
          <a:effectLst/>
          <a:extLst>
            <a:ext uri="{909E8E84-426E-40DD-AFC4-6F175D3DCCD1}">
              <a14:hiddenFill xmlns:a14="http://schemas.microsoft.com/office/drawing/2010/main">
                <a:blipFill dpi="0" rotWithShape="1">
                  <a:blip r:embed="rId4"/>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sz="1600" b="1">
                <a:latin typeface="Arial" charset="0"/>
              </a:rPr>
              <a:t>Courage </a:t>
            </a:r>
          </a:p>
        </p:txBody>
      </p:sp>
      <p:sp>
        <p:nvSpPr>
          <p:cNvPr id="823323" name="Rectangle 27" descr="Newsprint"/>
          <p:cNvSpPr>
            <a:spLocks noChangeArrowheads="1"/>
          </p:cNvSpPr>
          <p:nvPr/>
        </p:nvSpPr>
        <p:spPr bwMode="auto">
          <a:xfrm>
            <a:off x="1581150" y="1412875"/>
            <a:ext cx="1243013" cy="336550"/>
          </a:xfrm>
          <a:prstGeom prst="rect">
            <a:avLst/>
          </a:prstGeom>
          <a:noFill/>
          <a:ln>
            <a:noFill/>
          </a:ln>
          <a:effectLst/>
          <a:extLst>
            <a:ext uri="{909E8E84-426E-40DD-AFC4-6F175D3DCCD1}">
              <a14:hiddenFill xmlns:a14="http://schemas.microsoft.com/office/drawing/2010/main">
                <a:blipFill dpi="0" rotWithShape="1">
                  <a:blip r:embed="rId4"/>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sz="1600" b="1">
                <a:latin typeface="Arial" charset="0"/>
              </a:rPr>
              <a:t>Confidence </a:t>
            </a:r>
          </a:p>
        </p:txBody>
      </p:sp>
      <p:sp>
        <p:nvSpPr>
          <p:cNvPr id="823324" name="Rectangle 28" descr="Newsprint"/>
          <p:cNvSpPr>
            <a:spLocks noChangeArrowheads="1"/>
          </p:cNvSpPr>
          <p:nvPr/>
        </p:nvSpPr>
        <p:spPr bwMode="auto">
          <a:xfrm>
            <a:off x="1331913" y="1844675"/>
            <a:ext cx="1076325" cy="336550"/>
          </a:xfrm>
          <a:prstGeom prst="rect">
            <a:avLst/>
          </a:prstGeom>
          <a:noFill/>
          <a:ln>
            <a:noFill/>
          </a:ln>
          <a:effectLst/>
          <a:extLst>
            <a:ext uri="{909E8E84-426E-40DD-AFC4-6F175D3DCCD1}">
              <a14:hiddenFill xmlns:a14="http://schemas.microsoft.com/office/drawing/2010/main">
                <a:blipFill dpi="0" rotWithShape="1">
                  <a:blip r:embed="rId4"/>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sz="1600" b="1">
                <a:latin typeface="Arial" charset="0"/>
              </a:rPr>
              <a:t>Patience </a:t>
            </a:r>
          </a:p>
        </p:txBody>
      </p:sp>
      <p:sp>
        <p:nvSpPr>
          <p:cNvPr id="823325" name="Rectangle 29" descr="Newsprint"/>
          <p:cNvSpPr>
            <a:spLocks noChangeArrowheads="1"/>
          </p:cNvSpPr>
          <p:nvPr/>
        </p:nvSpPr>
        <p:spPr bwMode="auto">
          <a:xfrm>
            <a:off x="4837113" y="1989138"/>
            <a:ext cx="1065212" cy="336550"/>
          </a:xfrm>
          <a:prstGeom prst="rect">
            <a:avLst/>
          </a:prstGeom>
          <a:noFill/>
          <a:ln>
            <a:noFill/>
          </a:ln>
          <a:effectLst/>
          <a:extLst>
            <a:ext uri="{909E8E84-426E-40DD-AFC4-6F175D3DCCD1}">
              <a14:hiddenFill xmlns:a14="http://schemas.microsoft.com/office/drawing/2010/main">
                <a:blipFill dpi="0" rotWithShape="1">
                  <a:blip r:embed="rId4"/>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GB" sz="1600" b="1">
                <a:latin typeface="Arial" charset="0"/>
              </a:rPr>
              <a:t>Boldness </a:t>
            </a:r>
          </a:p>
        </p:txBody>
      </p:sp>
      <p:sp>
        <p:nvSpPr>
          <p:cNvPr id="823326" name="Rectangle 30" descr="Newsprint"/>
          <p:cNvSpPr>
            <a:spLocks noChangeArrowheads="1"/>
          </p:cNvSpPr>
          <p:nvPr/>
        </p:nvSpPr>
        <p:spPr bwMode="auto">
          <a:xfrm>
            <a:off x="1476375" y="3500438"/>
            <a:ext cx="1187450" cy="336550"/>
          </a:xfrm>
          <a:prstGeom prst="rect">
            <a:avLst/>
          </a:prstGeom>
          <a:noFill/>
          <a:ln>
            <a:noFill/>
          </a:ln>
          <a:effectLst/>
          <a:extLst>
            <a:ext uri="{909E8E84-426E-40DD-AFC4-6F175D3DCCD1}">
              <a14:hiddenFill xmlns:a14="http://schemas.microsoft.com/office/drawing/2010/main">
                <a:blipFill dpi="0" rotWithShape="1">
                  <a:blip r:embed="rId4"/>
                  <a:srcRect/>
                  <a:tile tx="0" ty="0" sx="100000" sy="100000" flip="none" algn="tl"/>
                </a:blip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sz="1600" b="1">
                <a:latin typeface="Arial" charset="0"/>
              </a:rPr>
              <a:t>Unbelief</a:t>
            </a:r>
          </a:p>
        </p:txBody>
      </p:sp>
      <p:sp>
        <p:nvSpPr>
          <p:cNvPr id="823327" name="Rectangle 31"/>
          <p:cNvSpPr>
            <a:spLocks noChangeArrowheads="1"/>
          </p:cNvSpPr>
          <p:nvPr/>
        </p:nvSpPr>
        <p:spPr bwMode="auto">
          <a:xfrm>
            <a:off x="1692275" y="3141663"/>
            <a:ext cx="792163" cy="244475"/>
          </a:xfrm>
          <a:prstGeom prst="rect">
            <a:avLst/>
          </a:prstGeom>
          <a:noFill/>
          <a:ln>
            <a:noFill/>
          </a:ln>
          <a:effectLst/>
          <a:extLst>
            <a:ext uri="{909E8E84-426E-40DD-AFC4-6F175D3DCCD1}">
              <a14:hiddenFill xmlns:a14="http://schemas.microsoft.com/office/drawing/2010/main">
                <a:solidFill>
                  <a:srgbClr val="F8F8F8"/>
                </a:solid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ctr"/>
            <a:r>
              <a:rPr lang="en-GB" sz="1600" b="1">
                <a:latin typeface="Arial" charset="0"/>
              </a:rPr>
              <a:t>SIN</a:t>
            </a:r>
          </a:p>
        </p:txBody>
      </p:sp>
      <p:sp>
        <p:nvSpPr>
          <p:cNvPr id="823328" name="Rectangle 32"/>
          <p:cNvSpPr>
            <a:spLocks noChangeArrowheads="1"/>
          </p:cNvSpPr>
          <p:nvPr/>
        </p:nvSpPr>
        <p:spPr bwMode="auto">
          <a:xfrm>
            <a:off x="6227763" y="333375"/>
            <a:ext cx="2447925" cy="730250"/>
          </a:xfrm>
          <a:prstGeom prst="rect">
            <a:avLst/>
          </a:prstGeom>
          <a:noFill/>
          <a:ln>
            <a:noFill/>
          </a:ln>
          <a:effectLst/>
          <a:extLst>
            <a:ext uri="{909E8E84-426E-40DD-AFC4-6F175D3DCCD1}">
              <a14:hiddenFill xmlns:a14="http://schemas.microsoft.com/office/drawing/2010/main">
                <a:solidFill>
                  <a:srgbClr val="F8F8F8"/>
                </a:solid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ctr"/>
            <a:r>
              <a:rPr lang="en-GB" sz="2400" b="1">
                <a:latin typeface="Arial" charset="0"/>
              </a:rPr>
              <a:t>SOUL</a:t>
            </a:r>
          </a:p>
          <a:p>
            <a:pPr algn="ctr"/>
            <a:r>
              <a:rPr lang="en-GB" sz="2400" b="1">
                <a:latin typeface="Arial" charset="0"/>
              </a:rPr>
              <a:t>Will</a:t>
            </a:r>
            <a:endParaRPr lang="en-GB" b="1">
              <a:latin typeface="Arial" charset="0"/>
            </a:endParaRPr>
          </a:p>
        </p:txBody>
      </p:sp>
      <p:grpSp>
        <p:nvGrpSpPr>
          <p:cNvPr id="823329" name="Group 33"/>
          <p:cNvGrpSpPr>
            <a:grpSpLocks/>
          </p:cNvGrpSpPr>
          <p:nvPr/>
        </p:nvGrpSpPr>
        <p:grpSpPr bwMode="auto">
          <a:xfrm>
            <a:off x="7235825" y="5084763"/>
            <a:ext cx="1511300" cy="1546225"/>
            <a:chOff x="4241" y="2704"/>
            <a:chExt cx="952" cy="974"/>
          </a:xfrm>
        </p:grpSpPr>
        <p:sp>
          <p:nvSpPr>
            <p:cNvPr id="823330" name="Oval 34"/>
            <p:cNvSpPr>
              <a:spLocks noChangeArrowheads="1"/>
            </p:cNvSpPr>
            <p:nvPr/>
          </p:nvSpPr>
          <p:spPr bwMode="auto">
            <a:xfrm>
              <a:off x="4241" y="2704"/>
              <a:ext cx="952" cy="974"/>
            </a:xfrm>
            <a:prstGeom prst="ellipse">
              <a:avLst/>
            </a:prstGeom>
            <a:solidFill>
              <a:srgbClr val="800080"/>
            </a:solidFill>
            <a:ln w="9525">
              <a:solidFill>
                <a:srgbClr val="000000"/>
              </a:solidFill>
              <a:round/>
              <a:headEnd/>
              <a:tailEnd/>
            </a:ln>
          </p:spPr>
          <p:txBody>
            <a:bodyPr/>
            <a:lstStyle/>
            <a:p>
              <a:endParaRPr lang="en-GB"/>
            </a:p>
          </p:txBody>
        </p:sp>
        <p:pic>
          <p:nvPicPr>
            <p:cNvPr id="823331" name="Picture 3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3" y="2976"/>
              <a:ext cx="436" cy="4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823332" name="Rectangle 36"/>
          <p:cNvSpPr>
            <a:spLocks noChangeArrowheads="1"/>
          </p:cNvSpPr>
          <p:nvPr/>
        </p:nvSpPr>
        <p:spPr bwMode="auto">
          <a:xfrm>
            <a:off x="6948488" y="2205038"/>
            <a:ext cx="1730375" cy="823912"/>
          </a:xfrm>
          <a:prstGeom prst="rect">
            <a:avLst/>
          </a:prstGeom>
          <a:noFill/>
          <a:ln>
            <a:noFill/>
          </a:ln>
          <a:effectLst/>
          <a:extLst>
            <a:ext uri="{909E8E84-426E-40DD-AFC4-6F175D3DCCD1}">
              <a14:hiddenFill xmlns:a14="http://schemas.microsoft.com/office/drawing/2010/main">
                <a:solidFill>
                  <a:srgbClr val="F8F8F8"/>
                </a:solidFill>
              </a14:hiddenFill>
            </a:ext>
            <a:ext uri="{91240B29-F687-4F45-9708-019B960494DF}">
              <a14:hiddenLine xmlns:a14="http://schemas.microsoft.com/office/drawing/2010/main" w="9525" cap="rnd" algn="ctr">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ctr"/>
            <a:r>
              <a:rPr lang="en-GB" b="1">
                <a:latin typeface="Arial" charset="0"/>
              </a:rPr>
              <a:t>Nature DNA</a:t>
            </a:r>
          </a:p>
          <a:p>
            <a:pPr algn="ctr"/>
            <a:r>
              <a:rPr lang="en-GB" b="1">
                <a:latin typeface="Arial" charset="0"/>
              </a:rPr>
              <a:t>Nurture</a:t>
            </a:r>
            <a:br>
              <a:rPr lang="en-GB" b="1">
                <a:latin typeface="Arial" charset="0"/>
              </a:rPr>
            </a:br>
            <a:r>
              <a:rPr lang="en-GB" b="1">
                <a:latin typeface="Arial" charset="0"/>
              </a:rPr>
              <a:t>Trauma</a:t>
            </a:r>
          </a:p>
        </p:txBody>
      </p:sp>
    </p:spTree>
    <p:extLst>
      <p:ext uri="{BB962C8B-B14F-4D97-AF65-F5344CB8AC3E}">
        <p14:creationId xmlns:p14="http://schemas.microsoft.com/office/powerpoint/2010/main" val="2191562208"/>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330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23304"/>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23327"/>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233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233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2330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233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233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2331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23326"/>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2332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2332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2331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2332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2332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2332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2332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82331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233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3304" grpId="0" animBg="1"/>
      <p:bldP spid="823307" grpId="0"/>
      <p:bldP spid="823309" grpId="0"/>
      <p:bldP spid="823312" grpId="0"/>
      <p:bldP spid="823313" grpId="0"/>
      <p:bldP spid="823314" grpId="0"/>
      <p:bldP spid="823315" grpId="0"/>
      <p:bldP spid="823316" grpId="0"/>
      <p:bldP spid="823317" grpId="0"/>
      <p:bldP spid="823318" grpId="0"/>
      <p:bldP spid="823319" grpId="0"/>
      <p:bldP spid="823320" grpId="0"/>
      <p:bldP spid="823321" grpId="0"/>
      <p:bldP spid="823322" grpId="0"/>
      <p:bldP spid="823323" grpId="0"/>
      <p:bldP spid="823324" grpId="0"/>
      <p:bldP spid="823325" grpId="0"/>
      <p:bldP spid="823326" grpId="0"/>
      <p:bldP spid="823327" grpId="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a:effectLst>
            <a:outerShdw blurRad="50800" dist="50800" dir="5400000" algn="ctr" rotWithShape="0">
              <a:srgbClr val="000000"/>
            </a:outerShdw>
          </a:effectLst>
        </p:spPr>
        <p:txBody>
          <a:bodyPr lIns="18000" tIns="0" rIns="18000" bIns="0"/>
          <a:lstStyle/>
          <a:p>
            <a:pPr>
              <a:spcBef>
                <a:spcPts val="1800"/>
              </a:spcBef>
            </a:pPr>
            <a:endParaRPr lang="en-GB" sz="3600" dirty="0" smtClean="0"/>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13237887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build="p"/>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a:effectLst>
            <a:outerShdw blurRad="50800" dist="50800" dir="5400000" algn="ctr" rotWithShape="0">
              <a:srgbClr val="000000"/>
            </a:outerShdw>
          </a:effectLst>
        </p:spPr>
        <p:txBody>
          <a:bodyPr lIns="18000" tIns="0" rIns="18000" bIns="0"/>
          <a:lstStyle/>
          <a:p>
            <a:pPr>
              <a:spcBef>
                <a:spcPts val="1800"/>
              </a:spcBef>
            </a:pPr>
            <a:endParaRPr lang="en-GB" sz="3600" dirty="0" smtClean="0"/>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409191810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build="p"/>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a:effectLst>
            <a:outerShdw blurRad="50800" dist="50800" dir="5400000" algn="ctr" rotWithShape="0">
              <a:srgbClr val="000000"/>
            </a:outerShdw>
          </a:effectLst>
        </p:spPr>
        <p:txBody>
          <a:bodyPr lIns="18000" tIns="0" rIns="18000" bIns="0"/>
          <a:lstStyle/>
          <a:p>
            <a:pPr>
              <a:spcBef>
                <a:spcPts val="1800"/>
              </a:spcBef>
            </a:pPr>
            <a:endParaRPr lang="en-GB" sz="3600" dirty="0" smtClean="0"/>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361223664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a:effectLst>
            <a:outerShdw blurRad="50800" dist="50800" dir="5400000" algn="ctr" rotWithShape="0">
              <a:srgbClr val="000000"/>
            </a:outerShdw>
          </a:effectLst>
        </p:spPr>
        <p:txBody>
          <a:bodyPr lIns="18000" tIns="0" rIns="18000" bIns="0"/>
          <a:lstStyle/>
          <a:p>
            <a:pPr>
              <a:spcBef>
                <a:spcPts val="1800"/>
              </a:spcBef>
            </a:pPr>
            <a:r>
              <a:rPr lang="en-GB" sz="3600" dirty="0" smtClean="0"/>
              <a:t>Each of us has a kingdom sphere of influence where we have authority to rule</a:t>
            </a:r>
          </a:p>
          <a:p>
            <a:pPr>
              <a:spcBef>
                <a:spcPts val="1800"/>
              </a:spcBef>
            </a:pPr>
            <a:r>
              <a:rPr lang="en-GB" sz="3600" dirty="0" smtClean="0"/>
              <a:t>Home, workplace, Street, Church, Ministry</a:t>
            </a:r>
          </a:p>
          <a:p>
            <a:pPr>
              <a:spcBef>
                <a:spcPts val="1800"/>
              </a:spcBef>
            </a:pPr>
            <a:r>
              <a:rPr lang="en-GB" sz="3600" dirty="0" smtClean="0"/>
              <a:t>Authority in your circle of influence or circumstances</a:t>
            </a:r>
          </a:p>
          <a:p>
            <a:pPr>
              <a:spcBef>
                <a:spcPts val="1800"/>
              </a:spcBef>
            </a:pPr>
            <a:r>
              <a:rPr lang="en-GB" sz="3600" dirty="0" smtClean="0"/>
              <a:t>Change the atmosphere, situation</a:t>
            </a:r>
          </a:p>
          <a:p>
            <a:pPr>
              <a:spcBef>
                <a:spcPts val="1800"/>
              </a:spcBef>
            </a:pPr>
            <a:r>
              <a:rPr lang="en-GB" sz="3600" dirty="0" smtClean="0"/>
              <a:t>Will of God on heaven and bring that will to earth as a manifestation of kingdom</a:t>
            </a:r>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112665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0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0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4208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4208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5218" name="Rectangle 2"/>
          <p:cNvSpPr>
            <a:spLocks noGrp="1" noChangeArrowheads="1"/>
          </p:cNvSpPr>
          <p:nvPr>
            <p:ph type="body" idx="1"/>
          </p:nvPr>
        </p:nvSpPr>
        <p:spPr>
          <a:xfrm>
            <a:off x="0" y="1125538"/>
            <a:ext cx="9144000" cy="5732462"/>
          </a:xfrm>
          <a:noFill/>
          <a:ln/>
          <a:effectLst>
            <a:outerShdw blurRad="50800" dist="50800" dir="5400000" algn="ctr" rotWithShape="0">
              <a:srgbClr val="000000"/>
            </a:outerShdw>
          </a:effectLst>
        </p:spPr>
        <p:txBody>
          <a:bodyPr lIns="18000" tIns="0" rIns="18000" bIns="0"/>
          <a:lstStyle/>
          <a:p>
            <a:pPr>
              <a:spcBef>
                <a:spcPct val="60000"/>
              </a:spcBef>
            </a:pPr>
            <a:r>
              <a:rPr lang="en-GB" sz="3600" dirty="0" smtClean="0">
                <a:solidFill>
                  <a:srgbClr val="FFFF00"/>
                </a:solidFill>
              </a:rPr>
              <a:t>Nature</a:t>
            </a:r>
            <a:r>
              <a:rPr lang="en-GB" sz="3600" dirty="0" smtClean="0"/>
              <a:t> - DNA </a:t>
            </a:r>
            <a:r>
              <a:rPr lang="en-GB" sz="3600" dirty="0"/>
              <a:t>programming</a:t>
            </a:r>
          </a:p>
          <a:p>
            <a:pPr>
              <a:spcBef>
                <a:spcPct val="60000"/>
              </a:spcBef>
            </a:pPr>
            <a:r>
              <a:rPr lang="en-GB" sz="3600" dirty="0">
                <a:solidFill>
                  <a:srgbClr val="FFFF00"/>
                </a:solidFill>
              </a:rPr>
              <a:t>Nurture</a:t>
            </a:r>
            <a:r>
              <a:rPr lang="en-GB" sz="3600" dirty="0"/>
              <a:t> </a:t>
            </a:r>
            <a:r>
              <a:rPr lang="en-GB" sz="3600" dirty="0" smtClean="0"/>
              <a:t>- environmental </a:t>
            </a:r>
            <a:r>
              <a:rPr lang="en-GB" sz="3600" dirty="0"/>
              <a:t>programming</a:t>
            </a:r>
          </a:p>
          <a:p>
            <a:pPr>
              <a:spcBef>
                <a:spcPct val="60000"/>
              </a:spcBef>
            </a:pPr>
            <a:r>
              <a:rPr lang="en-GB" sz="3600" dirty="0">
                <a:solidFill>
                  <a:srgbClr val="FFFF00"/>
                </a:solidFill>
              </a:rPr>
              <a:t>Trauma</a:t>
            </a:r>
            <a:r>
              <a:rPr lang="en-GB" sz="3600" dirty="0"/>
              <a:t> </a:t>
            </a:r>
            <a:r>
              <a:rPr lang="en-GB" sz="3600" dirty="0" smtClean="0"/>
              <a:t>- experiential programming</a:t>
            </a:r>
          </a:p>
          <a:p>
            <a:pPr>
              <a:spcBef>
                <a:spcPct val="60000"/>
              </a:spcBef>
            </a:pPr>
            <a:r>
              <a:rPr lang="en-GB" sz="3600" dirty="0" smtClean="0"/>
              <a:t>Soul used to drawing outside in</a:t>
            </a:r>
          </a:p>
          <a:p>
            <a:pPr>
              <a:spcBef>
                <a:spcPct val="60000"/>
              </a:spcBef>
            </a:pPr>
            <a:r>
              <a:rPr lang="en-GB" sz="3600" dirty="0" smtClean="0"/>
              <a:t>Soul blocks flow of the spirit</a:t>
            </a:r>
          </a:p>
          <a:p>
            <a:pPr>
              <a:spcBef>
                <a:spcPct val="60000"/>
              </a:spcBef>
            </a:pPr>
            <a:r>
              <a:rPr lang="en-GB" sz="3600" dirty="0" smtClean="0"/>
              <a:t>Dethronement </a:t>
            </a:r>
            <a:r>
              <a:rPr lang="en-GB" sz="3600" dirty="0"/>
              <a:t>of self, soul, old </a:t>
            </a:r>
            <a:r>
              <a:rPr lang="en-GB" sz="3600" dirty="0" smtClean="0"/>
              <a:t>life</a:t>
            </a:r>
            <a:endParaRPr lang="en-GB" sz="3600" dirty="0"/>
          </a:p>
        </p:txBody>
      </p:sp>
      <p:sp>
        <p:nvSpPr>
          <p:cNvPr id="905219" name="Rectangle 3"/>
          <p:cNvSpPr>
            <a:spLocks noGrp="1" noChangeArrowheads="1"/>
          </p:cNvSpPr>
          <p:nvPr>
            <p:ph type="title"/>
          </p:nvPr>
        </p:nvSpPr>
        <p:spPr>
          <a:xfrm>
            <a:off x="468313" y="0"/>
            <a:ext cx="8675687" cy="760413"/>
          </a:xfrm>
          <a:noFill/>
          <a:ln/>
        </p:spPr>
        <p:txBody>
          <a:bodyPr lIns="0" tIns="0" rIns="0" bIns="0"/>
          <a:lstStyle/>
          <a:p>
            <a:r>
              <a:rPr lang="en-GB" sz="4400" dirty="0"/>
              <a:t> Preparing for </a:t>
            </a:r>
            <a:r>
              <a:rPr lang="en-GB" sz="4400" dirty="0" smtClean="0"/>
              <a:t>Destiny</a:t>
            </a:r>
            <a:endParaRPr lang="en-GB" sz="4400" dirty="0"/>
          </a:p>
        </p:txBody>
      </p:sp>
    </p:spTree>
    <p:extLst>
      <p:ext uri="{BB962C8B-B14F-4D97-AF65-F5344CB8AC3E}">
        <p14:creationId xmlns:p14="http://schemas.microsoft.com/office/powerpoint/2010/main" val="391577669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0521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0521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0521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0521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0521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0521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5218"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8162" name="Rectangle 2"/>
          <p:cNvSpPr>
            <a:spLocks noGrp="1" noChangeArrowheads="1"/>
          </p:cNvSpPr>
          <p:nvPr>
            <p:ph type="title"/>
          </p:nvPr>
        </p:nvSpPr>
        <p:spPr>
          <a:xfrm>
            <a:off x="468313" y="0"/>
            <a:ext cx="8229600" cy="576263"/>
          </a:xfrm>
        </p:spPr>
        <p:txBody>
          <a:bodyPr>
            <a:normAutofit fontScale="90000"/>
          </a:bodyPr>
          <a:lstStyle/>
          <a:p>
            <a:r>
              <a:rPr lang="en-GB" sz="4400" dirty="0"/>
              <a:t>Preparing for Destiny - Open Gates </a:t>
            </a:r>
          </a:p>
        </p:txBody>
      </p:sp>
      <p:sp>
        <p:nvSpPr>
          <p:cNvPr id="988163" name="Rectangle 3"/>
          <p:cNvSpPr>
            <a:spLocks noGrp="1" noChangeArrowheads="1"/>
          </p:cNvSpPr>
          <p:nvPr>
            <p:ph type="body" idx="1"/>
          </p:nvPr>
        </p:nvSpPr>
        <p:spPr>
          <a:xfrm>
            <a:off x="0" y="980728"/>
            <a:ext cx="9144000" cy="5877272"/>
          </a:xfrm>
        </p:spPr>
        <p:txBody>
          <a:bodyPr>
            <a:normAutofit lnSpcReduction="10000"/>
          </a:bodyPr>
          <a:lstStyle/>
          <a:p>
            <a:pPr>
              <a:spcBef>
                <a:spcPts val="1800"/>
              </a:spcBef>
            </a:pPr>
            <a:r>
              <a:rPr lang="en-GB" sz="3600" dirty="0"/>
              <a:t>Acceptance			Love</a:t>
            </a:r>
          </a:p>
          <a:p>
            <a:pPr>
              <a:spcBef>
                <a:spcPts val="1800"/>
              </a:spcBef>
            </a:pPr>
            <a:r>
              <a:rPr lang="en-GB" sz="3600" dirty="0"/>
              <a:t>Security			</a:t>
            </a:r>
            <a:r>
              <a:rPr lang="en-GB" sz="3600" dirty="0" smtClean="0"/>
              <a:t>Safety</a:t>
            </a:r>
            <a:endParaRPr lang="en-GB" sz="3600" dirty="0"/>
          </a:p>
          <a:p>
            <a:pPr>
              <a:spcBef>
                <a:spcPts val="1800"/>
              </a:spcBef>
            </a:pPr>
            <a:r>
              <a:rPr lang="en-GB" sz="3600" dirty="0"/>
              <a:t>Approval			Significance</a:t>
            </a:r>
          </a:p>
          <a:p>
            <a:pPr>
              <a:spcBef>
                <a:spcPts val="1800"/>
              </a:spcBef>
            </a:pPr>
            <a:r>
              <a:rPr lang="en-GB" sz="3600" dirty="0"/>
              <a:t>Affirmation			Identity, Purpose</a:t>
            </a:r>
          </a:p>
          <a:p>
            <a:pPr>
              <a:spcBef>
                <a:spcPts val="1800"/>
              </a:spcBef>
            </a:pPr>
            <a:r>
              <a:rPr lang="en-GB" sz="3600" dirty="0"/>
              <a:t>Affection			Value, </a:t>
            </a:r>
            <a:r>
              <a:rPr lang="en-GB" sz="3600" dirty="0" smtClean="0"/>
              <a:t>worth</a:t>
            </a:r>
          </a:p>
          <a:p>
            <a:pPr>
              <a:spcBef>
                <a:spcPts val="1800"/>
              </a:spcBef>
            </a:pPr>
            <a:r>
              <a:rPr lang="en-GB" sz="3600" dirty="0" smtClean="0"/>
              <a:t>God desires and is able to meet all our needs</a:t>
            </a:r>
          </a:p>
          <a:p>
            <a:pPr>
              <a:spcBef>
                <a:spcPts val="1800"/>
              </a:spcBef>
            </a:pPr>
            <a:r>
              <a:rPr lang="en-GB" sz="3600" dirty="0" smtClean="0"/>
              <a:t>Who I am, Why I am Here, What my purpose is</a:t>
            </a:r>
            <a:endParaRPr lang="en-GB" sz="3600" dirty="0"/>
          </a:p>
        </p:txBody>
      </p:sp>
    </p:spTree>
    <p:extLst>
      <p:ext uri="{BB962C8B-B14F-4D97-AF65-F5344CB8AC3E}">
        <p14:creationId xmlns:p14="http://schemas.microsoft.com/office/powerpoint/2010/main" val="2837874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8816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881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7874" name="Rectangle 2"/>
          <p:cNvSpPr>
            <a:spLocks noGrp="1" noChangeArrowheads="1"/>
          </p:cNvSpPr>
          <p:nvPr>
            <p:ph type="body" idx="1"/>
          </p:nvPr>
        </p:nvSpPr>
        <p:spPr>
          <a:xfrm>
            <a:off x="250825" y="115888"/>
            <a:ext cx="8229600" cy="936625"/>
          </a:xfrm>
        </p:spPr>
        <p:txBody>
          <a:bodyPr/>
          <a:lstStyle/>
          <a:p>
            <a:r>
              <a:rPr lang="en-GB" sz="1800"/>
              <a:t>Jer 2:13"For My people have committed two evils: They have forsaken Me The fountain of living waters, To hew for themselves cisterns, Broken cisterns That can hold no water.</a:t>
            </a:r>
          </a:p>
        </p:txBody>
      </p:sp>
      <p:sp>
        <p:nvSpPr>
          <p:cNvPr id="847875" name="AutoShape 3"/>
          <p:cNvSpPr>
            <a:spLocks noChangeArrowheads="1"/>
          </p:cNvSpPr>
          <p:nvPr/>
        </p:nvSpPr>
        <p:spPr bwMode="auto">
          <a:xfrm>
            <a:off x="2843213" y="3644900"/>
            <a:ext cx="2736850" cy="1008063"/>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95000"/>
              </a:lnSpc>
            </a:pPr>
            <a:r>
              <a:rPr lang="en-GB" sz="1600">
                <a:latin typeface="Verdana" pitchFamily="34" charset="0"/>
              </a:rPr>
              <a:t>Soul</a:t>
            </a:r>
            <a:br>
              <a:rPr lang="en-GB" sz="1600">
                <a:latin typeface="Verdana" pitchFamily="34" charset="0"/>
              </a:rPr>
            </a:br>
            <a:r>
              <a:rPr lang="en-GB" sz="1600">
                <a:latin typeface="Verdana" pitchFamily="34" charset="0"/>
              </a:rPr>
              <a:t>Heart</a:t>
            </a:r>
            <a:br>
              <a:rPr lang="en-GB" sz="1600">
                <a:latin typeface="Verdana" pitchFamily="34" charset="0"/>
              </a:rPr>
            </a:br>
            <a:r>
              <a:rPr lang="en-GB" sz="1600">
                <a:latin typeface="Verdana" pitchFamily="34" charset="0"/>
              </a:rPr>
              <a:t>Natural Needs</a:t>
            </a:r>
          </a:p>
          <a:p>
            <a:pPr algn="ctr">
              <a:lnSpc>
                <a:spcPct val="95000"/>
              </a:lnSpc>
            </a:pPr>
            <a:r>
              <a:rPr lang="en-GB" sz="1600">
                <a:latin typeface="Verdana" pitchFamily="34" charset="0"/>
              </a:rPr>
              <a:t>Damage</a:t>
            </a:r>
          </a:p>
        </p:txBody>
      </p:sp>
      <p:sp>
        <p:nvSpPr>
          <p:cNvPr id="847876" name="AutoShape 4"/>
          <p:cNvSpPr>
            <a:spLocks noChangeArrowheads="1"/>
          </p:cNvSpPr>
          <p:nvPr/>
        </p:nvSpPr>
        <p:spPr bwMode="auto">
          <a:xfrm>
            <a:off x="3348038" y="2565400"/>
            <a:ext cx="1727200" cy="792163"/>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latin typeface="Verdana" pitchFamily="34" charset="0"/>
              </a:rPr>
              <a:t>Body</a:t>
            </a:r>
            <a:br>
              <a:rPr lang="en-GB">
                <a:latin typeface="Verdana" pitchFamily="34" charset="0"/>
              </a:rPr>
            </a:br>
            <a:r>
              <a:rPr lang="en-GB">
                <a:latin typeface="Verdana" pitchFamily="34" charset="0"/>
              </a:rPr>
              <a:t>Flesh</a:t>
            </a:r>
          </a:p>
        </p:txBody>
      </p:sp>
      <p:sp>
        <p:nvSpPr>
          <p:cNvPr id="847877" name="Line 5"/>
          <p:cNvSpPr>
            <a:spLocks noChangeShapeType="1"/>
          </p:cNvSpPr>
          <p:nvPr/>
        </p:nvSpPr>
        <p:spPr bwMode="auto">
          <a:xfrm flipV="1">
            <a:off x="4211638" y="3357563"/>
            <a:ext cx="0"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847878" name="Group 6"/>
          <p:cNvGrpSpPr>
            <a:grpSpLocks/>
          </p:cNvGrpSpPr>
          <p:nvPr/>
        </p:nvGrpSpPr>
        <p:grpSpPr bwMode="auto">
          <a:xfrm>
            <a:off x="1979613" y="1196975"/>
            <a:ext cx="4248150" cy="1384300"/>
            <a:chOff x="1247" y="754"/>
            <a:chExt cx="2676" cy="872"/>
          </a:xfrm>
        </p:grpSpPr>
        <p:sp>
          <p:nvSpPr>
            <p:cNvPr id="847879" name="Line 7"/>
            <p:cNvSpPr>
              <a:spLocks noChangeShapeType="1"/>
            </p:cNvSpPr>
            <p:nvPr/>
          </p:nvSpPr>
          <p:spPr bwMode="auto">
            <a:xfrm flipH="1">
              <a:off x="2699" y="1207"/>
              <a:ext cx="544" cy="40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47880" name="Line 8"/>
            <p:cNvSpPr>
              <a:spLocks noChangeShapeType="1"/>
            </p:cNvSpPr>
            <p:nvPr/>
          </p:nvSpPr>
          <p:spPr bwMode="auto">
            <a:xfrm flipH="1">
              <a:off x="2653" y="1026"/>
              <a:ext cx="499" cy="59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847881" name="Group 9"/>
            <p:cNvGrpSpPr>
              <a:grpSpLocks/>
            </p:cNvGrpSpPr>
            <p:nvPr/>
          </p:nvGrpSpPr>
          <p:grpSpPr bwMode="auto">
            <a:xfrm>
              <a:off x="1247" y="754"/>
              <a:ext cx="2676" cy="872"/>
              <a:chOff x="1247" y="754"/>
              <a:chExt cx="2676" cy="872"/>
            </a:xfrm>
          </p:grpSpPr>
          <p:grpSp>
            <p:nvGrpSpPr>
              <p:cNvPr id="847882" name="Group 10"/>
              <p:cNvGrpSpPr>
                <a:grpSpLocks/>
              </p:cNvGrpSpPr>
              <p:nvPr/>
            </p:nvGrpSpPr>
            <p:grpSpPr bwMode="auto">
              <a:xfrm>
                <a:off x="1247" y="754"/>
                <a:ext cx="2676" cy="872"/>
                <a:chOff x="1247" y="754"/>
                <a:chExt cx="2676" cy="872"/>
              </a:xfrm>
            </p:grpSpPr>
            <p:sp>
              <p:nvSpPr>
                <p:cNvPr id="847883" name="AutoShape 11"/>
                <p:cNvSpPr>
                  <a:spLocks noChangeArrowheads="1"/>
                </p:cNvSpPr>
                <p:nvPr/>
              </p:nvSpPr>
              <p:spPr bwMode="auto">
                <a:xfrm>
                  <a:off x="1338" y="1162"/>
                  <a:ext cx="454" cy="181"/>
                </a:xfrm>
                <a:prstGeom prst="flowChartAlternateProcess">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200">
                      <a:solidFill>
                        <a:srgbClr val="FF0000"/>
                      </a:solidFill>
                      <a:latin typeface="Verdana" pitchFamily="34" charset="0"/>
                    </a:rPr>
                    <a:t>LOVE</a:t>
                  </a:r>
                </a:p>
              </p:txBody>
            </p:sp>
            <p:sp>
              <p:nvSpPr>
                <p:cNvPr id="847884" name="AutoShape 12"/>
                <p:cNvSpPr>
                  <a:spLocks noChangeArrowheads="1"/>
                </p:cNvSpPr>
                <p:nvPr/>
              </p:nvSpPr>
              <p:spPr bwMode="auto">
                <a:xfrm>
                  <a:off x="1247" y="845"/>
                  <a:ext cx="681" cy="181"/>
                </a:xfrm>
                <a:prstGeom prst="flowChartAlternateProcess">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200">
                      <a:solidFill>
                        <a:srgbClr val="FF0000"/>
                      </a:solidFill>
                      <a:latin typeface="Verdana" pitchFamily="34" charset="0"/>
                    </a:rPr>
                    <a:t>ACCEPTANCE</a:t>
                  </a:r>
                </a:p>
              </p:txBody>
            </p:sp>
            <p:sp>
              <p:nvSpPr>
                <p:cNvPr id="847885" name="AutoShape 13"/>
                <p:cNvSpPr>
                  <a:spLocks noChangeArrowheads="1"/>
                </p:cNvSpPr>
                <p:nvPr/>
              </p:nvSpPr>
              <p:spPr bwMode="auto">
                <a:xfrm>
                  <a:off x="2245" y="754"/>
                  <a:ext cx="681" cy="181"/>
                </a:xfrm>
                <a:prstGeom prst="flowChartAlternateProcess">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200">
                      <a:solidFill>
                        <a:srgbClr val="FF0000"/>
                      </a:solidFill>
                      <a:latin typeface="Verdana" pitchFamily="34" charset="0"/>
                    </a:rPr>
                    <a:t>SECURITY</a:t>
                  </a:r>
                </a:p>
              </p:txBody>
            </p:sp>
            <p:sp>
              <p:nvSpPr>
                <p:cNvPr id="847886" name="AutoShape 14"/>
                <p:cNvSpPr>
                  <a:spLocks noChangeArrowheads="1"/>
                </p:cNvSpPr>
                <p:nvPr/>
              </p:nvSpPr>
              <p:spPr bwMode="auto">
                <a:xfrm>
                  <a:off x="3152" y="845"/>
                  <a:ext cx="771" cy="181"/>
                </a:xfrm>
                <a:prstGeom prst="flowChartAlternateProcess">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200">
                      <a:solidFill>
                        <a:srgbClr val="FF0000"/>
                      </a:solidFill>
                      <a:latin typeface="Verdana" pitchFamily="34" charset="0"/>
                    </a:rPr>
                    <a:t>SIGNIFICANCE</a:t>
                  </a:r>
                </a:p>
              </p:txBody>
            </p:sp>
            <p:sp>
              <p:nvSpPr>
                <p:cNvPr id="847887" name="AutoShape 15"/>
                <p:cNvSpPr>
                  <a:spLocks noChangeArrowheads="1"/>
                </p:cNvSpPr>
                <p:nvPr/>
              </p:nvSpPr>
              <p:spPr bwMode="auto">
                <a:xfrm>
                  <a:off x="3243" y="1162"/>
                  <a:ext cx="591" cy="181"/>
                </a:xfrm>
                <a:prstGeom prst="flowChartAlternateProcess">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200">
                      <a:solidFill>
                        <a:srgbClr val="FF0000"/>
                      </a:solidFill>
                      <a:latin typeface="Verdana" pitchFamily="34" charset="0"/>
                    </a:rPr>
                    <a:t>PURPOSE</a:t>
                  </a:r>
                </a:p>
              </p:txBody>
            </p:sp>
            <p:sp>
              <p:nvSpPr>
                <p:cNvPr id="847888" name="Line 16"/>
                <p:cNvSpPr>
                  <a:spLocks noChangeShapeType="1"/>
                </p:cNvSpPr>
                <p:nvPr/>
              </p:nvSpPr>
              <p:spPr bwMode="auto">
                <a:xfrm>
                  <a:off x="1786" y="1308"/>
                  <a:ext cx="817" cy="31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47889" name="Line 17"/>
                <p:cNvSpPr>
                  <a:spLocks noChangeShapeType="1"/>
                </p:cNvSpPr>
                <p:nvPr/>
              </p:nvSpPr>
              <p:spPr bwMode="auto">
                <a:xfrm>
                  <a:off x="2634" y="935"/>
                  <a:ext cx="0" cy="6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47890" name="Line 18"/>
                <p:cNvSpPr>
                  <a:spLocks noChangeShapeType="1"/>
                </p:cNvSpPr>
                <p:nvPr/>
              </p:nvSpPr>
              <p:spPr bwMode="auto">
                <a:xfrm>
                  <a:off x="1937" y="975"/>
                  <a:ext cx="681" cy="63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847891" name="AutoShape 19"/>
              <p:cNvSpPr>
                <a:spLocks noChangeArrowheads="1"/>
              </p:cNvSpPr>
              <p:nvPr/>
            </p:nvSpPr>
            <p:spPr bwMode="auto">
              <a:xfrm>
                <a:off x="2200" y="1207"/>
                <a:ext cx="862" cy="317"/>
              </a:xfrm>
              <a:prstGeom prst="flowChartAlternateProcess">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solidFill>
                      <a:srgbClr val="FF0000"/>
                    </a:solidFill>
                    <a:latin typeface="Verdana" pitchFamily="34" charset="0"/>
                  </a:rPr>
                  <a:t>WORLD</a:t>
                </a:r>
              </a:p>
            </p:txBody>
          </p:sp>
        </p:grpSp>
      </p:grpSp>
      <p:sp>
        <p:nvSpPr>
          <p:cNvPr id="847892" name="AutoShape 20"/>
          <p:cNvSpPr>
            <a:spLocks noChangeArrowheads="1"/>
          </p:cNvSpPr>
          <p:nvPr/>
        </p:nvSpPr>
        <p:spPr bwMode="auto">
          <a:xfrm rot="-1112054">
            <a:off x="3492500" y="4868863"/>
            <a:ext cx="1584325" cy="576262"/>
          </a:xfrm>
          <a:prstGeom prst="lightningBol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47893" name="AutoShape 21"/>
          <p:cNvSpPr>
            <a:spLocks noChangeArrowheads="1"/>
          </p:cNvSpPr>
          <p:nvPr/>
        </p:nvSpPr>
        <p:spPr bwMode="auto">
          <a:xfrm>
            <a:off x="6372225" y="3933825"/>
            <a:ext cx="2447925" cy="790575"/>
          </a:xfrm>
          <a:prstGeom prst="flowChartAlternateProcess">
            <a:avLst/>
          </a:prstGeom>
          <a:solidFill>
            <a:srgbClr val="9933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latin typeface="Verdana" pitchFamily="34" charset="0"/>
              </a:rPr>
              <a:t>Transformation</a:t>
            </a:r>
            <a:br>
              <a:rPr lang="en-GB">
                <a:latin typeface="Verdana" pitchFamily="34" charset="0"/>
              </a:rPr>
            </a:br>
            <a:r>
              <a:rPr lang="en-GB">
                <a:latin typeface="Verdana" pitchFamily="34" charset="0"/>
              </a:rPr>
              <a:t>Restored, Renewed</a:t>
            </a:r>
            <a:br>
              <a:rPr lang="en-GB">
                <a:latin typeface="Verdana" pitchFamily="34" charset="0"/>
              </a:rPr>
            </a:br>
            <a:r>
              <a:rPr lang="en-GB">
                <a:latin typeface="Verdana" pitchFamily="34" charset="0"/>
              </a:rPr>
              <a:t>to the orginal</a:t>
            </a:r>
          </a:p>
        </p:txBody>
      </p:sp>
      <p:sp>
        <p:nvSpPr>
          <p:cNvPr id="847895" name="AutoShape 23"/>
          <p:cNvSpPr>
            <a:spLocks noChangeArrowheads="1"/>
          </p:cNvSpPr>
          <p:nvPr/>
        </p:nvSpPr>
        <p:spPr bwMode="auto">
          <a:xfrm>
            <a:off x="6877050" y="5661025"/>
            <a:ext cx="1439863" cy="649288"/>
          </a:xfrm>
          <a:prstGeom prst="flowChartAlternateProcess">
            <a:avLst/>
          </a:prstGeom>
          <a:solidFill>
            <a:srgbClr val="9933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latin typeface="Verdana" pitchFamily="34" charset="0"/>
              </a:rPr>
              <a:t>Born Again</a:t>
            </a:r>
            <a:br>
              <a:rPr lang="en-GB">
                <a:latin typeface="Verdana" pitchFamily="34" charset="0"/>
              </a:rPr>
            </a:br>
            <a:r>
              <a:rPr lang="en-GB">
                <a:latin typeface="Verdana" pitchFamily="34" charset="0"/>
              </a:rPr>
              <a:t>Resurrected</a:t>
            </a:r>
          </a:p>
        </p:txBody>
      </p:sp>
      <p:sp>
        <p:nvSpPr>
          <p:cNvPr id="847896" name="Line 24"/>
          <p:cNvSpPr>
            <a:spLocks noChangeShapeType="1"/>
          </p:cNvSpPr>
          <p:nvPr/>
        </p:nvSpPr>
        <p:spPr bwMode="auto">
          <a:xfrm flipV="1">
            <a:off x="4284663" y="4724400"/>
            <a:ext cx="0" cy="792163"/>
          </a:xfrm>
          <a:prstGeom prst="line">
            <a:avLst/>
          </a:prstGeom>
          <a:noFill/>
          <a:ln w="19050">
            <a:solidFill>
              <a:schemeClr val="tx1"/>
            </a:solidFill>
            <a:round/>
            <a:headEnd type="stealth"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47901" name="AutoShape 29"/>
          <p:cNvSpPr>
            <a:spLocks noChangeArrowheads="1"/>
          </p:cNvSpPr>
          <p:nvPr/>
        </p:nvSpPr>
        <p:spPr bwMode="auto">
          <a:xfrm>
            <a:off x="3276600" y="5516563"/>
            <a:ext cx="1943100" cy="792162"/>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latin typeface="Verdana" pitchFamily="34" charset="0"/>
              </a:rPr>
              <a:t>Spirit </a:t>
            </a:r>
            <a:br>
              <a:rPr lang="en-GB">
                <a:latin typeface="Verdana" pitchFamily="34" charset="0"/>
              </a:rPr>
            </a:br>
            <a:r>
              <a:rPr lang="en-GB">
                <a:latin typeface="Verdana" pitchFamily="34" charset="0"/>
              </a:rPr>
              <a:t>Fountain Living</a:t>
            </a:r>
            <a:br>
              <a:rPr lang="en-GB">
                <a:latin typeface="Verdana" pitchFamily="34" charset="0"/>
              </a:rPr>
            </a:br>
            <a:r>
              <a:rPr lang="en-GB">
                <a:latin typeface="Verdana" pitchFamily="34" charset="0"/>
              </a:rPr>
              <a:t>Water</a:t>
            </a:r>
          </a:p>
        </p:txBody>
      </p:sp>
      <p:grpSp>
        <p:nvGrpSpPr>
          <p:cNvPr id="847902" name="Group 30"/>
          <p:cNvGrpSpPr>
            <a:grpSpLocks/>
          </p:cNvGrpSpPr>
          <p:nvPr/>
        </p:nvGrpSpPr>
        <p:grpSpPr bwMode="auto">
          <a:xfrm>
            <a:off x="1908175" y="5516563"/>
            <a:ext cx="4537075" cy="1223962"/>
            <a:chOff x="1202" y="3475"/>
            <a:chExt cx="2858" cy="771"/>
          </a:xfrm>
        </p:grpSpPr>
        <p:sp>
          <p:nvSpPr>
            <p:cNvPr id="847903" name="AutoShape 31"/>
            <p:cNvSpPr>
              <a:spLocks noChangeArrowheads="1"/>
            </p:cNvSpPr>
            <p:nvPr/>
          </p:nvSpPr>
          <p:spPr bwMode="auto">
            <a:xfrm>
              <a:off x="3470" y="4020"/>
              <a:ext cx="454" cy="181"/>
            </a:xfrm>
            <a:prstGeom prst="flowChartAlternateProcess">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200">
                  <a:solidFill>
                    <a:srgbClr val="FF0000"/>
                  </a:solidFill>
                  <a:latin typeface="Verdana" pitchFamily="34" charset="0"/>
                </a:rPr>
                <a:t>LOVE</a:t>
              </a:r>
            </a:p>
          </p:txBody>
        </p:sp>
        <p:sp>
          <p:nvSpPr>
            <p:cNvPr id="847904" name="AutoShape 32"/>
            <p:cNvSpPr>
              <a:spLocks noChangeArrowheads="1"/>
            </p:cNvSpPr>
            <p:nvPr/>
          </p:nvSpPr>
          <p:spPr bwMode="auto">
            <a:xfrm>
              <a:off x="3379" y="3475"/>
              <a:ext cx="681" cy="181"/>
            </a:xfrm>
            <a:prstGeom prst="flowChartAlternateProcess">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200">
                  <a:solidFill>
                    <a:srgbClr val="FF0000"/>
                  </a:solidFill>
                  <a:latin typeface="Verdana" pitchFamily="34" charset="0"/>
                </a:rPr>
                <a:t>ACCEPTANCE</a:t>
              </a:r>
            </a:p>
          </p:txBody>
        </p:sp>
        <p:sp>
          <p:nvSpPr>
            <p:cNvPr id="847905" name="AutoShape 33"/>
            <p:cNvSpPr>
              <a:spLocks noChangeArrowheads="1"/>
            </p:cNvSpPr>
            <p:nvPr/>
          </p:nvSpPr>
          <p:spPr bwMode="auto">
            <a:xfrm>
              <a:off x="1247" y="3974"/>
              <a:ext cx="681" cy="181"/>
            </a:xfrm>
            <a:prstGeom prst="flowChartAlternateProcess">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200">
                  <a:solidFill>
                    <a:srgbClr val="FF0000"/>
                  </a:solidFill>
                  <a:latin typeface="Verdana" pitchFamily="34" charset="0"/>
                </a:rPr>
                <a:t>SECURITY</a:t>
              </a:r>
            </a:p>
          </p:txBody>
        </p:sp>
        <p:sp>
          <p:nvSpPr>
            <p:cNvPr id="847906" name="AutoShape 34"/>
            <p:cNvSpPr>
              <a:spLocks noChangeArrowheads="1"/>
            </p:cNvSpPr>
            <p:nvPr/>
          </p:nvSpPr>
          <p:spPr bwMode="auto">
            <a:xfrm>
              <a:off x="2200" y="4065"/>
              <a:ext cx="771" cy="181"/>
            </a:xfrm>
            <a:prstGeom prst="flowChartAlternateProcess">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200">
                  <a:solidFill>
                    <a:srgbClr val="FF0000"/>
                  </a:solidFill>
                  <a:latin typeface="Verdana" pitchFamily="34" charset="0"/>
                </a:rPr>
                <a:t>SIGNIFICANCE</a:t>
              </a:r>
            </a:p>
          </p:txBody>
        </p:sp>
        <p:sp>
          <p:nvSpPr>
            <p:cNvPr id="847907" name="AutoShape 35"/>
            <p:cNvSpPr>
              <a:spLocks noChangeArrowheads="1"/>
            </p:cNvSpPr>
            <p:nvPr/>
          </p:nvSpPr>
          <p:spPr bwMode="auto">
            <a:xfrm>
              <a:off x="1202" y="3475"/>
              <a:ext cx="591" cy="181"/>
            </a:xfrm>
            <a:prstGeom prst="flowChartAlternateProcess">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200">
                  <a:solidFill>
                    <a:srgbClr val="FF0000"/>
                  </a:solidFill>
                  <a:latin typeface="Verdana" pitchFamily="34" charset="0"/>
                </a:rPr>
                <a:t>PURPOSE</a:t>
              </a:r>
            </a:p>
          </p:txBody>
        </p:sp>
        <p:sp>
          <p:nvSpPr>
            <p:cNvPr id="847908" name="Line 36"/>
            <p:cNvSpPr>
              <a:spLocks noChangeShapeType="1"/>
            </p:cNvSpPr>
            <p:nvPr/>
          </p:nvSpPr>
          <p:spPr bwMode="auto">
            <a:xfrm flipH="1" flipV="1">
              <a:off x="1791" y="3566"/>
              <a:ext cx="273" cy="4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47909" name="Line 37"/>
            <p:cNvSpPr>
              <a:spLocks noChangeShapeType="1"/>
            </p:cNvSpPr>
            <p:nvPr/>
          </p:nvSpPr>
          <p:spPr bwMode="auto">
            <a:xfrm flipH="1">
              <a:off x="1927" y="3974"/>
              <a:ext cx="182" cy="9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47910" name="Line 38"/>
            <p:cNvSpPr>
              <a:spLocks noChangeShapeType="1"/>
            </p:cNvSpPr>
            <p:nvPr/>
          </p:nvSpPr>
          <p:spPr bwMode="auto">
            <a:xfrm>
              <a:off x="2608" y="3974"/>
              <a:ext cx="0" cy="9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47911" name="Line 39"/>
            <p:cNvSpPr>
              <a:spLocks noChangeShapeType="1"/>
            </p:cNvSpPr>
            <p:nvPr/>
          </p:nvSpPr>
          <p:spPr bwMode="auto">
            <a:xfrm>
              <a:off x="3243" y="3974"/>
              <a:ext cx="227" cy="9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47912" name="Line 40"/>
            <p:cNvSpPr>
              <a:spLocks noChangeShapeType="1"/>
            </p:cNvSpPr>
            <p:nvPr/>
          </p:nvSpPr>
          <p:spPr bwMode="auto">
            <a:xfrm flipV="1">
              <a:off x="3288" y="3657"/>
              <a:ext cx="136" cy="9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847913" name="Group 41"/>
          <p:cNvGrpSpPr>
            <a:grpSpLocks/>
          </p:cNvGrpSpPr>
          <p:nvPr/>
        </p:nvGrpSpPr>
        <p:grpSpPr bwMode="auto">
          <a:xfrm>
            <a:off x="3419475" y="1700213"/>
            <a:ext cx="4968875" cy="1441450"/>
            <a:chOff x="2154" y="1071"/>
            <a:chExt cx="3130" cy="908"/>
          </a:xfrm>
        </p:grpSpPr>
        <p:sp>
          <p:nvSpPr>
            <p:cNvPr id="847914" name="AutoShape 42"/>
            <p:cNvSpPr>
              <a:spLocks noChangeArrowheads="1"/>
            </p:cNvSpPr>
            <p:nvPr/>
          </p:nvSpPr>
          <p:spPr bwMode="auto">
            <a:xfrm>
              <a:off x="4241" y="1706"/>
              <a:ext cx="1043" cy="273"/>
            </a:xfrm>
            <a:prstGeom prst="flowChartAlternateProcess">
              <a:avLst/>
            </a:prstGeom>
            <a:solidFill>
              <a:srgbClr val="9933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latin typeface="Verdana" pitchFamily="34" charset="0"/>
                </a:rPr>
                <a:t>Transfigured</a:t>
              </a:r>
            </a:p>
          </p:txBody>
        </p:sp>
        <p:sp>
          <p:nvSpPr>
            <p:cNvPr id="847915" name="AutoShape 43"/>
            <p:cNvSpPr>
              <a:spLocks noChangeArrowheads="1"/>
            </p:cNvSpPr>
            <p:nvPr/>
          </p:nvSpPr>
          <p:spPr bwMode="auto">
            <a:xfrm>
              <a:off x="2154" y="1071"/>
              <a:ext cx="953" cy="454"/>
            </a:xfrm>
            <a:prstGeom prst="flowChartAlternateProcess">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200">
                  <a:solidFill>
                    <a:srgbClr val="FF0000"/>
                  </a:solidFill>
                  <a:latin typeface="Verdana" pitchFamily="34" charset="0"/>
                </a:rPr>
                <a:t>Manifest</a:t>
              </a:r>
              <a:br>
                <a:rPr lang="en-GB" sz="1200">
                  <a:solidFill>
                    <a:srgbClr val="FF0000"/>
                  </a:solidFill>
                  <a:latin typeface="Verdana" pitchFamily="34" charset="0"/>
                </a:rPr>
              </a:br>
              <a:r>
                <a:rPr lang="en-GB" sz="1200">
                  <a:solidFill>
                    <a:srgbClr val="FF0000"/>
                  </a:solidFill>
                  <a:latin typeface="Verdana" pitchFamily="34" charset="0"/>
                </a:rPr>
                <a:t>Presence of God</a:t>
              </a:r>
              <a:br>
                <a:rPr lang="en-GB" sz="1200">
                  <a:solidFill>
                    <a:srgbClr val="FF0000"/>
                  </a:solidFill>
                  <a:latin typeface="Verdana" pitchFamily="34" charset="0"/>
                </a:rPr>
              </a:br>
              <a:r>
                <a:rPr lang="en-GB" sz="1200">
                  <a:solidFill>
                    <a:srgbClr val="FF0000"/>
                  </a:solidFill>
                  <a:latin typeface="Verdana" pitchFamily="34" charset="0"/>
                </a:rPr>
                <a:t>GLORY</a:t>
              </a:r>
            </a:p>
          </p:txBody>
        </p:sp>
        <p:sp>
          <p:nvSpPr>
            <p:cNvPr id="847916" name="Line 44"/>
            <p:cNvSpPr>
              <a:spLocks noChangeShapeType="1"/>
            </p:cNvSpPr>
            <p:nvPr/>
          </p:nvSpPr>
          <p:spPr bwMode="auto">
            <a:xfrm flipV="1">
              <a:off x="2789" y="1525"/>
              <a:ext cx="0" cy="9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847918" name="Line 46"/>
          <p:cNvSpPr>
            <a:spLocks noChangeShapeType="1"/>
          </p:cNvSpPr>
          <p:nvPr/>
        </p:nvSpPr>
        <p:spPr bwMode="auto">
          <a:xfrm flipV="1">
            <a:off x="4140200" y="5300663"/>
            <a:ext cx="0" cy="215900"/>
          </a:xfrm>
          <a:prstGeom prst="line">
            <a:avLst/>
          </a:prstGeom>
          <a:noFill/>
          <a:ln w="22225">
            <a:solidFill>
              <a:schemeClr val="tx1"/>
            </a:solidFill>
            <a:round/>
            <a:headEnd type="stealth"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47919" name="Line 47"/>
          <p:cNvSpPr>
            <a:spLocks noChangeShapeType="1"/>
          </p:cNvSpPr>
          <p:nvPr/>
        </p:nvSpPr>
        <p:spPr bwMode="auto">
          <a:xfrm flipV="1">
            <a:off x="4157663" y="4724400"/>
            <a:ext cx="0" cy="2174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47920" name="AutoShape 48"/>
          <p:cNvSpPr>
            <a:spLocks noChangeArrowheads="1"/>
          </p:cNvSpPr>
          <p:nvPr/>
        </p:nvSpPr>
        <p:spPr bwMode="auto">
          <a:xfrm>
            <a:off x="3276600" y="5516563"/>
            <a:ext cx="1943100" cy="792162"/>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latin typeface="Verdana" pitchFamily="34" charset="0"/>
              </a:rPr>
              <a:t>Spirit </a:t>
            </a:r>
            <a:br>
              <a:rPr lang="en-GB">
                <a:latin typeface="Verdana" pitchFamily="34" charset="0"/>
              </a:rPr>
            </a:br>
            <a:r>
              <a:rPr lang="en-GB">
                <a:latin typeface="Verdana" pitchFamily="34" charset="0"/>
              </a:rPr>
              <a:t>DEAD TO GOD</a:t>
            </a:r>
          </a:p>
        </p:txBody>
      </p:sp>
      <p:sp>
        <p:nvSpPr>
          <p:cNvPr id="847921" name="AutoShape 49"/>
          <p:cNvSpPr>
            <a:spLocks noChangeArrowheads="1"/>
          </p:cNvSpPr>
          <p:nvPr/>
        </p:nvSpPr>
        <p:spPr bwMode="auto">
          <a:xfrm>
            <a:off x="179388" y="2636838"/>
            <a:ext cx="2016125" cy="2232025"/>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latin typeface="Verdana" pitchFamily="34" charset="0"/>
              </a:rPr>
              <a:t>Hurt Pain</a:t>
            </a:r>
            <a:br>
              <a:rPr lang="en-GB">
                <a:latin typeface="Verdana" pitchFamily="34" charset="0"/>
              </a:rPr>
            </a:br>
            <a:r>
              <a:rPr lang="en-GB">
                <a:latin typeface="Verdana" pitchFamily="34" charset="0"/>
              </a:rPr>
              <a:t>Rejection</a:t>
            </a:r>
            <a:br>
              <a:rPr lang="en-GB">
                <a:latin typeface="Verdana" pitchFamily="34" charset="0"/>
              </a:rPr>
            </a:br>
            <a:r>
              <a:rPr lang="en-GB">
                <a:latin typeface="Verdana" pitchFamily="34" charset="0"/>
              </a:rPr>
              <a:t>Insecurity</a:t>
            </a:r>
            <a:br>
              <a:rPr lang="en-GB">
                <a:latin typeface="Verdana" pitchFamily="34" charset="0"/>
              </a:rPr>
            </a:br>
            <a:r>
              <a:rPr lang="en-GB">
                <a:latin typeface="Verdana" pitchFamily="34" charset="0"/>
              </a:rPr>
              <a:t>Fear</a:t>
            </a:r>
            <a:br>
              <a:rPr lang="en-GB">
                <a:latin typeface="Verdana" pitchFamily="34" charset="0"/>
              </a:rPr>
            </a:br>
            <a:r>
              <a:rPr lang="en-GB">
                <a:latin typeface="Verdana" pitchFamily="34" charset="0"/>
              </a:rPr>
              <a:t>Disappointment</a:t>
            </a:r>
            <a:br>
              <a:rPr lang="en-GB">
                <a:latin typeface="Verdana" pitchFamily="34" charset="0"/>
              </a:rPr>
            </a:br>
            <a:r>
              <a:rPr lang="en-GB">
                <a:latin typeface="Verdana" pitchFamily="34" charset="0"/>
              </a:rPr>
              <a:t>Guilt</a:t>
            </a:r>
            <a:br>
              <a:rPr lang="en-GB">
                <a:latin typeface="Verdana" pitchFamily="34" charset="0"/>
              </a:rPr>
            </a:br>
            <a:r>
              <a:rPr lang="en-GB">
                <a:latin typeface="Verdana" pitchFamily="34" charset="0"/>
              </a:rPr>
              <a:t>Shame</a:t>
            </a:r>
            <a:br>
              <a:rPr lang="en-GB">
                <a:latin typeface="Verdana" pitchFamily="34" charset="0"/>
              </a:rPr>
            </a:br>
            <a:endParaRPr lang="en-GB">
              <a:latin typeface="Verdana" pitchFamily="34" charset="0"/>
            </a:endParaRPr>
          </a:p>
        </p:txBody>
      </p:sp>
    </p:spTree>
    <p:extLst>
      <p:ext uri="{BB962C8B-B14F-4D97-AF65-F5344CB8AC3E}">
        <p14:creationId xmlns:p14="http://schemas.microsoft.com/office/powerpoint/2010/main" val="9361524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847878"/>
                                        </p:tgtEl>
                                        <p:attrNameLst>
                                          <p:attrName>style.visibility</p:attrName>
                                        </p:attrNameLst>
                                      </p:cBhvr>
                                      <p:to>
                                        <p:strVal val="visible"/>
                                      </p:to>
                                    </p:set>
                                    <p:animEffect transition="in" filter="blinds(horizontal)">
                                      <p:cBhvr>
                                        <p:cTn id="7" dur="500"/>
                                        <p:tgtEl>
                                          <p:spTgt spid="8478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847875">
                                            <p:txEl>
                                              <p:pRg st="1" end="1"/>
                                            </p:txEl>
                                          </p:spTgt>
                                        </p:tgtEl>
                                        <p:attrNameLst>
                                          <p:attrName>style.visibility</p:attrName>
                                        </p:attrNameLst>
                                      </p:cBhvr>
                                      <p:to>
                                        <p:strVal val="visible"/>
                                      </p:to>
                                    </p:set>
                                    <p:animEffect transition="in" filter="blinds(horizontal)">
                                      <p:cBhvr>
                                        <p:cTn id="12" dur="500"/>
                                        <p:tgtEl>
                                          <p:spTgt spid="8478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47921"/>
                                        </p:tgtEl>
                                        <p:attrNameLst>
                                          <p:attrName>style.visibility</p:attrName>
                                        </p:attrNameLst>
                                      </p:cBhvr>
                                      <p:to>
                                        <p:strVal val="visible"/>
                                      </p:to>
                                    </p:set>
                                    <p:animEffect transition="in" filter="blinds(horizontal)">
                                      <p:cBhvr>
                                        <p:cTn id="17" dur="500"/>
                                        <p:tgtEl>
                                          <p:spTgt spid="84792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xit" presetSubtype="10" fill="hold" grpId="0" nodeType="clickEffect">
                                  <p:stCondLst>
                                    <p:cond delay="0"/>
                                  </p:stCondLst>
                                  <p:childTnLst>
                                    <p:animEffect transition="out" filter="blinds(horizontal)">
                                      <p:cBhvr>
                                        <p:cTn id="21" dur="500"/>
                                        <p:tgtEl>
                                          <p:spTgt spid="847892"/>
                                        </p:tgtEl>
                                      </p:cBhvr>
                                    </p:animEffect>
                                    <p:set>
                                      <p:cBhvr>
                                        <p:cTn id="22" dur="1" fill="hold">
                                          <p:stCondLst>
                                            <p:cond delay="499"/>
                                          </p:stCondLst>
                                        </p:cTn>
                                        <p:tgtEl>
                                          <p:spTgt spid="847892"/>
                                        </p:tgtEl>
                                        <p:attrNameLst>
                                          <p:attrName>style.visibility</p:attrName>
                                        </p:attrNameLst>
                                      </p:cBhvr>
                                      <p:to>
                                        <p:strVal val="hidden"/>
                                      </p:to>
                                    </p:set>
                                  </p:childTnLst>
                                </p:cTn>
                              </p:par>
                              <p:par>
                                <p:cTn id="23" presetID="1" presetClass="exit" presetSubtype="0" fill="hold" grpId="0" nodeType="withEffect">
                                  <p:stCondLst>
                                    <p:cond delay="0"/>
                                  </p:stCondLst>
                                  <p:childTnLst>
                                    <p:set>
                                      <p:cBhvr>
                                        <p:cTn id="24" dur="1" fill="hold">
                                          <p:stCondLst>
                                            <p:cond delay="0"/>
                                          </p:stCondLst>
                                        </p:cTn>
                                        <p:tgtEl>
                                          <p:spTgt spid="847919"/>
                                        </p:tgtEl>
                                        <p:attrNameLst>
                                          <p:attrName>style.visibility</p:attrName>
                                        </p:attrNameLst>
                                      </p:cBhvr>
                                      <p:to>
                                        <p:strVal val="hidden"/>
                                      </p:to>
                                    </p:set>
                                  </p:childTnLst>
                                </p:cTn>
                              </p:par>
                              <p:par>
                                <p:cTn id="25" presetID="1" presetClass="exit" presetSubtype="0" fill="hold" grpId="0" nodeType="withEffect">
                                  <p:stCondLst>
                                    <p:cond delay="0"/>
                                  </p:stCondLst>
                                  <p:childTnLst>
                                    <p:set>
                                      <p:cBhvr>
                                        <p:cTn id="26" dur="1" fill="hold">
                                          <p:stCondLst>
                                            <p:cond delay="0"/>
                                          </p:stCondLst>
                                        </p:cTn>
                                        <p:tgtEl>
                                          <p:spTgt spid="847918"/>
                                        </p:tgtEl>
                                        <p:attrNameLst>
                                          <p:attrName>style.visibility</p:attrName>
                                        </p:attrNameLst>
                                      </p:cBhvr>
                                      <p:to>
                                        <p:strVal val="hidden"/>
                                      </p:to>
                                    </p:set>
                                  </p:childTnLst>
                                </p:cTn>
                              </p:par>
                              <p:par>
                                <p:cTn id="27" presetID="3" presetClass="entr" presetSubtype="10" fill="hold" grpId="0" nodeType="withEffect">
                                  <p:stCondLst>
                                    <p:cond delay="0"/>
                                  </p:stCondLst>
                                  <p:childTnLst>
                                    <p:set>
                                      <p:cBhvr>
                                        <p:cTn id="28" dur="1" fill="hold">
                                          <p:stCondLst>
                                            <p:cond delay="0"/>
                                          </p:stCondLst>
                                        </p:cTn>
                                        <p:tgtEl>
                                          <p:spTgt spid="847901"/>
                                        </p:tgtEl>
                                        <p:attrNameLst>
                                          <p:attrName>style.visibility</p:attrName>
                                        </p:attrNameLst>
                                      </p:cBhvr>
                                      <p:to>
                                        <p:strVal val="visible"/>
                                      </p:to>
                                    </p:set>
                                    <p:animEffect transition="in" filter="blinds(horizontal)">
                                      <p:cBhvr>
                                        <p:cTn id="29" dur="500"/>
                                        <p:tgtEl>
                                          <p:spTgt spid="847901"/>
                                        </p:tgtEl>
                                      </p:cBhvr>
                                    </p:animEffect>
                                  </p:childTnLst>
                                </p:cTn>
                              </p:par>
                              <p:par>
                                <p:cTn id="30" presetID="1" presetClass="entr" presetSubtype="0" fill="hold" grpId="0" nodeType="withEffect">
                                  <p:stCondLst>
                                    <p:cond delay="0"/>
                                  </p:stCondLst>
                                  <p:childTnLst>
                                    <p:set>
                                      <p:cBhvr>
                                        <p:cTn id="31" dur="1" fill="hold">
                                          <p:stCondLst>
                                            <p:cond delay="0"/>
                                          </p:stCondLst>
                                        </p:cTn>
                                        <p:tgtEl>
                                          <p:spTgt spid="847895"/>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ntr" presetSubtype="10" fill="hold" nodeType="clickEffect">
                                  <p:stCondLst>
                                    <p:cond delay="0"/>
                                  </p:stCondLst>
                                  <p:childTnLst>
                                    <p:set>
                                      <p:cBhvr>
                                        <p:cTn id="35" dur="1" fill="hold">
                                          <p:stCondLst>
                                            <p:cond delay="0"/>
                                          </p:stCondLst>
                                        </p:cTn>
                                        <p:tgtEl>
                                          <p:spTgt spid="847902"/>
                                        </p:tgtEl>
                                        <p:attrNameLst>
                                          <p:attrName>style.visibility</p:attrName>
                                        </p:attrNameLst>
                                      </p:cBhvr>
                                      <p:to>
                                        <p:strVal val="visible"/>
                                      </p:to>
                                    </p:set>
                                    <p:animEffect transition="in" filter="blinds(horizontal)">
                                      <p:cBhvr>
                                        <p:cTn id="36" dur="500"/>
                                        <p:tgtEl>
                                          <p:spTgt spid="847902"/>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847893"/>
                                        </p:tgtEl>
                                        <p:attrNameLst>
                                          <p:attrName>style.visibility</p:attrName>
                                        </p:attrNameLst>
                                      </p:cBhvr>
                                      <p:to>
                                        <p:strVal val="visible"/>
                                      </p:to>
                                    </p:set>
                                    <p:animEffect transition="in" filter="blinds(horizontal)">
                                      <p:cBhvr>
                                        <p:cTn id="41" dur="500"/>
                                        <p:tgtEl>
                                          <p:spTgt spid="847893"/>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3" presetClass="exit" presetSubtype="10" fill="hold" nodeType="clickEffect">
                                  <p:stCondLst>
                                    <p:cond delay="0"/>
                                  </p:stCondLst>
                                  <p:childTnLst>
                                    <p:animEffect transition="out" filter="blinds(horizontal)">
                                      <p:cBhvr>
                                        <p:cTn id="45" dur="500"/>
                                        <p:tgtEl>
                                          <p:spTgt spid="847878"/>
                                        </p:tgtEl>
                                      </p:cBhvr>
                                    </p:animEffect>
                                    <p:set>
                                      <p:cBhvr>
                                        <p:cTn id="46" dur="1" fill="hold">
                                          <p:stCondLst>
                                            <p:cond delay="499"/>
                                          </p:stCondLst>
                                        </p:cTn>
                                        <p:tgtEl>
                                          <p:spTgt spid="847878"/>
                                        </p:tgtEl>
                                        <p:attrNameLst>
                                          <p:attrName>style.visibility</p:attrName>
                                        </p:attrNameLst>
                                      </p:cBhvr>
                                      <p:to>
                                        <p:strVal val="hidden"/>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3" presetClass="exit" presetSubtype="10" fill="hold" grpId="1" nodeType="clickEffect">
                                  <p:stCondLst>
                                    <p:cond delay="0"/>
                                  </p:stCondLst>
                                  <p:childTnLst>
                                    <p:animEffect transition="out" filter="blinds(horizontal)">
                                      <p:cBhvr>
                                        <p:cTn id="50" dur="500"/>
                                        <p:tgtEl>
                                          <p:spTgt spid="847921"/>
                                        </p:tgtEl>
                                      </p:cBhvr>
                                    </p:animEffect>
                                    <p:set>
                                      <p:cBhvr>
                                        <p:cTn id="51" dur="1" fill="hold">
                                          <p:stCondLst>
                                            <p:cond delay="499"/>
                                          </p:stCondLst>
                                        </p:cTn>
                                        <p:tgtEl>
                                          <p:spTgt spid="847921"/>
                                        </p:tgtEl>
                                        <p:attrNameLst>
                                          <p:attrName>style.visibility</p:attrName>
                                        </p:attrNameLst>
                                      </p:cBhvr>
                                      <p:to>
                                        <p:strVal val="hidden"/>
                                      </p:to>
                                    </p:set>
                                  </p:childTnLst>
                                </p:cTn>
                              </p:par>
                              <p:par>
                                <p:cTn id="52" presetID="3" presetClass="exit" presetSubtype="10" fill="hold" nodeType="withEffect">
                                  <p:stCondLst>
                                    <p:cond delay="0"/>
                                  </p:stCondLst>
                                  <p:childTnLst>
                                    <p:animEffect transition="out" filter="blinds(horizontal)">
                                      <p:cBhvr>
                                        <p:cTn id="53" dur="500"/>
                                        <p:tgtEl>
                                          <p:spTgt spid="847875">
                                            <p:txEl>
                                              <p:pRg st="1" end="1"/>
                                            </p:txEl>
                                          </p:spTgt>
                                        </p:tgtEl>
                                      </p:cBhvr>
                                    </p:animEffect>
                                    <p:set>
                                      <p:cBhvr>
                                        <p:cTn id="54" dur="1" fill="hold">
                                          <p:stCondLst>
                                            <p:cond delay="499"/>
                                          </p:stCondLst>
                                        </p:cTn>
                                        <p:tgtEl>
                                          <p:spTgt spid="847875">
                                            <p:txEl>
                                              <p:pRg st="1" end="1"/>
                                            </p:txEl>
                                          </p:spTgt>
                                        </p:tgtEl>
                                        <p:attrNameLst>
                                          <p:attrName>style.visibility</p:attrName>
                                        </p:attrNameLst>
                                      </p:cBhvr>
                                      <p:to>
                                        <p:strVal val="hidden"/>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3" presetClass="entr" presetSubtype="10" fill="hold" nodeType="clickEffect">
                                  <p:stCondLst>
                                    <p:cond delay="0"/>
                                  </p:stCondLst>
                                  <p:childTnLst>
                                    <p:set>
                                      <p:cBhvr>
                                        <p:cTn id="58" dur="1" fill="hold">
                                          <p:stCondLst>
                                            <p:cond delay="0"/>
                                          </p:stCondLst>
                                        </p:cTn>
                                        <p:tgtEl>
                                          <p:spTgt spid="847913"/>
                                        </p:tgtEl>
                                        <p:attrNameLst>
                                          <p:attrName>style.visibility</p:attrName>
                                        </p:attrNameLst>
                                      </p:cBhvr>
                                      <p:to>
                                        <p:strVal val="visible"/>
                                      </p:to>
                                    </p:set>
                                    <p:animEffect transition="in" filter="blinds(horizontal)">
                                      <p:cBhvr>
                                        <p:cTn id="59" dur="500"/>
                                        <p:tgtEl>
                                          <p:spTgt spid="8479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7892" grpId="0" animBg="1"/>
      <p:bldP spid="847893" grpId="0" animBg="1"/>
      <p:bldP spid="847895" grpId="0" animBg="1"/>
      <p:bldP spid="847901" grpId="0" animBg="1"/>
      <p:bldP spid="847918" grpId="0" animBg="1"/>
      <p:bldP spid="847919" grpId="0" animBg="1"/>
      <p:bldP spid="847921" grpId="0" animBg="1"/>
      <p:bldP spid="847921" grpId="1" animBg="1"/>
    </p:bld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138276</TotalTime>
  <Words>2869</Words>
  <Application>Microsoft Office PowerPoint</Application>
  <PresentationFormat>On-screen Show (4:3)</PresentationFormat>
  <Paragraphs>538</Paragraphs>
  <Slides>57</Slides>
  <Notes>55</Notes>
  <HiddenSlides>0</HiddenSlides>
  <MMClips>0</MMClips>
  <ScaleCrop>false</ScaleCrop>
  <HeadingPairs>
    <vt:vector size="4" baseType="variant">
      <vt:variant>
        <vt:lpstr>Theme</vt:lpstr>
      </vt:variant>
      <vt:variant>
        <vt:i4>5</vt:i4>
      </vt:variant>
      <vt:variant>
        <vt:lpstr>Slide Titles</vt:lpstr>
      </vt:variant>
      <vt:variant>
        <vt:i4>57</vt:i4>
      </vt:variant>
    </vt:vector>
  </HeadingPairs>
  <TitlesOfParts>
    <vt:vector size="62" baseType="lpstr">
      <vt:lpstr>Ocean</vt:lpstr>
      <vt:lpstr>2_Ocean</vt:lpstr>
      <vt:lpstr>2_Default Design</vt:lpstr>
      <vt:lpstr>3_Default Design</vt:lpstr>
      <vt:lpstr>4_Ocean</vt:lpstr>
      <vt:lpstr>Preparing for Destiny</vt:lpstr>
      <vt:lpstr> Preparing for Destiny</vt:lpstr>
      <vt:lpstr>PowerPoint Presentation</vt:lpstr>
      <vt:lpstr>PowerPoint Presentation</vt:lpstr>
      <vt:lpstr>PowerPoint Presentation</vt:lpstr>
      <vt:lpstr>Preparing for Destiny – Open Gates</vt:lpstr>
      <vt:lpstr> Preparing for Destiny</vt:lpstr>
      <vt:lpstr>Preparing for Destiny - Open Gates </vt:lpstr>
      <vt:lpstr>PowerPoint Presentation</vt:lpstr>
      <vt:lpstr>PowerPoint Presentation</vt:lpstr>
      <vt:lpstr>Preparing for Destiny – Open Gates</vt:lpstr>
      <vt:lpstr>PowerPoint Presentation</vt:lpstr>
      <vt:lpstr>Preparing for destiny – Open Gates</vt:lpstr>
      <vt:lpstr>Preparing for destiny – Open Gates</vt:lpstr>
      <vt:lpstr>Preparing for destiny – Open Gates</vt:lpstr>
      <vt:lpstr>PowerPoint Presentation</vt:lpstr>
      <vt:lpstr>Preparing for Destiny –  Open Gates </vt:lpstr>
      <vt:lpstr>Opening our gates</vt:lpstr>
      <vt:lpstr>Opening our gates</vt:lpstr>
      <vt:lpstr>Opening our gates</vt:lpstr>
      <vt:lpstr>Opening our gates</vt:lpstr>
      <vt:lpstr>PowerPoint Presentation</vt:lpstr>
      <vt:lpstr>Opening our gates</vt:lpstr>
      <vt:lpstr>Opening our gates</vt:lpstr>
      <vt:lpstr>Opening our gates</vt:lpstr>
      <vt:lpstr>Opening our gates</vt:lpstr>
      <vt:lpstr>Opening our gates</vt:lpstr>
      <vt:lpstr>Opening our gates</vt:lpstr>
      <vt:lpstr>Opening our gates</vt:lpstr>
      <vt:lpstr>Opening our gates</vt:lpstr>
      <vt:lpstr>Preparing for Destiny – Soul</vt:lpstr>
      <vt:lpstr>PowerPoint Presentation</vt:lpstr>
      <vt:lpstr>Preparing for Destiny – Open Gates</vt:lpstr>
      <vt:lpstr>Opening our gates</vt:lpstr>
      <vt:lpstr>Opening our gates</vt:lpstr>
      <vt:lpstr>Opening our gates</vt:lpstr>
      <vt:lpstr>Opening our gates</vt:lpstr>
      <vt:lpstr>Opening our gates</vt:lpstr>
      <vt:lpstr>Opening our gates</vt:lpstr>
      <vt:lpstr>Preparing for Destiny- Practice</vt:lpstr>
      <vt:lpstr>Preparing for Destiny – Practice </vt:lpstr>
      <vt:lpstr>Preparing for Destiny – Practice </vt:lpstr>
      <vt:lpstr>Preparing for Destiny – Practice </vt:lpstr>
      <vt:lpstr>Preparing for Destiny – Practice </vt:lpstr>
      <vt:lpstr>Preparing for Destiny –  Practice</vt:lpstr>
      <vt:lpstr>Preparing for Destiny – Practice</vt:lpstr>
      <vt:lpstr>Preparing for Destiny – Practice</vt:lpstr>
      <vt:lpstr>Spirit Gates</vt:lpstr>
      <vt:lpstr>Soul Gates</vt:lpstr>
      <vt:lpstr>PowerPoint Presentation</vt:lpstr>
      <vt:lpstr>Our Spirit </vt:lpstr>
      <vt:lpstr>PowerPoint Presentation</vt:lpstr>
      <vt:lpstr>PowerPoint Presentation</vt:lpstr>
      <vt:lpstr>PowerPoint Presentation</vt:lpstr>
      <vt:lpstr>Preparing for Destiny – Open Gates</vt:lpstr>
      <vt:lpstr>Preparing for Destiny – Open Gates</vt:lpstr>
      <vt:lpstr>Preparing for Destiny – Open Gates</vt:lpstr>
    </vt:vector>
  </TitlesOfParts>
  <Company>FREEDOM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Mike Parsons</dc:creator>
  <cp:lastModifiedBy>Mike Parsons</cp:lastModifiedBy>
  <cp:revision>576</cp:revision>
  <dcterms:created xsi:type="dcterms:W3CDTF">2011-05-11T11:14:13Z</dcterms:created>
  <dcterms:modified xsi:type="dcterms:W3CDTF">2012-03-20T08:56:39Z</dcterms:modified>
</cp:coreProperties>
</file>