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68" r:id="rId3"/>
  </p:sldMasterIdLst>
  <p:notesMasterIdLst>
    <p:notesMasterId r:id="rId32"/>
  </p:notesMasterIdLst>
  <p:handoutMasterIdLst>
    <p:handoutMasterId r:id="rId33"/>
  </p:handoutMasterIdLst>
  <p:sldIdLst>
    <p:sldId id="869" r:id="rId4"/>
    <p:sldId id="789" r:id="rId5"/>
    <p:sldId id="867" r:id="rId6"/>
    <p:sldId id="842" r:id="rId7"/>
    <p:sldId id="858" r:id="rId8"/>
    <p:sldId id="866" r:id="rId9"/>
    <p:sldId id="848" r:id="rId10"/>
    <p:sldId id="844" r:id="rId11"/>
    <p:sldId id="853" r:id="rId12"/>
    <p:sldId id="870" r:id="rId13"/>
    <p:sldId id="854" r:id="rId14"/>
    <p:sldId id="796" r:id="rId15"/>
    <p:sldId id="857" r:id="rId16"/>
    <p:sldId id="856" r:id="rId17"/>
    <p:sldId id="874" r:id="rId18"/>
    <p:sldId id="859" r:id="rId19"/>
    <p:sldId id="861" r:id="rId20"/>
    <p:sldId id="860" r:id="rId21"/>
    <p:sldId id="841" r:id="rId22"/>
    <p:sldId id="852" r:id="rId23"/>
    <p:sldId id="843" r:id="rId24"/>
    <p:sldId id="845" r:id="rId25"/>
    <p:sldId id="847" r:id="rId26"/>
    <p:sldId id="811" r:id="rId27"/>
    <p:sldId id="846" r:id="rId28"/>
    <p:sldId id="875" r:id="rId29"/>
    <p:sldId id="864" r:id="rId30"/>
    <p:sldId id="862" r:id="rId31"/>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00"/>
    <a:srgbClr val="000000"/>
    <a:srgbClr val="009A00"/>
    <a:srgbClr val="00A800"/>
    <a:srgbClr val="CC00CC"/>
    <a:srgbClr val="FF0000"/>
    <a:srgbClr val="66FF66"/>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60"/>
  </p:normalViewPr>
  <p:slideViewPr>
    <p:cSldViewPr>
      <p:cViewPr varScale="1">
        <p:scale>
          <a:sx n="74" d="100"/>
          <a:sy n="74"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6861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6861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861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6156A346-9356-4EC9-88C4-2C951E0A4244}" type="slidenum">
              <a:rPr lang="en-GB"/>
              <a:pPr>
                <a:defRPr/>
              </a:pPr>
              <a:t>‹#›</a:t>
            </a:fld>
            <a:endParaRPr lang="en-GB"/>
          </a:p>
        </p:txBody>
      </p:sp>
    </p:spTree>
    <p:extLst>
      <p:ext uri="{BB962C8B-B14F-4D97-AF65-F5344CB8AC3E}">
        <p14:creationId xmlns:p14="http://schemas.microsoft.com/office/powerpoint/2010/main" val="1865430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GB"/>
          </a:p>
        </p:txBody>
      </p:sp>
      <p:sp>
        <p:nvSpPr>
          <p:cNvPr id="614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GB"/>
          </a:p>
        </p:txBody>
      </p:sp>
      <p:sp>
        <p:nvSpPr>
          <p:cNvPr id="43012"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charset="0"/>
              </a:defRPr>
            </a:lvl1pPr>
          </a:lstStyle>
          <a:p>
            <a:pPr>
              <a:defRPr/>
            </a:pPr>
            <a:fld id="{D6B7C199-3A66-4153-97FF-B2DF717A0EB7}" type="slidenum">
              <a:rPr lang="en-GB"/>
              <a:pPr>
                <a:defRPr/>
              </a:pPr>
              <a:t>‹#›</a:t>
            </a:fld>
            <a:endParaRPr lang="en-GB"/>
          </a:p>
        </p:txBody>
      </p:sp>
    </p:spTree>
    <p:extLst>
      <p:ext uri="{BB962C8B-B14F-4D97-AF65-F5344CB8AC3E}">
        <p14:creationId xmlns:p14="http://schemas.microsoft.com/office/powerpoint/2010/main" val="12452773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54D5D-2CCD-4599-A4A7-9E1CC9F2C107}" type="slidenum">
              <a:rPr lang="en-GB"/>
              <a:pPr/>
              <a:t>1</a:t>
            </a:fld>
            <a:endParaRPr lang="en-GB"/>
          </a:p>
        </p:txBody>
      </p:sp>
      <p:sp>
        <p:nvSpPr>
          <p:cNvPr id="904194" name="Rectangle 2"/>
          <p:cNvSpPr>
            <a:spLocks noGrp="1" noRot="1" noChangeAspect="1" noChangeArrowheads="1" noTextEdit="1"/>
          </p:cNvSpPr>
          <p:nvPr>
            <p:ph type="sldImg"/>
          </p:nvPr>
        </p:nvSpPr>
        <p:spPr>
          <a:xfrm>
            <a:off x="917575" y="744538"/>
            <a:ext cx="4962525" cy="3722687"/>
          </a:xfrm>
          <a:ln/>
        </p:spPr>
      </p:sp>
      <p:sp>
        <p:nvSpPr>
          <p:cNvPr id="90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10</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11</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12</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13</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14</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15</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16</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17</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18</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19</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D3AC69-BC5A-4DD9-B25A-886C8FF381A9}" type="slidenum">
              <a:rPr lang="en-GB">
                <a:solidFill>
                  <a:prstClr val="black"/>
                </a:solidFill>
              </a:rPr>
              <a:pPr/>
              <a:t>2</a:t>
            </a:fld>
            <a:endParaRPr lang="en-GB">
              <a:solidFill>
                <a:prstClr val="black"/>
              </a:solidFill>
            </a:endParaRPr>
          </a:p>
        </p:txBody>
      </p:sp>
      <p:sp>
        <p:nvSpPr>
          <p:cNvPr id="1116162" name="Rectangle 2"/>
          <p:cNvSpPr>
            <a:spLocks noGrp="1" noRot="1" noChangeAspect="1" noChangeArrowheads="1" noTextEdit="1"/>
          </p:cNvSpPr>
          <p:nvPr>
            <p:ph type="sldImg"/>
          </p:nvPr>
        </p:nvSpPr>
        <p:spPr>
          <a:xfrm>
            <a:off x="917575" y="744538"/>
            <a:ext cx="4962525" cy="3722687"/>
          </a:xfrm>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20</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21</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22</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23</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24</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25</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26</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27</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28</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3</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4</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AB8DF3-D4BD-4BCF-A24F-67A2045BA124}" type="slidenum">
              <a:rPr lang="en-GB">
                <a:solidFill>
                  <a:prstClr val="black"/>
                </a:solidFill>
              </a:rPr>
              <a:pPr/>
              <a:t>5</a:t>
            </a:fld>
            <a:endParaRPr lang="en-GB">
              <a:solidFill>
                <a:prstClr val="black"/>
              </a:solidFill>
            </a:endParaRPr>
          </a:p>
        </p:txBody>
      </p:sp>
      <p:sp>
        <p:nvSpPr>
          <p:cNvPr id="1122306" name="Rectangle 2"/>
          <p:cNvSpPr>
            <a:spLocks noGrp="1" noRot="1" noChangeAspect="1" noChangeArrowheads="1" noTextEdit="1"/>
          </p:cNvSpPr>
          <p:nvPr>
            <p:ph type="sldImg"/>
          </p:nvPr>
        </p:nvSpPr>
        <p:spPr>
          <a:xfrm>
            <a:off x="917575" y="744538"/>
            <a:ext cx="4960938" cy="3722687"/>
          </a:xfrm>
          <a:ln/>
        </p:spPr>
      </p:sp>
      <p:sp>
        <p:nvSpPr>
          <p:cNvPr id="112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6</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7</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8</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95C4E9-0DF3-4933-BA71-87F5D7A011D9}" type="slidenum">
              <a:rPr lang="en-GB"/>
              <a:pPr/>
              <a:t>9</a:t>
            </a:fld>
            <a:endParaRPr lang="en-GB"/>
          </a:p>
        </p:txBody>
      </p:sp>
      <p:sp>
        <p:nvSpPr>
          <p:cNvPr id="943106" name="Rectangle 2"/>
          <p:cNvSpPr>
            <a:spLocks noGrp="1" noRot="1" noChangeAspect="1" noChangeArrowheads="1" noTextEdit="1"/>
          </p:cNvSpPr>
          <p:nvPr>
            <p:ph type="sldImg"/>
          </p:nvPr>
        </p:nvSpPr>
        <p:spPr>
          <a:xfrm>
            <a:off x="917575" y="744538"/>
            <a:ext cx="4962525" cy="3722687"/>
          </a:xfrm>
          <a:ln/>
        </p:spPr>
      </p:sp>
      <p:sp>
        <p:nvSpPr>
          <p:cNvPr id="9431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5DE79A5C-039B-475A-990C-AB96835B582D}"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272845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D0AAB8DD-8354-407B-A450-491E090540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6625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6CAF7589-410A-4E58-8368-0363C48C177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2755633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7AA09CD-60E7-4F28-A50F-3418B8946F56}"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4228196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D6970D0C-E69C-4479-BBF5-8DF67082DE81}"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8036489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48D4DC70-49B0-4BF2-A011-BB45428B2D9C}"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695682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D1A25FB-2316-45F5-A6CD-D2557579028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465501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4E49C229-3F41-47FA-8B7C-6754F8DAD4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8286747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A89D1E31-2785-4708-85AB-5F01E9C11468}"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3357837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C1397CC5-35EF-4E9F-B3D4-EFBF8B427E1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5369387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25F44BE-0121-44D3-BC2B-47D97C5E32C0}"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79330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50800" dir="5400000" algn="ctr" rotWithShape="0">
              <a:srgbClr val="000000"/>
            </a:outerShdw>
          </a:effectLst>
        </p:spPr>
        <p:txBody>
          <a:bodyPr/>
          <a:lstStyle/>
          <a:p>
            <a:r>
              <a:rPr lang="en-US" dirty="0" smtClean="0"/>
              <a:t>Click to edit Master title style</a:t>
            </a:r>
            <a:endParaRPr lang="en-GB" dirty="0"/>
          </a:p>
        </p:txBody>
      </p:sp>
      <p:sp>
        <p:nvSpPr>
          <p:cNvPr id="3" name="Content Placeholder 2"/>
          <p:cNvSpPr>
            <a:spLocks noGrp="1"/>
          </p:cNvSpPr>
          <p:nvPr>
            <p:ph idx="1"/>
          </p:nvPr>
        </p:nvSpPr>
        <p:spPr>
          <a:effectLst/>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0EDF93AE-E462-4E86-ABFE-EF35725435FC}"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689914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7A86A6-83AF-4AE0-B34D-28BF2FECF293}"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5712942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D7BAC10-E5CF-4249-8D05-5253895F2562}"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1305530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ACF1033-9FDB-4EEA-A562-1667C6178C8A}" type="slidenum">
              <a:rPr lang="en-GB">
                <a:solidFill>
                  <a:srgbClr val="000000"/>
                </a:solidFill>
              </a:rPr>
              <a:pPr/>
              <a:t>‹#›</a:t>
            </a:fld>
            <a:endParaRPr lang="en-GB">
              <a:solidFill>
                <a:srgbClr val="000000"/>
              </a:solidFill>
            </a:endParaRPr>
          </a:p>
        </p:txBody>
      </p:sp>
    </p:spTree>
    <p:extLst>
      <p:ext uri="{BB962C8B-B14F-4D97-AF65-F5344CB8AC3E}">
        <p14:creationId xmlns:p14="http://schemas.microsoft.com/office/powerpoint/2010/main" val="2937915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1986" name="Rectangle 2"/>
          <p:cNvSpPr>
            <a:spLocks noGrp="1" noChangeArrowheads="1"/>
          </p:cNvSpPr>
          <p:nvPr>
            <p:ph type="ctrTitle" sz="quarter"/>
          </p:nvPr>
        </p:nvSpPr>
        <p:spPr>
          <a:xfrm>
            <a:off x="685800" y="1997075"/>
            <a:ext cx="7772400" cy="1431925"/>
          </a:xfrm>
        </p:spPr>
        <p:txBody>
          <a:bodyPr anchor="b" anchorCtr="1"/>
          <a:lstStyle>
            <a:lvl1pPr>
              <a:defRPr/>
            </a:lvl1pPr>
          </a:lstStyle>
          <a:p>
            <a:pPr lvl="0"/>
            <a:r>
              <a:rPr lang="en-GB" noProof="0" smtClean="0"/>
              <a:t>Click to edit Master title style</a:t>
            </a:r>
          </a:p>
        </p:txBody>
      </p:sp>
      <p:sp>
        <p:nvSpPr>
          <p:cNvPr id="41987"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GB" noProof="0" smtClean="0"/>
              <a:t>Click to edit Master subtitle style</a:t>
            </a:r>
          </a:p>
        </p:txBody>
      </p:sp>
      <p:sp>
        <p:nvSpPr>
          <p:cNvPr id="41988"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smtClean="0">
              <a:solidFill>
                <a:srgbClr val="FFFFFF"/>
              </a:solidFill>
            </a:endParaRPr>
          </a:p>
        </p:txBody>
      </p:sp>
      <p:sp>
        <p:nvSpPr>
          <p:cNvPr id="41989" name="Rectangle 5"/>
          <p:cNvSpPr>
            <a:spLocks noGrp="1" noChangeArrowheads="1"/>
          </p:cNvSpPr>
          <p:nvPr>
            <p:ph type="ftr" sz="quarter" idx="3"/>
          </p:nvPr>
        </p:nvSpPr>
        <p:spPr/>
        <p:txBody>
          <a:bodyPr/>
          <a:lstStyle>
            <a:lvl1pPr>
              <a:defRPr/>
            </a:lvl1pPr>
          </a:lstStyle>
          <a:p>
            <a:endParaRPr lang="en-GB">
              <a:solidFill>
                <a:srgbClr val="FFFFFF"/>
              </a:solidFill>
            </a:endParaRPr>
          </a:p>
        </p:txBody>
      </p:sp>
      <p:sp>
        <p:nvSpPr>
          <p:cNvPr id="41990" name="Rectangle 6"/>
          <p:cNvSpPr>
            <a:spLocks noGrp="1" noChangeArrowheads="1"/>
          </p:cNvSpPr>
          <p:nvPr>
            <p:ph type="sldNum" sz="quarter" idx="4"/>
          </p:nvPr>
        </p:nvSpPr>
        <p:spPr/>
        <p:txBody>
          <a:bodyPr/>
          <a:lstStyle>
            <a:lvl1pPr>
              <a:defRPr/>
            </a:lvl1pPr>
          </a:lstStyle>
          <a:p>
            <a:fld id="{38F753A5-B867-4D50-A7A5-4290B151E1DB}" type="slidenum">
              <a:rPr lang="en-GB">
                <a:solidFill>
                  <a:srgbClr val="FFFFFF"/>
                </a:solidFill>
              </a:rPr>
              <a:pPr/>
              <a:t>‹#›</a:t>
            </a:fld>
            <a:endParaRPr lang="en-GB">
              <a:solidFill>
                <a:srgbClr val="FFFFFF"/>
              </a:solidFill>
            </a:endParaRPr>
          </a:p>
        </p:txBody>
      </p:sp>
      <p:sp>
        <p:nvSpPr>
          <p:cNvPr id="41991" name="Rectangle 7"/>
          <p:cNvSpPr>
            <a:spLocks noGrp="1" noChangeArrowheads="1"/>
          </p:cNvSpPr>
          <p:nvPr>
            <p:ph type="dt" sz="quarter" idx="2"/>
          </p:nvPr>
        </p:nvSpPr>
        <p:spPr/>
        <p:txBody>
          <a:bodyPr/>
          <a:lstStyle>
            <a:lvl1pPr>
              <a:defRPr/>
            </a:lvl1pPr>
          </a:lstStyle>
          <a:p>
            <a:endParaRPr lang="en-GB">
              <a:solidFill>
                <a:srgbClr val="FFFFFF"/>
              </a:solidFill>
            </a:endParaRPr>
          </a:p>
        </p:txBody>
      </p:sp>
    </p:spTree>
    <p:extLst>
      <p:ext uri="{BB962C8B-B14F-4D97-AF65-F5344CB8AC3E}">
        <p14:creationId xmlns:p14="http://schemas.microsoft.com/office/powerpoint/2010/main" val="16226778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outerShdw blurRad="38100" dist="63500" dir="2700000" algn="tl">
                    <a:srgbClr val="000000"/>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a:effectLst/>
        </p:spPr>
        <p:txBody>
          <a:bodyPr/>
          <a:lstStyle>
            <a:lvl1pPr>
              <a:defRPr>
                <a:effectLst>
                  <a:outerShdw blurRad="38100" dist="63500" dir="2700000" algn="tl">
                    <a:srgbClr val="000000"/>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E56D4C04-1719-4A31-BFC2-79AB801AD21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03861339"/>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49A65158-8E33-4F20-9F69-81513361B4E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507655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AEDF87E2-3853-419F-85F6-D6E6D93B3E8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529710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5B03433A-DCC6-46D0-99F5-945246A6111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141173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43012458-32B7-4ED2-BE6A-A5CFF366BC02}"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38426666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E2F48260-DDBC-467B-B4A0-C013BA3A6E05}"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0421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335DE82-0EA3-4649-91E8-E1614F18477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0700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0BFC954-6E43-45B3-989C-ABD7D019F4C6}"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8790362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10BC3025-07E2-4E6F-B131-DF34D1AB1D89}"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6286629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12D947AD-FA7F-464D-ABD7-2EAA09DC1F5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883512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88913"/>
            <a:ext cx="2058988" cy="58308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29325" cy="5830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solidFill>
                <a:srgbClr val="FFFFFF"/>
              </a:solidFill>
            </a:endParaRPr>
          </a:p>
        </p:txBody>
      </p:sp>
      <p:sp>
        <p:nvSpPr>
          <p:cNvPr id="5" name="Footer Placeholder 4"/>
          <p:cNvSpPr>
            <a:spLocks noGrp="1"/>
          </p:cNvSpPr>
          <p:nvPr>
            <p:ph type="ftr" sz="quarter" idx="11"/>
          </p:nvPr>
        </p:nvSpPr>
        <p:spPr/>
        <p:txBody>
          <a:bodyPr/>
          <a:lstStyle>
            <a:lvl1pPr>
              <a:defRPr/>
            </a:lvl1pPr>
          </a:lstStyle>
          <a:p>
            <a:endParaRPr lang="en-GB">
              <a:solidFill>
                <a:srgbClr val="FFFFFF"/>
              </a:solidFill>
            </a:endParaRPr>
          </a:p>
        </p:txBody>
      </p:sp>
      <p:sp>
        <p:nvSpPr>
          <p:cNvPr id="6" name="Slide Number Placeholder 5"/>
          <p:cNvSpPr>
            <a:spLocks noGrp="1"/>
          </p:cNvSpPr>
          <p:nvPr>
            <p:ph type="sldNum" sz="quarter" idx="12"/>
          </p:nvPr>
        </p:nvSpPr>
        <p:spPr/>
        <p:txBody>
          <a:bodyPr/>
          <a:lstStyle>
            <a:lvl1pPr>
              <a:defRPr/>
            </a:lvl1pPr>
          </a:lstStyle>
          <a:p>
            <a:fld id="{FA4DEFA5-9720-49BF-971B-A5361299604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9251107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68313" y="188913"/>
            <a:ext cx="8229600" cy="8636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9050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Media Placeholder 3"/>
          <p:cNvSpPr>
            <a:spLocks noGrp="1"/>
          </p:cNvSpPr>
          <p:nvPr>
            <p:ph type="media" sz="half" idx="2"/>
          </p:nvPr>
        </p:nvSpPr>
        <p:spPr>
          <a:xfrm>
            <a:off x="4648200" y="1905000"/>
            <a:ext cx="4038600" cy="4114800"/>
          </a:xfrm>
        </p:spPr>
        <p:txBody>
          <a:bodyPr/>
          <a:lstStyle/>
          <a:p>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76A5E7C-24D7-4A02-9499-1FE1DF9019DA}"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56168372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88913"/>
            <a:ext cx="8240713" cy="5830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C229C231-90DB-4DCD-816E-6A92EB1917A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385679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CC4DD00E-9158-4BF5-B920-540BDE7AFD73}"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63938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solidFill>
                <a:srgbClr val="FFFFFF"/>
              </a:solidFill>
            </a:endParaRPr>
          </a:p>
        </p:txBody>
      </p:sp>
      <p:sp>
        <p:nvSpPr>
          <p:cNvPr id="8" name="Footer Placeholder 7"/>
          <p:cNvSpPr>
            <a:spLocks noGrp="1"/>
          </p:cNvSpPr>
          <p:nvPr>
            <p:ph type="ftr" sz="quarter" idx="11"/>
          </p:nvPr>
        </p:nvSpPr>
        <p:spPr/>
        <p:txBody>
          <a:bodyPr/>
          <a:lstStyle>
            <a:lvl1pPr>
              <a:defRPr/>
            </a:lvl1pPr>
          </a:lstStyle>
          <a:p>
            <a:endParaRPr lang="en-GB">
              <a:solidFill>
                <a:srgbClr val="FFFFFF"/>
              </a:solidFill>
            </a:endParaRPr>
          </a:p>
        </p:txBody>
      </p:sp>
      <p:sp>
        <p:nvSpPr>
          <p:cNvPr id="9" name="Slide Number Placeholder 8"/>
          <p:cNvSpPr>
            <a:spLocks noGrp="1"/>
          </p:cNvSpPr>
          <p:nvPr>
            <p:ph type="sldNum" sz="quarter" idx="12"/>
          </p:nvPr>
        </p:nvSpPr>
        <p:spPr/>
        <p:txBody>
          <a:bodyPr/>
          <a:lstStyle>
            <a:lvl1pPr>
              <a:defRPr/>
            </a:lvl1pPr>
          </a:lstStyle>
          <a:p>
            <a:fld id="{163B3D14-2748-46E4-8CF2-DCBFAB0E757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234220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solidFill>
                <a:srgbClr val="FFFFFF"/>
              </a:solidFill>
            </a:endParaRPr>
          </a:p>
        </p:txBody>
      </p:sp>
      <p:sp>
        <p:nvSpPr>
          <p:cNvPr id="4" name="Footer Placeholder 3"/>
          <p:cNvSpPr>
            <a:spLocks noGrp="1"/>
          </p:cNvSpPr>
          <p:nvPr>
            <p:ph type="ftr" sz="quarter" idx="11"/>
          </p:nvPr>
        </p:nvSpPr>
        <p:spPr/>
        <p:txBody>
          <a:bodyPr/>
          <a:lstStyle>
            <a:lvl1pPr>
              <a:defRPr/>
            </a:lvl1pPr>
          </a:lstStyle>
          <a:p>
            <a:endParaRPr lang="en-GB">
              <a:solidFill>
                <a:srgbClr val="FFFFFF"/>
              </a:solidFill>
            </a:endParaRPr>
          </a:p>
        </p:txBody>
      </p:sp>
      <p:sp>
        <p:nvSpPr>
          <p:cNvPr id="5" name="Slide Number Placeholder 4"/>
          <p:cNvSpPr>
            <a:spLocks noGrp="1"/>
          </p:cNvSpPr>
          <p:nvPr>
            <p:ph type="sldNum" sz="quarter" idx="12"/>
          </p:nvPr>
        </p:nvSpPr>
        <p:spPr/>
        <p:txBody>
          <a:bodyPr/>
          <a:lstStyle>
            <a:lvl1pPr>
              <a:defRPr/>
            </a:lvl1pPr>
          </a:lstStyle>
          <a:p>
            <a:fld id="{105E0DE3-103D-441D-86FC-03D91903A897}"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14376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solidFill>
                <a:srgbClr val="FFFFFF"/>
              </a:solidFill>
            </a:endParaRPr>
          </a:p>
        </p:txBody>
      </p:sp>
      <p:sp>
        <p:nvSpPr>
          <p:cNvPr id="3" name="Footer Placeholder 2"/>
          <p:cNvSpPr>
            <a:spLocks noGrp="1"/>
          </p:cNvSpPr>
          <p:nvPr>
            <p:ph type="ftr" sz="quarter" idx="11"/>
          </p:nvPr>
        </p:nvSpPr>
        <p:spPr/>
        <p:txBody>
          <a:bodyPr/>
          <a:lstStyle>
            <a:lvl1pPr>
              <a:defRPr/>
            </a:lvl1pPr>
          </a:lstStyle>
          <a:p>
            <a:endParaRPr lang="en-GB">
              <a:solidFill>
                <a:srgbClr val="FFFFFF"/>
              </a:solidFill>
            </a:endParaRPr>
          </a:p>
        </p:txBody>
      </p:sp>
      <p:sp>
        <p:nvSpPr>
          <p:cNvPr id="4" name="Slide Number Placeholder 3"/>
          <p:cNvSpPr>
            <a:spLocks noGrp="1"/>
          </p:cNvSpPr>
          <p:nvPr>
            <p:ph type="sldNum" sz="quarter" idx="12"/>
          </p:nvPr>
        </p:nvSpPr>
        <p:spPr/>
        <p:txBody>
          <a:bodyPr/>
          <a:lstStyle>
            <a:lvl1pPr>
              <a:defRPr/>
            </a:lvl1pPr>
          </a:lstStyle>
          <a:p>
            <a:fld id="{FCE3DE59-EAB7-4448-9D70-F62FC6DE0E2B}"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2956676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51FCFDAB-7B9A-4BF5-AE1F-78424794ACAE}"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4095100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solidFill>
                <a:srgbClr val="FFFFFF"/>
              </a:solidFill>
            </a:endParaRPr>
          </a:p>
        </p:txBody>
      </p:sp>
      <p:sp>
        <p:nvSpPr>
          <p:cNvPr id="6" name="Footer Placeholder 5"/>
          <p:cNvSpPr>
            <a:spLocks noGrp="1"/>
          </p:cNvSpPr>
          <p:nvPr>
            <p:ph type="ftr" sz="quarter" idx="11"/>
          </p:nvPr>
        </p:nvSpPr>
        <p:spPr/>
        <p:txBody>
          <a:bodyPr/>
          <a:lstStyle>
            <a:lvl1pPr>
              <a:defRPr/>
            </a:lvl1pPr>
          </a:lstStyle>
          <a:p>
            <a:endParaRPr lang="en-GB">
              <a:solidFill>
                <a:srgbClr val="FFFFFF"/>
              </a:solidFill>
            </a:endParaRPr>
          </a:p>
        </p:txBody>
      </p:sp>
      <p:sp>
        <p:nvSpPr>
          <p:cNvPr id="7" name="Slide Number Placeholder 6"/>
          <p:cNvSpPr>
            <a:spLocks noGrp="1"/>
          </p:cNvSpPr>
          <p:nvPr>
            <p:ph type="sldNum" sz="quarter" idx="12"/>
          </p:nvPr>
        </p:nvSpPr>
        <p:spPr/>
        <p:txBody>
          <a:bodyPr/>
          <a:lstStyle>
            <a:lvl1pPr>
              <a:defRPr/>
            </a:lvl1pPr>
          </a:lstStyle>
          <a:p>
            <a:fld id="{61C6059A-1CDA-4B4E-B025-23FAE4AAF6E4}"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537143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DB35D885-7133-4AEE-8F2C-F651C3B72B4F}" type="slidenum">
              <a:rPr lang="en-GB">
                <a:solidFill>
                  <a:srgbClr val="FFFFFF"/>
                </a:solidFill>
              </a:rPr>
              <a:pPr/>
              <a:t>‹#›</a:t>
            </a:fld>
            <a:endParaRPr lang="en-GB">
              <a:solidFill>
                <a:srgbClr val="FFFFFF"/>
              </a:solidFill>
            </a:endParaRPr>
          </a:p>
        </p:txBody>
      </p:sp>
    </p:spTree>
    <p:extLst>
      <p:ext uri="{BB962C8B-B14F-4D97-AF65-F5344CB8AC3E}">
        <p14:creationId xmlns:p14="http://schemas.microsoft.com/office/powerpoint/2010/main" val="1839819542"/>
      </p:ext>
    </p:extLst>
  </p:cSld>
  <p:clrMap bg1="dk2" tx1="lt1" bg2="dk1"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637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82637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2637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GB" smtClean="0">
              <a:solidFill>
                <a:srgbClr val="000000"/>
              </a:solidFill>
            </a:endParaRPr>
          </a:p>
        </p:txBody>
      </p:sp>
      <p:sp>
        <p:nvSpPr>
          <p:cNvPr id="82637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GB" smtClean="0">
              <a:solidFill>
                <a:srgbClr val="000000"/>
              </a:solidFill>
            </a:endParaRPr>
          </a:p>
        </p:txBody>
      </p:sp>
      <p:sp>
        <p:nvSpPr>
          <p:cNvPr id="82637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A920F49C-1B7A-46D2-9ABC-0447ADD33F9E}" type="slidenum">
              <a:rPr lang="en-GB" smtClean="0">
                <a:solidFill>
                  <a:srgbClr val="000000"/>
                </a:solidFill>
              </a:rPr>
              <a:pPr/>
              <a:t>‹#›</a:t>
            </a:fld>
            <a:endParaRPr lang="en-GB" smtClean="0">
              <a:solidFill>
                <a:srgbClr val="000000"/>
              </a:solidFill>
            </a:endParaRPr>
          </a:p>
        </p:txBody>
      </p:sp>
    </p:spTree>
    <p:extLst>
      <p:ext uri="{BB962C8B-B14F-4D97-AF65-F5344CB8AC3E}">
        <p14:creationId xmlns:p14="http://schemas.microsoft.com/office/powerpoint/2010/main" val="361451214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68313" y="188913"/>
            <a:ext cx="8229600" cy="86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Destiny</a:t>
            </a:r>
          </a:p>
        </p:txBody>
      </p:sp>
      <p:sp>
        <p:nvSpPr>
          <p:cNvPr id="40963" name="Rectangle 3"/>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096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GB" smtClean="0">
              <a:solidFill>
                <a:srgbClr val="FFFFFF"/>
              </a:solidFill>
            </a:endParaRPr>
          </a:p>
        </p:txBody>
      </p:sp>
      <p:sp>
        <p:nvSpPr>
          <p:cNvPr id="4096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20790C6D-1706-407F-A84C-7EA89A967ACC}" type="slidenum">
              <a:rPr lang="en-GB" smtClean="0">
                <a:solidFill>
                  <a:srgbClr val="FFFFFF"/>
                </a:solidFill>
              </a:rPr>
              <a:pPr/>
              <a:t>‹#›</a:t>
            </a:fld>
            <a:endParaRPr lang="en-GB" smtClean="0">
              <a:solidFill>
                <a:srgbClr val="FFFFFF"/>
              </a:solidFill>
            </a:endParaRPr>
          </a:p>
        </p:txBody>
      </p:sp>
    </p:spTree>
    <p:extLst>
      <p:ext uri="{BB962C8B-B14F-4D97-AF65-F5344CB8AC3E}">
        <p14:creationId xmlns:p14="http://schemas.microsoft.com/office/powerpoint/2010/main" val="351630150"/>
      </p:ext>
    </p:extLst>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Lst>
  <p:txStyles>
    <p:titleStyle>
      <a:lvl1pPr algn="ctr" rtl="0" fontAlgn="base">
        <a:spcBef>
          <a:spcPct val="0"/>
        </a:spcBef>
        <a:spcAft>
          <a:spcPct val="0"/>
        </a:spcAft>
        <a:defRPr sz="4800">
          <a:solidFill>
            <a:schemeClr val="accent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2pPr>
      <a:lvl3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3pPr>
      <a:lvl4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4pPr>
      <a:lvl5pPr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800">
          <a:solidFill>
            <a:schemeClr val="accent2"/>
          </a:solidFill>
          <a:effectLst>
            <a:outerShdw blurRad="38100" dist="38100" dir="2700000" algn="tl">
              <a:srgbClr val="000000"/>
            </a:outerShdw>
          </a:effectLst>
          <a:latin typeface="Tahoma" pitchFamily="34" charset="0"/>
          <a:cs typeface="Arial" charset="0"/>
        </a:defRPr>
      </a:lvl9pPr>
    </p:titleStyle>
    <p:bodyStyle>
      <a:lvl1pPr marL="342900" indent="-342900" algn="l" rtl="0" fontAlgn="base">
        <a:spcBef>
          <a:spcPct val="20000"/>
        </a:spcBef>
        <a:spcAft>
          <a:spcPct val="0"/>
        </a:spcAft>
        <a:buClr>
          <a:schemeClr val="hlink"/>
        </a:buClr>
        <a:buSzPct val="120000"/>
        <a:buChar char="•"/>
        <a:defRPr sz="3200">
          <a:solidFill>
            <a:srgbClr val="66FF66"/>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3170" name="Rectangle 2"/>
          <p:cNvSpPr>
            <a:spLocks noGrp="1" noChangeArrowheads="1"/>
          </p:cNvSpPr>
          <p:nvPr>
            <p:ph type="body" idx="1"/>
          </p:nvPr>
        </p:nvSpPr>
        <p:spPr>
          <a:xfrm>
            <a:off x="0" y="836712"/>
            <a:ext cx="9144000" cy="6021288"/>
          </a:xfrm>
          <a:noFill/>
          <a:ln/>
        </p:spPr>
        <p:txBody>
          <a:bodyPr lIns="18000" tIns="0" rIns="18000" bIns="0"/>
          <a:lstStyle/>
          <a:p>
            <a:pPr marL="324000" indent="-324000">
              <a:spcBef>
                <a:spcPts val="600"/>
              </a:spcBef>
            </a:pPr>
            <a:r>
              <a:rPr lang="en-GB" sz="2900" dirty="0">
                <a:effectLst>
                  <a:outerShdw blurRad="38100" dist="63500" dir="2700000" algn="tl">
                    <a:srgbClr val="000000"/>
                  </a:outerShdw>
                </a:effectLst>
              </a:rPr>
              <a:t>Your </a:t>
            </a:r>
            <a:r>
              <a:rPr lang="en-GB" sz="2900" dirty="0" smtClean="0">
                <a:effectLst>
                  <a:outerShdw blurRad="38100" dist="63500" dir="2700000" algn="tl">
                    <a:srgbClr val="000000"/>
                  </a:outerShdw>
                </a:effectLst>
              </a:rPr>
              <a:t>eternal destiny </a:t>
            </a:r>
            <a:r>
              <a:rPr lang="en-GB" sz="2900" dirty="0" smtClean="0">
                <a:effectLst>
                  <a:outerShdw blurRad="38100" dist="63500" dir="2700000" algn="tl">
                    <a:srgbClr val="000000"/>
                  </a:outerShdw>
                </a:effectLst>
              </a:rPr>
              <a:t>is to rule – Plan A</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Gen 1:28 God </a:t>
            </a:r>
            <a:r>
              <a:rPr lang="en-GB" sz="2900" dirty="0">
                <a:solidFill>
                  <a:srgbClr val="FFFF00"/>
                </a:solidFill>
                <a:effectLst>
                  <a:outerShdw blurRad="38100" dist="63500" dir="2700000" algn="tl">
                    <a:srgbClr val="000000"/>
                  </a:outerShdw>
                </a:effectLst>
              </a:rPr>
              <a:t>blessed</a:t>
            </a:r>
            <a:r>
              <a:rPr lang="en-GB" sz="2900" dirty="0">
                <a:effectLst>
                  <a:outerShdw blurRad="38100" dist="63500" dir="2700000" algn="tl">
                    <a:srgbClr val="000000"/>
                  </a:outerShdw>
                </a:effectLst>
              </a:rPr>
              <a:t> them; and God said to them, “Be </a:t>
            </a:r>
            <a:r>
              <a:rPr lang="en-GB" sz="2900" dirty="0">
                <a:solidFill>
                  <a:srgbClr val="FFFF00"/>
                </a:solidFill>
                <a:effectLst>
                  <a:outerShdw blurRad="38100" dist="63500" dir="2700000" algn="tl">
                    <a:srgbClr val="000000"/>
                  </a:outerShdw>
                </a:effectLst>
              </a:rPr>
              <a:t>fruitful</a:t>
            </a:r>
            <a:r>
              <a:rPr lang="en-GB" sz="2900" dirty="0">
                <a:effectLst>
                  <a:outerShdw blurRad="38100" dist="63500" dir="2700000" algn="tl">
                    <a:srgbClr val="000000"/>
                  </a:outerShdw>
                </a:effectLst>
              </a:rPr>
              <a:t> and </a:t>
            </a:r>
            <a:r>
              <a:rPr lang="en-GB" sz="2900" dirty="0">
                <a:solidFill>
                  <a:srgbClr val="FFFF00"/>
                </a:solidFill>
                <a:effectLst>
                  <a:outerShdw blurRad="38100" dist="63500" dir="2700000" algn="tl">
                    <a:srgbClr val="000000"/>
                  </a:outerShdw>
                </a:effectLst>
              </a:rPr>
              <a:t>multiply</a:t>
            </a:r>
            <a:r>
              <a:rPr lang="en-GB" sz="2900" dirty="0">
                <a:effectLst>
                  <a:outerShdw blurRad="38100" dist="63500" dir="2700000" algn="tl">
                    <a:srgbClr val="000000"/>
                  </a:outerShdw>
                </a:effectLst>
              </a:rPr>
              <a:t>, and </a:t>
            </a:r>
            <a:r>
              <a:rPr lang="en-GB" sz="2900" dirty="0">
                <a:solidFill>
                  <a:srgbClr val="FFFF00"/>
                </a:solidFill>
                <a:effectLst>
                  <a:outerShdw blurRad="38100" dist="63500" dir="2700000" algn="tl">
                    <a:srgbClr val="000000"/>
                  </a:outerShdw>
                </a:effectLst>
              </a:rPr>
              <a:t>fill </a:t>
            </a:r>
            <a:r>
              <a:rPr lang="en-GB" sz="2900" dirty="0">
                <a:effectLst>
                  <a:outerShdw blurRad="38100" dist="63500" dir="2700000" algn="tl">
                    <a:srgbClr val="000000"/>
                  </a:outerShdw>
                </a:effectLst>
              </a:rPr>
              <a:t>the earth, and </a:t>
            </a:r>
            <a:r>
              <a:rPr lang="en-GB" sz="2900" dirty="0">
                <a:solidFill>
                  <a:srgbClr val="FFFF00"/>
                </a:solidFill>
                <a:effectLst>
                  <a:outerShdw blurRad="38100" dist="63500" dir="2700000" algn="tl">
                    <a:srgbClr val="000000"/>
                  </a:outerShdw>
                </a:effectLst>
              </a:rPr>
              <a:t>subdue</a:t>
            </a:r>
            <a:r>
              <a:rPr lang="en-GB" sz="2900" dirty="0">
                <a:effectLst>
                  <a:outerShdw blurRad="38100" dist="63500" dir="2700000" algn="tl">
                    <a:srgbClr val="000000"/>
                  </a:outerShdw>
                </a:effectLst>
              </a:rPr>
              <a:t> it; and </a:t>
            </a:r>
            <a:r>
              <a:rPr lang="en-GB" sz="2900" dirty="0">
                <a:solidFill>
                  <a:srgbClr val="FFFF00"/>
                </a:solidFill>
                <a:effectLst>
                  <a:outerShdw blurRad="38100" dist="63500" dir="2700000" algn="tl">
                    <a:srgbClr val="000000"/>
                  </a:outerShdw>
                </a:effectLst>
              </a:rPr>
              <a:t>rule</a:t>
            </a:r>
            <a:r>
              <a:rPr lang="en-GB" sz="2900" dirty="0">
                <a:effectLst>
                  <a:outerShdw blurRad="38100" dist="63500" dir="2700000" algn="tl">
                    <a:srgbClr val="000000"/>
                  </a:outerShdw>
                </a:effectLst>
              </a:rPr>
              <a:t> </a:t>
            </a:r>
            <a:endParaRPr lang="en-GB" sz="2900" dirty="0" smtClean="0">
              <a:effectLst>
                <a:outerShdw blurRad="38100" dist="63500" dir="2700000" algn="tl">
                  <a:srgbClr val="000000"/>
                </a:outerShdw>
              </a:effectLst>
            </a:endParaRPr>
          </a:p>
          <a:p>
            <a:pPr marL="324000" indent="-324000">
              <a:spcBef>
                <a:spcPts val="600"/>
              </a:spcBef>
            </a:pPr>
            <a:r>
              <a:rPr lang="en-GB" sz="2900" dirty="0" smtClean="0">
                <a:effectLst>
                  <a:outerShdw blurRad="38100" dist="63500" dir="2700000" algn="tl">
                    <a:srgbClr val="000000"/>
                  </a:outerShdw>
                </a:effectLst>
              </a:rPr>
              <a:t>W</a:t>
            </a:r>
            <a:r>
              <a:rPr lang="en-GB" sz="2900" dirty="0" smtClean="0">
                <a:effectLst>
                  <a:outerShdw blurRad="38100" dist="63500" dir="2700000" algn="tl">
                    <a:srgbClr val="000000"/>
                  </a:outerShdw>
                </a:effectLst>
              </a:rPr>
              <a:t>ill of God (His kingdom) from heaven to Earth</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Church Destiny to rule </a:t>
            </a:r>
            <a:r>
              <a:rPr lang="en-GB" sz="2900" dirty="0" smtClean="0">
                <a:effectLst>
                  <a:outerShdw blurRad="38100" dist="63500" dir="2700000" algn="tl">
                    <a:srgbClr val="000000"/>
                  </a:outerShdw>
                </a:effectLst>
              </a:rPr>
              <a:t>– Plan A</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Isa 2:2 Mountain of house of the Lord raised up above all other </a:t>
            </a:r>
            <a:r>
              <a:rPr lang="en-GB" sz="2900" dirty="0" smtClean="0">
                <a:effectLst>
                  <a:outerShdw blurRad="38100" dist="63500" dir="2700000" algn="tl">
                    <a:srgbClr val="000000"/>
                  </a:outerShdw>
                </a:effectLst>
              </a:rPr>
              <a:t>mountains</a:t>
            </a:r>
            <a:endParaRPr lang="en-GB" sz="2900" dirty="0">
              <a:effectLst>
                <a:outerShdw blurRad="38100" dist="63500" dir="2700000" algn="tl">
                  <a:srgbClr val="000000"/>
                </a:outerShdw>
              </a:effectLst>
            </a:endParaRPr>
          </a:p>
          <a:p>
            <a:pPr marL="324000" indent="-324000">
              <a:spcBef>
                <a:spcPts val="600"/>
              </a:spcBef>
            </a:pPr>
            <a:r>
              <a:rPr lang="en-GB" sz="2900" dirty="0">
                <a:effectLst>
                  <a:outerShdw blurRad="38100" dist="63500" dir="2700000" algn="tl">
                    <a:srgbClr val="000000"/>
                  </a:outerShdw>
                </a:effectLst>
              </a:rPr>
              <a:t>1 Peter 2:9 But you are A CHOSEN RACE, A royal PRIESTHOOD </a:t>
            </a:r>
            <a:endParaRPr lang="en-GB" sz="2900" dirty="0" smtClean="0">
              <a:effectLst>
                <a:outerShdw blurRad="38100" dist="63500" dir="2700000" algn="tl">
                  <a:srgbClr val="000000"/>
                </a:outerShdw>
              </a:effectLst>
            </a:endParaRPr>
          </a:p>
          <a:p>
            <a:pPr marL="324000" indent="-324000">
              <a:spcBef>
                <a:spcPts val="600"/>
              </a:spcBef>
            </a:pPr>
            <a:r>
              <a:rPr lang="en-GB" sz="2900" dirty="0" smtClean="0">
                <a:effectLst>
                  <a:outerShdw blurRad="38100" dist="63500" dir="2700000" algn="tl">
                    <a:srgbClr val="000000"/>
                  </a:outerShdw>
                </a:effectLst>
              </a:rPr>
              <a:t>Destiny to rule is through relationship and based in love</a:t>
            </a:r>
            <a:endParaRPr lang="en-GB" sz="2900" dirty="0">
              <a:effectLst>
                <a:outerShdw blurRad="38100" dist="63500" dir="2700000" algn="tl">
                  <a:srgbClr val="000000"/>
                </a:outerShdw>
              </a:effectLst>
            </a:endParaRPr>
          </a:p>
        </p:txBody>
      </p:sp>
      <p:sp>
        <p:nvSpPr>
          <p:cNvPr id="903171" name="Rectangle 3"/>
          <p:cNvSpPr>
            <a:spLocks noGrp="1" noChangeArrowheads="1"/>
          </p:cNvSpPr>
          <p:nvPr>
            <p:ph type="title"/>
          </p:nvPr>
        </p:nvSpPr>
        <p:spPr>
          <a:xfrm>
            <a:off x="468313" y="0"/>
            <a:ext cx="8675687" cy="760413"/>
          </a:xfrm>
          <a:noFill/>
          <a:ln/>
        </p:spPr>
        <p:txBody>
          <a:bodyPr lIns="0" tIns="0" rIns="0" bIns="0"/>
          <a:lstStyle/>
          <a:p>
            <a:r>
              <a:rPr lang="en-GB" sz="4400" dirty="0"/>
              <a:t>Preparing for </a:t>
            </a:r>
            <a:r>
              <a:rPr lang="en-GB" sz="4400" dirty="0" smtClean="0"/>
              <a:t>Destiny</a:t>
            </a:r>
            <a:endParaRPr lang="en-GB" sz="4400" dirty="0"/>
          </a:p>
        </p:txBody>
      </p:sp>
    </p:spTree>
    <p:extLst>
      <p:ext uri="{BB962C8B-B14F-4D97-AF65-F5344CB8AC3E}">
        <p14:creationId xmlns:p14="http://schemas.microsoft.com/office/powerpoint/2010/main" val="11491396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317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317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3170">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03170">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03170">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0317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0317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3170"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Healing overrules sickness &amp; disease</a:t>
            </a:r>
          </a:p>
          <a:p>
            <a:pPr>
              <a:spcBef>
                <a:spcPts val="1800"/>
              </a:spcBef>
            </a:pPr>
            <a:r>
              <a:rPr lang="en-GB" sz="3600" dirty="0" smtClean="0"/>
              <a:t>Freedom overrules captivity &amp; bondage</a:t>
            </a:r>
            <a:endParaRPr lang="en-GB" sz="3600" dirty="0"/>
          </a:p>
          <a:p>
            <a:pPr>
              <a:spcBef>
                <a:spcPts val="1800"/>
              </a:spcBef>
            </a:pPr>
            <a:r>
              <a:rPr lang="en-GB" sz="3600" dirty="0" smtClean="0"/>
              <a:t>Jesus is our example of heaven ruling earth through his life</a:t>
            </a:r>
          </a:p>
          <a:p>
            <a:pPr>
              <a:spcBef>
                <a:spcPts val="1800"/>
              </a:spcBef>
            </a:pPr>
            <a:r>
              <a:rPr lang="en-GB" sz="3600" dirty="0" smtClean="0"/>
              <a:t>Changed &amp; transformed things</a:t>
            </a:r>
          </a:p>
          <a:p>
            <a:pPr>
              <a:spcBef>
                <a:spcPts val="1800"/>
              </a:spcBef>
            </a:pPr>
            <a:r>
              <a:rPr lang="en-GB" sz="3600" dirty="0" smtClean="0"/>
              <a:t>Healing </a:t>
            </a:r>
            <a:r>
              <a:rPr lang="en-GB" sz="3600" dirty="0" smtClean="0"/>
              <a:t>is a speeding </a:t>
            </a:r>
            <a:r>
              <a:rPr lang="en-GB" sz="3600" dirty="0" smtClean="0"/>
              <a:t>up of natural realm</a:t>
            </a:r>
          </a:p>
          <a:p>
            <a:pPr>
              <a:spcBef>
                <a:spcPts val="1800"/>
              </a:spcBef>
            </a:pPr>
            <a:r>
              <a:rPr lang="en-GB" sz="3600" dirty="0" smtClean="0"/>
              <a:t>Miracles spiritual realm overrules physical laws</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37216963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200"/>
              </a:spcBef>
            </a:pPr>
            <a:r>
              <a:rPr lang="en-GB" sz="3600" dirty="0" smtClean="0"/>
              <a:t>Walked on water</a:t>
            </a:r>
          </a:p>
          <a:p>
            <a:pPr>
              <a:spcBef>
                <a:spcPts val="1200"/>
              </a:spcBef>
            </a:pPr>
            <a:r>
              <a:rPr lang="en-GB" sz="3600" dirty="0" smtClean="0"/>
              <a:t>Turned water into wine &amp; multiplied food</a:t>
            </a:r>
          </a:p>
          <a:p>
            <a:pPr>
              <a:spcBef>
                <a:spcPts val="1200"/>
              </a:spcBef>
            </a:pPr>
            <a:r>
              <a:rPr lang="en-GB" sz="3600" dirty="0" smtClean="0"/>
              <a:t>Passed through people</a:t>
            </a:r>
          </a:p>
          <a:p>
            <a:pPr>
              <a:spcBef>
                <a:spcPts val="1200"/>
              </a:spcBef>
            </a:pPr>
            <a:r>
              <a:rPr lang="en-GB" sz="3600" dirty="0" smtClean="0"/>
              <a:t>Disappeared from natural sight</a:t>
            </a:r>
          </a:p>
          <a:p>
            <a:pPr>
              <a:spcBef>
                <a:spcPts val="1200"/>
              </a:spcBef>
            </a:pPr>
            <a:r>
              <a:rPr lang="en-GB" sz="3600" dirty="0" smtClean="0"/>
              <a:t>Controlled weather</a:t>
            </a:r>
          </a:p>
          <a:p>
            <a:pPr>
              <a:spcBef>
                <a:spcPts val="1200"/>
              </a:spcBef>
            </a:pPr>
            <a:r>
              <a:rPr lang="en-GB" sz="3600" dirty="0" smtClean="0"/>
              <a:t>Healed the sick &amp; cast out demons</a:t>
            </a:r>
          </a:p>
          <a:p>
            <a:pPr>
              <a:spcBef>
                <a:spcPts val="1200"/>
              </a:spcBef>
            </a:pPr>
            <a:r>
              <a:rPr lang="en-GB" sz="3600" dirty="0" smtClean="0"/>
              <a:t>Restored things &amp; Raised the dead</a:t>
            </a:r>
          </a:p>
          <a:p>
            <a:pPr>
              <a:spcBef>
                <a:spcPts val="1200"/>
              </a:spcBef>
            </a:pPr>
            <a:r>
              <a:rPr lang="en-GB" sz="3600" dirty="0" smtClean="0"/>
              <a:t>Made money appear in fishes mouth</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29847871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082">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4208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39813" y="525418"/>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grpSp>
        <p:nvGrpSpPr>
          <p:cNvPr id="43" name="Group 42"/>
          <p:cNvGrpSpPr/>
          <p:nvPr/>
        </p:nvGrpSpPr>
        <p:grpSpPr>
          <a:xfrm>
            <a:off x="2051720" y="5324886"/>
            <a:ext cx="5112568" cy="1344474"/>
            <a:chOff x="2051720" y="5324886"/>
            <a:chExt cx="5112568" cy="1344474"/>
          </a:xfrm>
        </p:grpSpPr>
        <p:cxnSp>
          <p:nvCxnSpPr>
            <p:cNvPr id="7" name="Straight Arrow Connector 6"/>
            <p:cNvCxnSpPr/>
            <p:nvPr/>
          </p:nvCxnSpPr>
          <p:spPr bwMode="auto">
            <a:xfrm flipV="1">
              <a:off x="2947925" y="5981223"/>
              <a:ext cx="255923" cy="38324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flipV="1">
              <a:off x="4525296" y="6160377"/>
              <a:ext cx="0" cy="508983"/>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flipV="1">
              <a:off x="2051720" y="5324886"/>
              <a:ext cx="368383" cy="37782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H="1" flipV="1">
              <a:off x="5882193" y="5995291"/>
              <a:ext cx="168052" cy="496515"/>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H="1" flipV="1">
              <a:off x="6764349" y="5409287"/>
              <a:ext cx="399939" cy="293424"/>
            </a:xfrm>
            <a:prstGeom prst="straightConnector1">
              <a:avLst/>
            </a:prstGeom>
            <a:noFill/>
            <a:ln w="50800" cap="flat" cmpd="sng" algn="ctr">
              <a:solidFill>
                <a:srgbClr val="80008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9" name="Rectangle 18"/>
          <p:cNvSpPr/>
          <p:nvPr/>
        </p:nvSpPr>
        <p:spPr bwMode="auto">
          <a:xfrm>
            <a:off x="4083871" y="2869248"/>
            <a:ext cx="1067388" cy="1149721"/>
          </a:xfrm>
          <a:prstGeom prst="rect">
            <a:avLst/>
          </a:prstGeom>
          <a:solidFill>
            <a:schemeClr val="bg1"/>
          </a:solidFill>
          <a:ln w="508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318774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Everything flows from the outside in</a:t>
            </a:r>
          </a:p>
          <a:p>
            <a:pPr>
              <a:spcBef>
                <a:spcPts val="1800"/>
              </a:spcBef>
            </a:pPr>
            <a:r>
              <a:rPr lang="en-GB" sz="3600" dirty="0" smtClean="0"/>
              <a:t>Learn to relate to world around us through our 5 physical senses</a:t>
            </a:r>
          </a:p>
          <a:p>
            <a:pPr>
              <a:spcBef>
                <a:spcPts val="1800"/>
              </a:spcBef>
            </a:pPr>
            <a:r>
              <a:rPr lang="en-GB" sz="3600" dirty="0" smtClean="0"/>
              <a:t>Interpret the world through electrical impulses in the brain</a:t>
            </a:r>
          </a:p>
          <a:p>
            <a:pPr>
              <a:spcBef>
                <a:spcPts val="1800"/>
              </a:spcBef>
            </a:pPr>
            <a:r>
              <a:rPr lang="en-GB" sz="3600" dirty="0" smtClean="0"/>
              <a:t>See – </a:t>
            </a:r>
            <a:r>
              <a:rPr lang="en-GB" sz="3600" dirty="0" smtClean="0"/>
              <a:t>interpret spatial </a:t>
            </a:r>
            <a:r>
              <a:rPr lang="en-GB" sz="3600" dirty="0" smtClean="0"/>
              <a:t>awareness</a:t>
            </a:r>
          </a:p>
          <a:p>
            <a:pPr>
              <a:spcBef>
                <a:spcPts val="1800"/>
              </a:spcBef>
            </a:pPr>
            <a:r>
              <a:rPr lang="en-GB" sz="3600" dirty="0" smtClean="0"/>
              <a:t>Hear </a:t>
            </a:r>
            <a:r>
              <a:rPr lang="en-GB" sz="3600" dirty="0" smtClean="0"/>
              <a:t>– interpret waves </a:t>
            </a:r>
            <a:r>
              <a:rPr lang="en-GB" sz="3600" dirty="0" smtClean="0"/>
              <a:t>pressure</a:t>
            </a:r>
          </a:p>
          <a:p>
            <a:pPr>
              <a:spcBef>
                <a:spcPts val="1800"/>
              </a:spcBef>
            </a:pPr>
            <a:r>
              <a:rPr lang="en-GB" sz="3600" dirty="0" smtClean="0"/>
              <a:t>Smell  - </a:t>
            </a:r>
            <a:r>
              <a:rPr lang="en-GB" sz="3600" dirty="0" smtClean="0"/>
              <a:t>interpret </a:t>
            </a:r>
            <a:r>
              <a:rPr lang="en-GB" sz="3600" dirty="0" smtClean="0"/>
              <a:t>chemical </a:t>
            </a:r>
            <a:r>
              <a:rPr lang="en-GB" sz="3600" dirty="0" smtClean="0"/>
              <a:t>particles </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4026403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200"/>
              </a:spcBef>
            </a:pPr>
            <a:r>
              <a:rPr lang="en-GB" sz="3600" dirty="0" smtClean="0"/>
              <a:t>Taste – sweet, sour, salty, bitter, </a:t>
            </a:r>
            <a:r>
              <a:rPr lang="en-GB" sz="3600" dirty="0" smtClean="0"/>
              <a:t>savoury</a:t>
            </a:r>
            <a:endParaRPr lang="en-GB" sz="3600" dirty="0" smtClean="0"/>
          </a:p>
          <a:p>
            <a:pPr>
              <a:spcBef>
                <a:spcPts val="1200"/>
              </a:spcBef>
            </a:pPr>
            <a:r>
              <a:rPr lang="en-GB" sz="3600" dirty="0" smtClean="0"/>
              <a:t>Touch – hot, cold, soft, hard</a:t>
            </a:r>
          </a:p>
          <a:p>
            <a:pPr>
              <a:spcBef>
                <a:spcPts val="1200"/>
              </a:spcBef>
            </a:pPr>
            <a:r>
              <a:rPr lang="en-GB" sz="3600" dirty="0" smtClean="0"/>
              <a:t>Memories of experiences stored &amp; reused</a:t>
            </a:r>
          </a:p>
          <a:p>
            <a:pPr>
              <a:spcBef>
                <a:spcPts val="1200"/>
              </a:spcBef>
            </a:pPr>
            <a:r>
              <a:rPr lang="en-GB" sz="3600" dirty="0" smtClean="0"/>
              <a:t>Learned through practice to train our senses</a:t>
            </a:r>
          </a:p>
          <a:p>
            <a:pPr>
              <a:spcBef>
                <a:spcPts val="1200"/>
              </a:spcBef>
            </a:pPr>
            <a:r>
              <a:rPr lang="en-GB" sz="3600" dirty="0" smtClean="0"/>
              <a:t>Soul also has senses that have been trained, </a:t>
            </a:r>
            <a:r>
              <a:rPr lang="en-GB" sz="3600" dirty="0"/>
              <a:t>from the outside </a:t>
            </a:r>
            <a:r>
              <a:rPr lang="en-GB" sz="3600" dirty="0" smtClean="0"/>
              <a:t>in by </a:t>
            </a:r>
            <a:r>
              <a:rPr lang="en-GB" sz="3600" dirty="0" smtClean="0"/>
              <a:t>nature</a:t>
            </a:r>
            <a:r>
              <a:rPr lang="en-GB" sz="3600" dirty="0" smtClean="0"/>
              <a:t>, nurture &amp; trauma </a:t>
            </a:r>
            <a:endParaRPr lang="en-GB" sz="3600" dirty="0" smtClean="0"/>
          </a:p>
          <a:p>
            <a:pPr>
              <a:spcBef>
                <a:spcPts val="1200"/>
              </a:spcBef>
            </a:pPr>
            <a:r>
              <a:rPr lang="en-GB" sz="3600" dirty="0" smtClean="0"/>
              <a:t>Spirit </a:t>
            </a:r>
            <a:r>
              <a:rPr lang="en-GB" sz="3600" dirty="0" smtClean="0"/>
              <a:t>has to be trained from inside out</a:t>
            </a:r>
          </a:p>
          <a:p>
            <a:pPr>
              <a:spcBef>
                <a:spcPts val="1800"/>
              </a:spcBef>
            </a:pPr>
            <a:endParaRPr lang="en-GB" sz="3600" dirty="0" smtClean="0"/>
          </a:p>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2480537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939813" y="525418"/>
            <a:ext cx="5471583" cy="5832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cxnSp>
        <p:nvCxnSpPr>
          <p:cNvPr id="20" name="Straight Arrow Connector 19"/>
          <p:cNvCxnSpPr/>
          <p:nvPr/>
        </p:nvCxnSpPr>
        <p:spPr bwMode="auto">
          <a:xfrm>
            <a:off x="4556250" y="4202952"/>
            <a:ext cx="0" cy="640737"/>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Arrow Connector 21"/>
          <p:cNvCxnSpPr/>
          <p:nvPr/>
        </p:nvCxnSpPr>
        <p:spPr bwMode="auto">
          <a:xfrm flipH="1">
            <a:off x="3808769" y="4078139"/>
            <a:ext cx="203274" cy="541885"/>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Arrow Connector 25"/>
          <p:cNvCxnSpPr/>
          <p:nvPr/>
        </p:nvCxnSpPr>
        <p:spPr bwMode="auto">
          <a:xfrm>
            <a:off x="5183555" y="4078139"/>
            <a:ext cx="228505" cy="541886"/>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p:nvPr/>
        </p:nvCxnSpPr>
        <p:spPr bwMode="auto">
          <a:xfrm flipH="1">
            <a:off x="3136903" y="3662182"/>
            <a:ext cx="596426" cy="109037"/>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p:cNvCxnSpPr/>
          <p:nvPr/>
        </p:nvCxnSpPr>
        <p:spPr bwMode="auto">
          <a:xfrm>
            <a:off x="5578570" y="3662182"/>
            <a:ext cx="387649" cy="429405"/>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p:nvPr/>
        </p:nvCxnSpPr>
        <p:spPr bwMode="auto">
          <a:xfrm>
            <a:off x="5346643" y="3080872"/>
            <a:ext cx="504501" cy="0"/>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Arrow Connector 40"/>
          <p:cNvCxnSpPr/>
          <p:nvPr/>
        </p:nvCxnSpPr>
        <p:spPr bwMode="auto">
          <a:xfrm flipV="1">
            <a:off x="5141452" y="2156236"/>
            <a:ext cx="372967" cy="479260"/>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Arrow Connector 41"/>
          <p:cNvCxnSpPr/>
          <p:nvPr/>
        </p:nvCxnSpPr>
        <p:spPr bwMode="auto">
          <a:xfrm flipH="1" flipV="1">
            <a:off x="3904241" y="2003001"/>
            <a:ext cx="340554" cy="662033"/>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75877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Spiritual senses – are trained through </a:t>
            </a:r>
            <a:r>
              <a:rPr lang="en-GB" sz="3600" dirty="0" smtClean="0"/>
              <a:t>our relationship </a:t>
            </a:r>
            <a:r>
              <a:rPr lang="en-GB" sz="3600" dirty="0" smtClean="0"/>
              <a:t>with God</a:t>
            </a:r>
            <a:endParaRPr lang="en-GB" sz="3600" dirty="0"/>
          </a:p>
          <a:p>
            <a:pPr>
              <a:spcBef>
                <a:spcPts val="1800"/>
              </a:spcBef>
            </a:pPr>
            <a:r>
              <a:rPr lang="en-GB" sz="3600" dirty="0" smtClean="0"/>
              <a:t>All knowing , All powerful, All present</a:t>
            </a:r>
          </a:p>
          <a:p>
            <a:pPr>
              <a:spcBef>
                <a:spcPts val="1800"/>
              </a:spcBef>
            </a:pPr>
            <a:r>
              <a:rPr lang="en-GB" sz="3600" dirty="0" smtClean="0"/>
              <a:t>Spontaneous flow of revelation knowledge</a:t>
            </a:r>
          </a:p>
          <a:p>
            <a:pPr>
              <a:spcBef>
                <a:spcPts val="1800"/>
              </a:spcBef>
            </a:pPr>
            <a:r>
              <a:rPr lang="en-GB" sz="3600" dirty="0" smtClean="0"/>
              <a:t>Thoughts of God dance in our mind</a:t>
            </a:r>
          </a:p>
          <a:p>
            <a:pPr>
              <a:spcBef>
                <a:spcPts val="1800"/>
              </a:spcBef>
            </a:pPr>
            <a:r>
              <a:rPr lang="en-GB" sz="3600" dirty="0" smtClean="0"/>
              <a:t>Feelings of God move our emotions</a:t>
            </a:r>
          </a:p>
          <a:p>
            <a:pPr>
              <a:spcBef>
                <a:spcPts val="1800"/>
              </a:spcBef>
            </a:pPr>
            <a:r>
              <a:rPr lang="en-GB" sz="3600" dirty="0" smtClean="0"/>
              <a:t>Impressions of God </a:t>
            </a:r>
            <a:r>
              <a:rPr lang="en-GB" sz="3600" dirty="0" smtClean="0"/>
              <a:t>motivate</a:t>
            </a:r>
            <a:r>
              <a:rPr lang="en-GB" sz="3600" dirty="0" smtClean="0"/>
              <a:t> </a:t>
            </a:r>
            <a:r>
              <a:rPr lang="en-GB" sz="3600" dirty="0" smtClean="0"/>
              <a:t>our </a:t>
            </a:r>
            <a:r>
              <a:rPr lang="en-GB" sz="3600" dirty="0" smtClean="0"/>
              <a:t>will</a:t>
            </a:r>
            <a:r>
              <a:rPr lang="en-GB" sz="3600" dirty="0" smtClean="0"/>
              <a:t>s</a:t>
            </a:r>
            <a:endParaRPr lang="en-GB" sz="3600" dirty="0" smtClean="0"/>
          </a:p>
          <a:p>
            <a:pPr>
              <a:spcBef>
                <a:spcPts val="1800"/>
              </a:spcBef>
            </a:pPr>
            <a:r>
              <a:rPr lang="en-GB" sz="3600" dirty="0" smtClean="0"/>
              <a:t>Visions &amp; Pictures form in our imagination</a:t>
            </a:r>
          </a:p>
          <a:p>
            <a:pPr>
              <a:spcBef>
                <a:spcPts val="1800"/>
              </a:spcBef>
            </a:pP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6981671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Learn to tune into </a:t>
            </a:r>
            <a:r>
              <a:rPr lang="en-GB" sz="3600" dirty="0" smtClean="0"/>
              <a:t>hear </a:t>
            </a:r>
            <a:r>
              <a:rPr lang="en-GB" sz="3600" dirty="0" smtClean="0"/>
              <a:t>God’s voice inside</a:t>
            </a:r>
            <a:endParaRPr lang="en-GB" sz="3600" dirty="0" smtClean="0"/>
          </a:p>
          <a:p>
            <a:pPr>
              <a:spcBef>
                <a:spcPts val="1800"/>
              </a:spcBef>
            </a:pPr>
            <a:r>
              <a:rPr lang="en-GB" sz="3600" dirty="0" smtClean="0"/>
              <a:t>Learn to see from </a:t>
            </a:r>
            <a:r>
              <a:rPr lang="en-GB" sz="3600" dirty="0" smtClean="0"/>
              <a:t>the inside</a:t>
            </a:r>
            <a:endParaRPr lang="en-GB" sz="3600" dirty="0" smtClean="0"/>
          </a:p>
          <a:p>
            <a:pPr>
              <a:spcBef>
                <a:spcPts val="1800"/>
              </a:spcBef>
            </a:pPr>
            <a:r>
              <a:rPr lang="en-GB" sz="3600" dirty="0" smtClean="0"/>
              <a:t>Learn to hear from the inside</a:t>
            </a:r>
          </a:p>
          <a:p>
            <a:pPr>
              <a:spcBef>
                <a:spcPts val="1800"/>
              </a:spcBef>
            </a:pPr>
            <a:r>
              <a:rPr lang="en-GB" sz="3600" dirty="0" smtClean="0"/>
              <a:t>Learn to feel from the inside</a:t>
            </a:r>
          </a:p>
          <a:p>
            <a:pPr>
              <a:spcBef>
                <a:spcPts val="1800"/>
              </a:spcBef>
            </a:pPr>
            <a:r>
              <a:rPr lang="en-GB" sz="3600" dirty="0" smtClean="0"/>
              <a:t>Learn to be guided from the inside</a:t>
            </a:r>
          </a:p>
          <a:p>
            <a:pPr>
              <a:spcBef>
                <a:spcPts val="1800"/>
              </a:spcBef>
            </a:pPr>
            <a:r>
              <a:rPr lang="en-GB" sz="3600" dirty="0" smtClean="0"/>
              <a:t>Learn to smell from inside</a:t>
            </a:r>
          </a:p>
          <a:p>
            <a:pPr>
              <a:spcBef>
                <a:spcPts val="1800"/>
              </a:spcBef>
            </a:pPr>
            <a:r>
              <a:rPr lang="en-GB" sz="3600" dirty="0" smtClean="0"/>
              <a:t>Learn to touch from inside</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5998523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a:xfrm>
            <a:off x="1907579" y="1267920"/>
            <a:ext cx="4694758" cy="5004000"/>
            <a:chOff x="2339752" y="513000"/>
            <a:chExt cx="5471583" cy="583200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9752" y="513000"/>
              <a:ext cx="5471583" cy="5832000"/>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859643" y="1160875"/>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4742789" y="1852300"/>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4715180" y="2639342"/>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grpSp>
      <p:grpSp>
        <p:nvGrpSpPr>
          <p:cNvPr id="3" name="Group 2"/>
          <p:cNvGrpSpPr/>
          <p:nvPr/>
        </p:nvGrpSpPr>
        <p:grpSpPr>
          <a:xfrm>
            <a:off x="178791" y="789399"/>
            <a:ext cx="1728788" cy="5562600"/>
            <a:chOff x="323850" y="836613"/>
            <a:chExt cx="1728788" cy="5562600"/>
          </a:xfrm>
        </p:grpSpPr>
        <p:sp>
          <p:nvSpPr>
            <p:cNvPr id="8" name="AutoShape 47"/>
            <p:cNvSpPr>
              <a:spLocks noChangeArrowheads="1"/>
            </p:cNvSpPr>
            <p:nvPr/>
          </p:nvSpPr>
          <p:spPr bwMode="auto">
            <a:xfrm>
              <a:off x="323850" y="8366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dirty="0" smtClean="0">
                  <a:solidFill>
                    <a:srgbClr val="000000"/>
                  </a:solidFill>
                  <a:latin typeface="Arial" charset="0"/>
                </a:rPr>
                <a:t>Fear of God</a:t>
              </a:r>
            </a:p>
          </p:txBody>
        </p:sp>
        <p:sp>
          <p:nvSpPr>
            <p:cNvPr id="9" name="AutoShape 48"/>
            <p:cNvSpPr>
              <a:spLocks noChangeArrowheads="1"/>
            </p:cNvSpPr>
            <p:nvPr/>
          </p:nvSpPr>
          <p:spPr bwMode="auto">
            <a:xfrm>
              <a:off x="323850" y="14843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Reverence</a:t>
              </a:r>
            </a:p>
          </p:txBody>
        </p:sp>
        <p:sp>
          <p:nvSpPr>
            <p:cNvPr id="10" name="AutoShape 49"/>
            <p:cNvSpPr>
              <a:spLocks noChangeArrowheads="1"/>
            </p:cNvSpPr>
            <p:nvPr/>
          </p:nvSpPr>
          <p:spPr bwMode="auto">
            <a:xfrm>
              <a:off x="323850" y="2132013"/>
              <a:ext cx="1728788" cy="377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b="1" smtClean="0">
                  <a:solidFill>
                    <a:srgbClr val="000000"/>
                  </a:solidFill>
                  <a:latin typeface="Arial" charset="0"/>
                </a:rPr>
                <a:t>Worship</a:t>
              </a:r>
            </a:p>
          </p:txBody>
        </p:sp>
        <p:sp>
          <p:nvSpPr>
            <p:cNvPr id="11" name="AutoShape 50"/>
            <p:cNvSpPr>
              <a:spLocks noChangeArrowheads="1"/>
            </p:cNvSpPr>
            <p:nvPr/>
          </p:nvSpPr>
          <p:spPr bwMode="auto">
            <a:xfrm>
              <a:off x="323850" y="47244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Revelation</a:t>
              </a:r>
            </a:p>
          </p:txBody>
        </p:sp>
        <p:sp>
          <p:nvSpPr>
            <p:cNvPr id="12" name="AutoShape 51"/>
            <p:cNvSpPr>
              <a:spLocks noChangeArrowheads="1"/>
            </p:cNvSpPr>
            <p:nvPr/>
          </p:nvSpPr>
          <p:spPr bwMode="auto">
            <a:xfrm>
              <a:off x="323850" y="53721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Intuition</a:t>
              </a:r>
            </a:p>
          </p:txBody>
        </p:sp>
        <p:sp>
          <p:nvSpPr>
            <p:cNvPr id="13" name="AutoShape 52"/>
            <p:cNvSpPr>
              <a:spLocks noChangeArrowheads="1"/>
            </p:cNvSpPr>
            <p:nvPr/>
          </p:nvSpPr>
          <p:spPr bwMode="auto">
            <a:xfrm>
              <a:off x="323850" y="602138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Heavenly</a:t>
              </a:r>
            </a:p>
          </p:txBody>
        </p:sp>
        <p:sp>
          <p:nvSpPr>
            <p:cNvPr id="14" name="AutoShape 53"/>
            <p:cNvSpPr>
              <a:spLocks noChangeArrowheads="1"/>
            </p:cNvSpPr>
            <p:nvPr/>
          </p:nvSpPr>
          <p:spPr bwMode="auto">
            <a:xfrm>
              <a:off x="323850" y="2779713"/>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Prayer</a:t>
              </a:r>
            </a:p>
          </p:txBody>
        </p:sp>
        <p:sp>
          <p:nvSpPr>
            <p:cNvPr id="15" name="AutoShape 54"/>
            <p:cNvSpPr>
              <a:spLocks noChangeArrowheads="1"/>
            </p:cNvSpPr>
            <p:nvPr/>
          </p:nvSpPr>
          <p:spPr bwMode="auto">
            <a:xfrm>
              <a:off x="323850" y="4076700"/>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Faith</a:t>
              </a:r>
            </a:p>
          </p:txBody>
        </p:sp>
        <p:sp>
          <p:nvSpPr>
            <p:cNvPr id="16" name="AutoShape 55"/>
            <p:cNvSpPr>
              <a:spLocks noChangeArrowheads="1"/>
            </p:cNvSpPr>
            <p:nvPr/>
          </p:nvSpPr>
          <p:spPr bwMode="auto">
            <a:xfrm>
              <a:off x="323850" y="3500438"/>
              <a:ext cx="1728788" cy="377825"/>
            </a:xfrm>
            <a:prstGeom prst="flowChartAlternateProcess">
              <a:avLst/>
            </a:prstGeom>
            <a:solidFill>
              <a:srgbClr val="CC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mtClean="0">
                  <a:solidFill>
                    <a:srgbClr val="000000"/>
                  </a:solidFill>
                  <a:latin typeface="Arial" charset="0"/>
                </a:rPr>
                <a:t>Hope</a:t>
              </a:r>
            </a:p>
          </p:txBody>
        </p:sp>
      </p:grpSp>
      <p:grpSp>
        <p:nvGrpSpPr>
          <p:cNvPr id="5" name="Group 4"/>
          <p:cNvGrpSpPr/>
          <p:nvPr/>
        </p:nvGrpSpPr>
        <p:grpSpPr>
          <a:xfrm>
            <a:off x="2195736" y="127955"/>
            <a:ext cx="4568613" cy="377827"/>
            <a:chOff x="2195736" y="127955"/>
            <a:chExt cx="4568613" cy="377827"/>
          </a:xfrm>
        </p:grpSpPr>
        <p:sp>
          <p:nvSpPr>
            <p:cNvPr id="28" name="AutoShape 47"/>
            <p:cNvSpPr>
              <a:spLocks noChangeArrowheads="1"/>
            </p:cNvSpPr>
            <p:nvPr/>
          </p:nvSpPr>
          <p:spPr bwMode="auto">
            <a:xfrm>
              <a:off x="2195736" y="127956"/>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Sight</a:t>
              </a:r>
            </a:p>
          </p:txBody>
        </p:sp>
        <p:sp>
          <p:nvSpPr>
            <p:cNvPr id="37" name="AutoShape 47"/>
            <p:cNvSpPr>
              <a:spLocks noChangeArrowheads="1"/>
            </p:cNvSpPr>
            <p:nvPr/>
          </p:nvSpPr>
          <p:spPr bwMode="auto">
            <a:xfrm>
              <a:off x="3131840" y="127957"/>
              <a:ext cx="822097"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Hearing</a:t>
              </a:r>
            </a:p>
          </p:txBody>
        </p:sp>
        <p:sp>
          <p:nvSpPr>
            <p:cNvPr id="38" name="AutoShape 47"/>
            <p:cNvSpPr>
              <a:spLocks noChangeArrowheads="1"/>
            </p:cNvSpPr>
            <p:nvPr/>
          </p:nvSpPr>
          <p:spPr bwMode="auto">
            <a:xfrm>
              <a:off x="4139315"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Smell</a:t>
              </a:r>
            </a:p>
          </p:txBody>
        </p:sp>
        <p:sp>
          <p:nvSpPr>
            <p:cNvPr id="39" name="AutoShape 47"/>
            <p:cNvSpPr>
              <a:spLocks noChangeArrowheads="1"/>
            </p:cNvSpPr>
            <p:nvPr/>
          </p:nvSpPr>
          <p:spPr bwMode="auto">
            <a:xfrm>
              <a:off x="5035966" y="127957"/>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a:solidFill>
                    <a:schemeClr val="bg1"/>
                  </a:solidFill>
                  <a:latin typeface="Arial" charset="0"/>
                </a:rPr>
                <a:t>T</a:t>
              </a:r>
              <a:r>
                <a:rPr lang="en-GB" dirty="0" smtClean="0">
                  <a:solidFill>
                    <a:schemeClr val="bg1"/>
                  </a:solidFill>
                  <a:latin typeface="Arial" charset="0"/>
                </a:rPr>
                <a:t>aste</a:t>
              </a:r>
            </a:p>
          </p:txBody>
        </p:sp>
        <p:sp>
          <p:nvSpPr>
            <p:cNvPr id="40" name="AutoShape 47"/>
            <p:cNvSpPr>
              <a:spLocks noChangeArrowheads="1"/>
            </p:cNvSpPr>
            <p:nvPr/>
          </p:nvSpPr>
          <p:spPr bwMode="auto">
            <a:xfrm>
              <a:off x="6012160" y="127955"/>
              <a:ext cx="752189" cy="377825"/>
            </a:xfrm>
            <a:prstGeom prst="flowChartAlternateProcess">
              <a:avLst/>
            </a:prstGeom>
            <a:solidFill>
              <a:schemeClr val="accent2">
                <a:lumMod val="50000"/>
              </a:schemeClr>
            </a:solidFill>
            <a:ln w="9525">
              <a:solidFill>
                <a:schemeClr val="tx1"/>
              </a:solidFill>
              <a:miter lim="800000"/>
              <a:headEnd/>
              <a:tailEnd/>
            </a:ln>
            <a:effectLst/>
            <a:extLst/>
          </p:spPr>
          <p:txBody>
            <a:bodyPr wrap="none" lIns="0" tIns="0" rIns="0" bIns="0" anchor="ctr">
              <a:normAutofit/>
            </a:bodyPr>
            <a:lstStyle/>
            <a:p>
              <a:pPr algn="ctr"/>
              <a:r>
                <a:rPr lang="en-GB" dirty="0" smtClean="0">
                  <a:solidFill>
                    <a:schemeClr val="bg1"/>
                  </a:solidFill>
                  <a:latin typeface="Arial" charset="0"/>
                </a:rPr>
                <a:t>Touch</a:t>
              </a:r>
            </a:p>
          </p:txBody>
        </p:sp>
      </p:grpSp>
      <p:cxnSp>
        <p:nvCxnSpPr>
          <p:cNvPr id="47" name="Straight Arrow Connector 46"/>
          <p:cNvCxnSpPr/>
          <p:nvPr/>
        </p:nvCxnSpPr>
        <p:spPr bwMode="auto">
          <a:xfrm>
            <a:off x="4139315" y="4017742"/>
            <a:ext cx="0" cy="1127089"/>
          </a:xfrm>
          <a:prstGeom prst="straightConnector1">
            <a:avLst/>
          </a:prstGeom>
          <a:noFill/>
          <a:ln w="50800" cap="flat" cmpd="sng" algn="ctr">
            <a:solidFill>
              <a:srgbClr val="FFC000"/>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Line 6"/>
          <p:cNvSpPr>
            <a:spLocks noChangeShapeType="1"/>
          </p:cNvSpPr>
          <p:nvPr/>
        </p:nvSpPr>
        <p:spPr bwMode="auto">
          <a:xfrm flipH="1">
            <a:off x="2702195" y="3973730"/>
            <a:ext cx="1367515" cy="2254178"/>
          </a:xfrm>
          <a:prstGeom prst="line">
            <a:avLst/>
          </a:prstGeom>
          <a:noFill/>
          <a:ln w="76200">
            <a:solidFill>
              <a:srgbClr val="FFFF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000000"/>
              </a:solidFill>
            </a:endParaRPr>
          </a:p>
        </p:txBody>
      </p:sp>
      <p:grpSp>
        <p:nvGrpSpPr>
          <p:cNvPr id="25" name="Group 24"/>
          <p:cNvGrpSpPr/>
          <p:nvPr/>
        </p:nvGrpSpPr>
        <p:grpSpPr>
          <a:xfrm>
            <a:off x="6793937" y="671923"/>
            <a:ext cx="2170549" cy="5940425"/>
            <a:chOff x="3611563" y="728663"/>
            <a:chExt cx="3529012" cy="5940425"/>
          </a:xfrm>
        </p:grpSpPr>
        <p:sp>
          <p:nvSpPr>
            <p:cNvPr id="26" name="AutoShape 4"/>
            <p:cNvSpPr>
              <a:spLocks noChangeArrowheads="1"/>
            </p:cNvSpPr>
            <p:nvPr/>
          </p:nvSpPr>
          <p:spPr bwMode="auto">
            <a:xfrm>
              <a:off x="3635375" y="728663"/>
              <a:ext cx="3455988" cy="7874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dirty="0" smtClean="0">
                  <a:solidFill>
                    <a:srgbClr val="000000"/>
                  </a:solidFill>
                  <a:latin typeface="Arial" charset="0"/>
                </a:rPr>
                <a:t>Awestruck All Knowing, </a:t>
              </a:r>
              <a:br>
                <a:rPr lang="en-GB" sz="1400" dirty="0" smtClean="0">
                  <a:solidFill>
                    <a:srgbClr val="000000"/>
                  </a:solidFill>
                  <a:latin typeface="Arial" charset="0"/>
                </a:rPr>
              </a:br>
              <a:r>
                <a:rPr lang="en-GB" sz="1400" dirty="0" smtClean="0">
                  <a:solidFill>
                    <a:srgbClr val="000000"/>
                  </a:solidFill>
                  <a:latin typeface="Arial" charset="0"/>
                </a:rPr>
                <a:t>All Seeing, All Powerful, </a:t>
              </a:r>
              <a:br>
                <a:rPr lang="en-GB" sz="1400" dirty="0" smtClean="0">
                  <a:solidFill>
                    <a:srgbClr val="000000"/>
                  </a:solidFill>
                  <a:latin typeface="Arial" charset="0"/>
                </a:rPr>
              </a:br>
              <a:r>
                <a:rPr lang="en-GB" sz="1400" dirty="0" smtClean="0">
                  <a:solidFill>
                    <a:srgbClr val="000000"/>
                  </a:solidFill>
                  <a:latin typeface="Arial" charset="0"/>
                </a:rPr>
                <a:t>Almighty, Consuming Fire</a:t>
              </a:r>
            </a:p>
          </p:txBody>
        </p:sp>
        <p:sp>
          <p:nvSpPr>
            <p:cNvPr id="27" name="AutoShape 5"/>
            <p:cNvSpPr>
              <a:spLocks noChangeArrowheads="1"/>
            </p:cNvSpPr>
            <p:nvPr/>
          </p:nvSpPr>
          <p:spPr bwMode="auto">
            <a:xfrm>
              <a:off x="3635375" y="1628775"/>
              <a:ext cx="3455988" cy="32385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Honour Respect</a:t>
              </a:r>
            </a:p>
          </p:txBody>
        </p:sp>
        <p:sp>
          <p:nvSpPr>
            <p:cNvPr id="29" name="AutoShape 6"/>
            <p:cNvSpPr>
              <a:spLocks noChangeArrowheads="1"/>
            </p:cNvSpPr>
            <p:nvPr/>
          </p:nvSpPr>
          <p:spPr bwMode="auto">
            <a:xfrm>
              <a:off x="3635375" y="2132013"/>
              <a:ext cx="3455988" cy="504825"/>
            </a:xfrm>
            <a:prstGeom prst="flowChartAlternateProcess">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dirty="0" smtClean="0">
                  <a:solidFill>
                    <a:srgbClr val="000000"/>
                  </a:solidFill>
                  <a:latin typeface="Arial" charset="0"/>
                </a:rPr>
                <a:t>Obeisance, Obedience</a:t>
              </a:r>
              <a:br>
                <a:rPr lang="en-GB" sz="1400" dirty="0" smtClean="0">
                  <a:solidFill>
                    <a:srgbClr val="000000"/>
                  </a:solidFill>
                  <a:latin typeface="Arial" charset="0"/>
                </a:rPr>
              </a:br>
              <a:r>
                <a:rPr lang="en-GB" sz="1400" dirty="0" smtClean="0">
                  <a:solidFill>
                    <a:srgbClr val="000000"/>
                  </a:solidFill>
                  <a:latin typeface="Arial" charset="0"/>
                </a:rPr>
                <a:t>Surrender, Submission</a:t>
              </a:r>
            </a:p>
          </p:txBody>
        </p:sp>
        <p:sp>
          <p:nvSpPr>
            <p:cNvPr id="30" name="AutoShape 7"/>
            <p:cNvSpPr>
              <a:spLocks noChangeArrowheads="1"/>
            </p:cNvSpPr>
            <p:nvPr/>
          </p:nvSpPr>
          <p:spPr bwMode="auto">
            <a:xfrm>
              <a:off x="3635375" y="2781300"/>
              <a:ext cx="3455988" cy="503238"/>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Constant 2 Way</a:t>
              </a:r>
              <a:br>
                <a:rPr lang="en-GB" sz="1400" smtClean="0">
                  <a:solidFill>
                    <a:srgbClr val="000000"/>
                  </a:solidFill>
                  <a:latin typeface="Arial" charset="0"/>
                </a:rPr>
              </a:br>
              <a:r>
                <a:rPr lang="en-GB" sz="1400" smtClean="0">
                  <a:solidFill>
                    <a:srgbClr val="000000"/>
                  </a:solidFill>
                  <a:latin typeface="Arial" charset="0"/>
                </a:rPr>
                <a:t>Communication Flow </a:t>
              </a:r>
            </a:p>
          </p:txBody>
        </p:sp>
        <p:sp>
          <p:nvSpPr>
            <p:cNvPr id="31" name="AutoShape 8"/>
            <p:cNvSpPr>
              <a:spLocks noChangeArrowheads="1"/>
            </p:cNvSpPr>
            <p:nvPr/>
          </p:nvSpPr>
          <p:spPr bwMode="auto">
            <a:xfrm>
              <a:off x="3611563" y="4076700"/>
              <a:ext cx="3455987" cy="5588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Harmony, Concord, </a:t>
              </a:r>
              <a:br>
                <a:rPr lang="en-GB" sz="1400" smtClean="0">
                  <a:solidFill>
                    <a:srgbClr val="000000"/>
                  </a:solidFill>
                  <a:latin typeface="Arial" charset="0"/>
                </a:rPr>
              </a:br>
              <a:r>
                <a:rPr lang="en-GB" sz="1400" smtClean="0">
                  <a:solidFill>
                    <a:srgbClr val="000000"/>
                  </a:solidFill>
                  <a:latin typeface="Arial" charset="0"/>
                </a:rPr>
                <a:t>Understanding, Knowing</a:t>
              </a:r>
            </a:p>
          </p:txBody>
        </p:sp>
        <p:sp>
          <p:nvSpPr>
            <p:cNvPr id="32" name="AutoShape 9"/>
            <p:cNvSpPr>
              <a:spLocks noChangeArrowheads="1"/>
            </p:cNvSpPr>
            <p:nvPr/>
          </p:nvSpPr>
          <p:spPr bwMode="auto">
            <a:xfrm>
              <a:off x="3611563" y="3429000"/>
              <a:ext cx="3455987" cy="576263"/>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Visions, Dreams,</a:t>
              </a:r>
              <a:br>
                <a:rPr lang="en-GB" sz="1400" smtClean="0">
                  <a:solidFill>
                    <a:srgbClr val="000000"/>
                  </a:solidFill>
                  <a:latin typeface="Arial" charset="0"/>
                </a:rPr>
              </a:br>
              <a:r>
                <a:rPr lang="en-GB" sz="1400" smtClean="0">
                  <a:solidFill>
                    <a:srgbClr val="000000"/>
                  </a:solidFill>
                  <a:latin typeface="Arial" charset="0"/>
                </a:rPr>
                <a:t>Seeing Opportunities</a:t>
              </a:r>
            </a:p>
          </p:txBody>
        </p:sp>
        <p:sp>
          <p:nvSpPr>
            <p:cNvPr id="33" name="AutoShape 10"/>
            <p:cNvSpPr>
              <a:spLocks noChangeArrowheads="1"/>
            </p:cNvSpPr>
            <p:nvPr/>
          </p:nvSpPr>
          <p:spPr bwMode="auto">
            <a:xfrm>
              <a:off x="3635375" y="4779963"/>
              <a:ext cx="3505200" cy="520700"/>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Inspiration, Light, </a:t>
              </a:r>
              <a:br>
                <a:rPr lang="en-GB" sz="1400" smtClean="0">
                  <a:solidFill>
                    <a:srgbClr val="000000"/>
                  </a:solidFill>
                  <a:latin typeface="Arial" charset="0"/>
                </a:rPr>
              </a:br>
              <a:r>
                <a:rPr lang="en-GB" sz="1400" smtClean="0">
                  <a:solidFill>
                    <a:srgbClr val="000000"/>
                  </a:solidFill>
                  <a:latin typeface="Arial" charset="0"/>
                </a:rPr>
                <a:t>Counsel, Wisdom</a:t>
              </a:r>
            </a:p>
          </p:txBody>
        </p:sp>
        <p:sp>
          <p:nvSpPr>
            <p:cNvPr id="34" name="AutoShape 11"/>
            <p:cNvSpPr>
              <a:spLocks noChangeArrowheads="1"/>
            </p:cNvSpPr>
            <p:nvPr/>
          </p:nvSpPr>
          <p:spPr bwMode="auto">
            <a:xfrm>
              <a:off x="3635375" y="5373688"/>
              <a:ext cx="3455988" cy="503237"/>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Knowledge, Gut feelings</a:t>
              </a:r>
              <a:br>
                <a:rPr lang="en-GB" sz="1400" smtClean="0">
                  <a:solidFill>
                    <a:srgbClr val="000000"/>
                  </a:solidFill>
                  <a:latin typeface="Arial" charset="0"/>
                </a:rPr>
              </a:br>
              <a:r>
                <a:rPr lang="en-GB" sz="1400" smtClean="0">
                  <a:solidFill>
                    <a:srgbClr val="000000"/>
                  </a:solidFill>
                  <a:latin typeface="Arial" charset="0"/>
                </a:rPr>
                <a:t>Instinct</a:t>
              </a:r>
            </a:p>
          </p:txBody>
        </p:sp>
        <p:sp>
          <p:nvSpPr>
            <p:cNvPr id="35" name="AutoShape 12"/>
            <p:cNvSpPr>
              <a:spLocks noChangeArrowheads="1"/>
            </p:cNvSpPr>
            <p:nvPr/>
          </p:nvSpPr>
          <p:spPr bwMode="auto">
            <a:xfrm>
              <a:off x="3635375" y="6075363"/>
              <a:ext cx="3455988" cy="593725"/>
            </a:xfrm>
            <a:prstGeom prst="flowChartAlternateProcess">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r>
                <a:rPr lang="en-GB" sz="1400" smtClean="0">
                  <a:solidFill>
                    <a:srgbClr val="000000"/>
                  </a:solidFill>
                  <a:latin typeface="Arial" charset="0"/>
                </a:rPr>
                <a:t>Spiritual Consciousness</a:t>
              </a:r>
              <a:br>
                <a:rPr lang="en-GB" sz="1400" smtClean="0">
                  <a:solidFill>
                    <a:srgbClr val="000000"/>
                  </a:solidFill>
                  <a:latin typeface="Arial" charset="0"/>
                </a:rPr>
              </a:br>
              <a:r>
                <a:rPr lang="en-GB" sz="1400" smtClean="0">
                  <a:solidFill>
                    <a:srgbClr val="000000"/>
                  </a:solidFill>
                  <a:latin typeface="Arial" charset="0"/>
                </a:rPr>
                <a:t>Heavenly Access</a:t>
              </a:r>
            </a:p>
          </p:txBody>
        </p:sp>
      </p:grpSp>
    </p:spTree>
    <p:extLst>
      <p:ext uri="{BB962C8B-B14F-4D97-AF65-F5344CB8AC3E}">
        <p14:creationId xmlns:p14="http://schemas.microsoft.com/office/powerpoint/2010/main" val="426562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p:spPr>
        <p:txBody>
          <a:bodyPr lIns="18000" tIns="0" rIns="18000" bIns="0"/>
          <a:lstStyle/>
          <a:p>
            <a:pPr>
              <a:spcBef>
                <a:spcPts val="1800"/>
              </a:spcBef>
            </a:pPr>
            <a:r>
              <a:rPr lang="en-GB" sz="3600" dirty="0" smtClean="0"/>
              <a:t>Gifts &amp; callings</a:t>
            </a:r>
          </a:p>
          <a:p>
            <a:pPr>
              <a:spcBef>
                <a:spcPts val="1800"/>
              </a:spcBef>
            </a:pPr>
            <a:r>
              <a:rPr lang="en-GB" sz="3600" dirty="0" smtClean="0"/>
              <a:t>Prophetic – revelation gate, hope gate</a:t>
            </a:r>
          </a:p>
          <a:p>
            <a:pPr>
              <a:spcBef>
                <a:spcPts val="1800"/>
              </a:spcBef>
            </a:pPr>
            <a:r>
              <a:rPr lang="en-GB" sz="3600" dirty="0" smtClean="0"/>
              <a:t>Spiritual gifts flow</a:t>
            </a:r>
            <a:r>
              <a:rPr lang="en-GB" sz="3600" dirty="0"/>
              <a:t> </a:t>
            </a:r>
            <a:r>
              <a:rPr lang="en-GB" sz="3600" dirty="0" smtClean="0"/>
              <a:t>- </a:t>
            </a:r>
            <a:r>
              <a:rPr lang="en-GB" sz="3600" dirty="0"/>
              <a:t>Intuition </a:t>
            </a:r>
            <a:r>
              <a:rPr lang="en-GB" sz="3600" dirty="0" smtClean="0"/>
              <a:t>gate - Words knowledge, wisdom, distinguishing spirits</a:t>
            </a:r>
          </a:p>
          <a:p>
            <a:pPr>
              <a:spcBef>
                <a:spcPts val="1800"/>
              </a:spcBef>
            </a:pPr>
            <a:r>
              <a:rPr lang="en-GB" sz="3600" dirty="0" smtClean="0"/>
              <a:t>Healing, miracles – Faith Gate</a:t>
            </a:r>
          </a:p>
          <a:p>
            <a:pPr>
              <a:spcBef>
                <a:spcPts val="1800"/>
              </a:spcBef>
            </a:pPr>
            <a:r>
              <a:rPr lang="en-GB" sz="3600" dirty="0" smtClean="0"/>
              <a:t>We all need reverence, fear of God, prayer gates open for intimate relationship</a:t>
            </a:r>
          </a:p>
          <a:p>
            <a:pPr>
              <a:spcBef>
                <a:spcPts val="1800"/>
              </a:spcBef>
            </a:pPr>
            <a:r>
              <a:rPr lang="en-GB" sz="3600" dirty="0" smtClean="0"/>
              <a:t>Will we be worshippers – obedient?</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402239145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5138" name="Rectangle 2"/>
          <p:cNvSpPr>
            <a:spLocks noGrp="1" noChangeArrowheads="1"/>
          </p:cNvSpPr>
          <p:nvPr>
            <p:ph type="body" idx="1"/>
          </p:nvPr>
        </p:nvSpPr>
        <p:spPr>
          <a:xfrm>
            <a:off x="0" y="980728"/>
            <a:ext cx="9144000" cy="5877272"/>
          </a:xfrm>
          <a:noFill/>
          <a:ln/>
        </p:spPr>
        <p:txBody>
          <a:bodyPr lIns="18000" tIns="0" rIns="18000" bIns="0"/>
          <a:lstStyle/>
          <a:p>
            <a:pPr marL="324000" indent="-324000">
              <a:spcBef>
                <a:spcPts val="1800"/>
              </a:spcBef>
            </a:pPr>
            <a:r>
              <a:rPr lang="en-GB" sz="3600" dirty="0" smtClean="0">
                <a:effectLst>
                  <a:outerShdw blurRad="38100" dist="63500" dir="2700000" algn="tl">
                    <a:srgbClr val="000000"/>
                  </a:outerShdw>
                </a:effectLst>
              </a:rPr>
              <a:t>Destiny flows through a strong </a:t>
            </a:r>
            <a:r>
              <a:rPr lang="en-GB" sz="3600" dirty="0" smtClean="0">
                <a:effectLst>
                  <a:outerShdw blurRad="38100" dist="63500" dir="2700000" algn="tl">
                    <a:srgbClr val="000000"/>
                  </a:outerShdw>
                </a:effectLst>
              </a:rPr>
              <a:t>spirit</a:t>
            </a:r>
          </a:p>
          <a:p>
            <a:pPr marL="324000" indent="-324000">
              <a:spcBef>
                <a:spcPts val="1800"/>
              </a:spcBef>
            </a:pPr>
            <a:r>
              <a:rPr lang="en-GB" sz="3600" dirty="0" smtClean="0">
                <a:effectLst>
                  <a:outerShdw blurRad="38100" dist="63500" dir="2700000" algn="tl">
                    <a:srgbClr val="000000"/>
                  </a:outerShdw>
                </a:effectLst>
              </a:rPr>
              <a:t>Destiny is blocked by a dominant soul</a:t>
            </a:r>
          </a:p>
          <a:p>
            <a:pPr marL="324000" indent="-324000">
              <a:spcBef>
                <a:spcPts val="1800"/>
              </a:spcBef>
            </a:pPr>
            <a:r>
              <a:rPr lang="en-GB" sz="3600" dirty="0" smtClean="0">
                <a:effectLst>
                  <a:outerShdw blurRad="38100" dist="63500" dir="2700000" algn="tl">
                    <a:srgbClr val="000000"/>
                  </a:outerShdw>
                </a:effectLst>
              </a:rPr>
              <a:t>Soul restored </a:t>
            </a:r>
            <a:r>
              <a:rPr lang="en-GB" sz="3600" dirty="0" smtClean="0">
                <a:effectLst>
                  <a:outerShdw blurRad="38100" dist="63500" dir="2700000" algn="tl">
                    <a:srgbClr val="000000"/>
                  </a:outerShdw>
                </a:effectLst>
              </a:rPr>
              <a:t>&amp; refined the restore order</a:t>
            </a:r>
            <a:endParaRPr lang="en-GB" sz="3600" dirty="0" smtClean="0">
              <a:solidFill>
                <a:srgbClr val="FFFF00"/>
              </a:solidFill>
              <a:effectLst>
                <a:outerShdw blurRad="38100" dist="63500" dir="2700000" algn="tl">
                  <a:srgbClr val="000000"/>
                </a:outerShdw>
              </a:effectLst>
            </a:endParaRPr>
          </a:p>
          <a:p>
            <a:pPr marL="324000" indent="-324000">
              <a:spcBef>
                <a:spcPts val="1800"/>
              </a:spcBef>
            </a:pPr>
            <a:r>
              <a:rPr lang="en-GB" sz="3600" dirty="0" smtClean="0">
                <a:effectLst>
                  <a:outerShdw blurRad="38100" dist="63500" dir="2700000" algn="tl">
                    <a:srgbClr val="000000"/>
                  </a:outerShdw>
                </a:effectLst>
              </a:rPr>
              <a:t>Spirit - Soul - Body</a:t>
            </a:r>
          </a:p>
          <a:p>
            <a:pPr marL="324000" indent="-324000">
              <a:spcBef>
                <a:spcPts val="1800"/>
              </a:spcBef>
            </a:pPr>
            <a:r>
              <a:rPr lang="en-GB" sz="3600" dirty="0" smtClean="0">
                <a:effectLst>
                  <a:outerShdw blurRad="38100" dist="63500" dir="2700000" algn="tl">
                    <a:srgbClr val="000000"/>
                  </a:outerShdw>
                </a:effectLst>
              </a:rPr>
              <a:t>Destiny - Glory of God to be manifested on earth &amp; beyond through sons of light</a:t>
            </a:r>
          </a:p>
          <a:p>
            <a:pPr marL="324000" indent="-324000">
              <a:spcBef>
                <a:spcPts val="1800"/>
              </a:spcBef>
            </a:pPr>
            <a:r>
              <a:rPr lang="en-GB" sz="3600" dirty="0" smtClean="0">
                <a:effectLst>
                  <a:outerShdw blurRad="38100" dist="63500" dir="2700000" algn="tl">
                    <a:srgbClr val="000000"/>
                  </a:outerShdw>
                </a:effectLst>
              </a:rPr>
              <a:t>1 Cor 6:</a:t>
            </a:r>
            <a:r>
              <a:rPr lang="en-GB" sz="3600" baseline="30000" dirty="0" smtClean="0">
                <a:effectLst>
                  <a:outerShdw blurRad="38100" dist="63500" dir="2700000" algn="tl">
                    <a:srgbClr val="000000"/>
                  </a:outerShdw>
                </a:effectLst>
              </a:rPr>
              <a:t>17</a:t>
            </a:r>
            <a:r>
              <a:rPr lang="en-GB" sz="3600" dirty="0" smtClean="0">
                <a:effectLst>
                  <a:outerShdw blurRad="38100" dist="63500" dir="2700000" algn="tl">
                    <a:srgbClr val="000000"/>
                  </a:outerShdw>
                </a:effectLst>
              </a:rPr>
              <a:t> But the person who is united to the Lord becomes one spirit with Him.</a:t>
            </a:r>
            <a:endParaRPr lang="en-GB" sz="3600" dirty="0">
              <a:effectLst>
                <a:outerShdw blurRad="38100" dist="63500" dir="2700000" algn="tl">
                  <a:srgbClr val="000000"/>
                </a:outerShdw>
              </a:effectLst>
            </a:endParaRPr>
          </a:p>
        </p:txBody>
      </p:sp>
      <p:sp>
        <p:nvSpPr>
          <p:cNvPr id="1115139" name="Rectangle 3"/>
          <p:cNvSpPr>
            <a:spLocks noGrp="1" noChangeArrowheads="1"/>
          </p:cNvSpPr>
          <p:nvPr>
            <p:ph type="title"/>
          </p:nvPr>
        </p:nvSpPr>
        <p:spPr>
          <a:xfrm>
            <a:off x="250825" y="0"/>
            <a:ext cx="8675688" cy="760413"/>
          </a:xfrm>
          <a:noFill/>
          <a:ln/>
        </p:spPr>
        <p:txBody>
          <a:bodyPr lIns="0" tIns="0" rIns="0" bIns="0"/>
          <a:lstStyle/>
          <a:p>
            <a:r>
              <a:rPr lang="en-GB" dirty="0"/>
              <a:t> Preparing for Destiny</a:t>
            </a:r>
          </a:p>
        </p:txBody>
      </p:sp>
    </p:spTree>
    <p:extLst>
      <p:ext uri="{BB962C8B-B14F-4D97-AF65-F5344CB8AC3E}">
        <p14:creationId xmlns:p14="http://schemas.microsoft.com/office/powerpoint/2010/main" val="359952721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513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513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1513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1513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1513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1513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5138"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John 14: </a:t>
            </a:r>
            <a:r>
              <a:rPr lang="en-GB" sz="3600" baseline="30000" dirty="0"/>
              <a:t>10</a:t>
            </a:r>
            <a:r>
              <a:rPr lang="en-GB" sz="3600" dirty="0"/>
              <a:t> Do you not believe that I am in the Father, and the Father is in Me? The words that I say to you I do not speak on My own initiative, but the </a:t>
            </a:r>
            <a:r>
              <a:rPr lang="en-GB" sz="3600" dirty="0">
                <a:solidFill>
                  <a:srgbClr val="FFFF00"/>
                </a:solidFill>
              </a:rPr>
              <a:t>Father abiding in Me does His works</a:t>
            </a:r>
            <a:r>
              <a:rPr lang="en-GB" sz="3600" dirty="0" smtClean="0"/>
              <a:t>.</a:t>
            </a:r>
          </a:p>
          <a:p>
            <a:pPr>
              <a:spcBef>
                <a:spcPts val="1800"/>
              </a:spcBef>
            </a:pPr>
            <a:r>
              <a:rPr lang="en-GB" sz="3600" dirty="0"/>
              <a:t>John </a:t>
            </a:r>
            <a:r>
              <a:rPr lang="en-GB" sz="3600" dirty="0" smtClean="0"/>
              <a:t>16:</a:t>
            </a:r>
            <a:r>
              <a:rPr lang="en-GB" sz="3600" baseline="30000" dirty="0" smtClean="0"/>
              <a:t>7</a:t>
            </a:r>
            <a:r>
              <a:rPr lang="en-GB" sz="3600" dirty="0" smtClean="0"/>
              <a:t> I </a:t>
            </a:r>
            <a:r>
              <a:rPr lang="en-GB" sz="3600" dirty="0"/>
              <a:t>will send Him </a:t>
            </a:r>
            <a:r>
              <a:rPr lang="en-GB" sz="3600" dirty="0" smtClean="0"/>
              <a:t>(the helper - Holy </a:t>
            </a:r>
            <a:r>
              <a:rPr lang="en-GB" sz="3600" dirty="0" smtClean="0"/>
              <a:t>Spirit) to </a:t>
            </a:r>
            <a:r>
              <a:rPr lang="en-GB" sz="3600" dirty="0"/>
              <a:t>you. </a:t>
            </a:r>
            <a:r>
              <a:rPr lang="en-GB" sz="3600" baseline="30000" dirty="0"/>
              <a:t>8</a:t>
            </a:r>
            <a:r>
              <a:rPr lang="en-GB" sz="3600" dirty="0"/>
              <a:t> And He, when He comes, will convict the world concerning sin and righteousness and judgment</a:t>
            </a:r>
            <a:r>
              <a:rPr lang="en-GB" sz="3600" dirty="0" smtClean="0"/>
              <a:t>;</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1512081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836712"/>
            <a:ext cx="9144000" cy="6021288"/>
          </a:xfrm>
          <a:noFill/>
          <a:ln/>
          <a:effectLst/>
        </p:spPr>
        <p:txBody>
          <a:bodyPr lIns="18000" tIns="0" rIns="18000" bIns="0"/>
          <a:lstStyle/>
          <a:p>
            <a:r>
              <a:rPr lang="en-GB" sz="3600" dirty="0"/>
              <a:t>Luke </a:t>
            </a:r>
            <a:r>
              <a:rPr lang="en-GB" sz="3600" dirty="0" smtClean="0"/>
              <a:t>17:21 Nor </a:t>
            </a:r>
            <a:r>
              <a:rPr lang="en-GB" sz="3600" dirty="0"/>
              <a:t>will people say, Look! Here [it is]! or, See, [it is] there! For behold, the </a:t>
            </a:r>
            <a:r>
              <a:rPr lang="en-GB" sz="3600" dirty="0">
                <a:solidFill>
                  <a:srgbClr val="FFFF00"/>
                </a:solidFill>
              </a:rPr>
              <a:t>kingdom of God </a:t>
            </a:r>
            <a:r>
              <a:rPr lang="en-GB" sz="3600" dirty="0"/>
              <a:t>is within you [in your hearts] and among you [surrounding you].</a:t>
            </a:r>
          </a:p>
          <a:p>
            <a:r>
              <a:rPr lang="en-GB" sz="3600" dirty="0"/>
              <a:t>Luke 6:19 And all the people were trying to touch Him, for power was coming </a:t>
            </a:r>
            <a:r>
              <a:rPr lang="en-GB" sz="3600" dirty="0">
                <a:solidFill>
                  <a:srgbClr val="FFFF00"/>
                </a:solidFill>
              </a:rPr>
              <a:t>from</a:t>
            </a:r>
            <a:r>
              <a:rPr lang="en-GB" sz="3600" dirty="0"/>
              <a:t> Him and healing them all</a:t>
            </a:r>
            <a:r>
              <a:rPr lang="en-GB" sz="3600" dirty="0" smtClean="0"/>
              <a:t>.</a:t>
            </a:r>
          </a:p>
          <a:p>
            <a:r>
              <a:rPr lang="en-GB" sz="3600" dirty="0"/>
              <a:t>Luke 8:46 But Jesus said, “Someone did touch Me, for I was aware that power had </a:t>
            </a:r>
            <a:r>
              <a:rPr lang="en-GB" sz="3600" dirty="0">
                <a:solidFill>
                  <a:srgbClr val="FFFF00"/>
                </a:solidFill>
              </a:rPr>
              <a:t>gone out of Me</a:t>
            </a:r>
            <a:r>
              <a:rPr lang="en-GB" sz="3600" dirty="0" smtClean="0"/>
              <a:t>.”</a:t>
            </a:r>
            <a:endParaRPr lang="en-GB" sz="3600" dirty="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8008111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Kingdom </a:t>
            </a:r>
            <a:r>
              <a:rPr lang="en-GB" sz="3600" dirty="0"/>
              <a:t>- </a:t>
            </a:r>
            <a:r>
              <a:rPr lang="en-GB" sz="3600" dirty="0" smtClean="0"/>
              <a:t>Basileia </a:t>
            </a:r>
            <a:r>
              <a:rPr lang="en-GB" sz="3600" dirty="0"/>
              <a:t>“a supreme sovereign’s rule and reign</a:t>
            </a:r>
            <a:r>
              <a:rPr lang="en-GB" sz="3600" dirty="0" smtClean="0"/>
              <a:t>.”</a:t>
            </a:r>
          </a:p>
          <a:p>
            <a:pPr>
              <a:spcBef>
                <a:spcPts val="1800"/>
              </a:spcBef>
            </a:pPr>
            <a:r>
              <a:rPr lang="en-GB" sz="3600" dirty="0"/>
              <a:t>Gen 1:</a:t>
            </a:r>
            <a:r>
              <a:rPr lang="en-GB" sz="3600" baseline="30000" dirty="0"/>
              <a:t>28</a:t>
            </a:r>
            <a:r>
              <a:rPr lang="en-GB" sz="3600" dirty="0"/>
              <a:t> God blessed them; and God said to them, “Be fruitful and multiply, and fill the earth, and </a:t>
            </a:r>
            <a:r>
              <a:rPr lang="en-GB" sz="3600" dirty="0">
                <a:solidFill>
                  <a:srgbClr val="FFFF00"/>
                </a:solidFill>
              </a:rPr>
              <a:t>subdue</a:t>
            </a:r>
            <a:r>
              <a:rPr lang="en-GB" sz="3600" dirty="0"/>
              <a:t> it; and </a:t>
            </a:r>
            <a:r>
              <a:rPr lang="en-GB" sz="3600" dirty="0" smtClean="0">
                <a:solidFill>
                  <a:srgbClr val="FFFF00"/>
                </a:solidFill>
              </a:rPr>
              <a:t>rule</a:t>
            </a:r>
          </a:p>
          <a:p>
            <a:pPr>
              <a:spcBef>
                <a:spcPts val="1800"/>
              </a:spcBef>
            </a:pPr>
            <a:r>
              <a:rPr lang="en-GB" sz="3600" dirty="0"/>
              <a:t>Matt 6:10 ‘Your kingdom </a:t>
            </a:r>
            <a:r>
              <a:rPr lang="en-GB" sz="3600" dirty="0" smtClean="0"/>
              <a:t>come. </a:t>
            </a:r>
            <a:r>
              <a:rPr lang="en-GB" sz="3600" dirty="0" smtClean="0">
                <a:solidFill>
                  <a:srgbClr val="FFFF00"/>
                </a:solidFill>
              </a:rPr>
              <a:t>Your </a:t>
            </a:r>
            <a:r>
              <a:rPr lang="en-GB" sz="3600" dirty="0">
                <a:solidFill>
                  <a:srgbClr val="FFFF00"/>
                </a:solidFill>
              </a:rPr>
              <a:t>will </a:t>
            </a:r>
            <a:r>
              <a:rPr lang="en-GB" sz="3600" dirty="0" smtClean="0"/>
              <a:t>be done, On </a:t>
            </a:r>
            <a:r>
              <a:rPr lang="en-GB" sz="3600" dirty="0"/>
              <a:t>earth as it is in heaven</a:t>
            </a:r>
            <a:r>
              <a:rPr lang="en-GB" sz="3600" dirty="0" smtClean="0"/>
              <a:t>.</a:t>
            </a:r>
          </a:p>
          <a:p>
            <a:pPr>
              <a:spcBef>
                <a:spcPts val="1800"/>
              </a:spcBef>
            </a:pPr>
            <a:r>
              <a:rPr lang="en-GB" sz="3600" dirty="0" smtClean="0"/>
              <a:t>We are channels, gateways for the kingdom to operate  on earth</a:t>
            </a:r>
            <a:r>
              <a:rPr lang="en-GB" sz="3600" dirty="0" smtClean="0"/>
              <a:t> </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42681849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Each of us has a kingdom sphere of influence where we have authority to rule</a:t>
            </a:r>
          </a:p>
          <a:p>
            <a:pPr>
              <a:spcBef>
                <a:spcPts val="1800"/>
              </a:spcBef>
            </a:pPr>
            <a:r>
              <a:rPr lang="en-GB" sz="3600" dirty="0" smtClean="0"/>
              <a:t>Home, </a:t>
            </a:r>
            <a:r>
              <a:rPr lang="en-GB" sz="3600" dirty="0" smtClean="0"/>
              <a:t>Workplace</a:t>
            </a:r>
            <a:r>
              <a:rPr lang="en-GB" sz="3600" dirty="0" smtClean="0"/>
              <a:t>, Street, Church, Ministry</a:t>
            </a:r>
          </a:p>
          <a:p>
            <a:pPr>
              <a:spcBef>
                <a:spcPts val="1800"/>
              </a:spcBef>
            </a:pPr>
            <a:r>
              <a:rPr lang="en-GB" sz="3600" dirty="0" smtClean="0"/>
              <a:t>Authority in your circle of influence or </a:t>
            </a:r>
            <a:r>
              <a:rPr lang="en-GB" sz="3600" dirty="0" smtClean="0"/>
              <a:t>circumstances</a:t>
            </a:r>
            <a:endParaRPr lang="en-GB" sz="3600" dirty="0" smtClean="0"/>
          </a:p>
          <a:p>
            <a:pPr>
              <a:spcBef>
                <a:spcPts val="1800"/>
              </a:spcBef>
            </a:pPr>
            <a:r>
              <a:rPr lang="en-GB" sz="3600" dirty="0" smtClean="0"/>
              <a:t>We can </a:t>
            </a:r>
            <a:r>
              <a:rPr lang="en-GB" sz="3600" dirty="0"/>
              <a:t>c</a:t>
            </a:r>
            <a:r>
              <a:rPr lang="en-GB" sz="3600" dirty="0" smtClean="0"/>
              <a:t>hange </a:t>
            </a:r>
            <a:r>
              <a:rPr lang="en-GB" sz="3600" dirty="0" smtClean="0"/>
              <a:t>the atmosphere, situation</a:t>
            </a:r>
          </a:p>
          <a:p>
            <a:pPr>
              <a:spcBef>
                <a:spcPts val="1800"/>
              </a:spcBef>
            </a:pPr>
            <a:r>
              <a:rPr lang="en-GB" sz="3600" dirty="0" smtClean="0"/>
              <a:t>Will of God </a:t>
            </a:r>
            <a:r>
              <a:rPr lang="en-GB" sz="3600" dirty="0" smtClean="0"/>
              <a:t>inn </a:t>
            </a:r>
            <a:r>
              <a:rPr lang="en-GB" sz="3600" dirty="0" smtClean="0"/>
              <a:t>heaven and bring that will to earth as a manifestation of </a:t>
            </a:r>
            <a:r>
              <a:rPr lang="en-GB" sz="3600" dirty="0" smtClean="0"/>
              <a:t>the kingdom</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1266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a:t>Job </a:t>
            </a:r>
            <a:r>
              <a:rPr lang="en-GB" sz="3600" dirty="0" smtClean="0"/>
              <a:t>22:</a:t>
            </a:r>
            <a:r>
              <a:rPr lang="en-GB" sz="3600" baseline="30000" dirty="0"/>
              <a:t>21</a:t>
            </a:r>
            <a:r>
              <a:rPr lang="en-GB" sz="3600" dirty="0"/>
              <a:t> “Yield now and be at peace with Him; </a:t>
            </a:r>
            <a:r>
              <a:rPr lang="en-GB" sz="3600" dirty="0" smtClean="0"/>
              <a:t>Thereby </a:t>
            </a:r>
            <a:r>
              <a:rPr lang="en-GB" sz="3600" dirty="0"/>
              <a:t>good will come to you. </a:t>
            </a:r>
            <a:br>
              <a:rPr lang="en-GB" sz="3600" dirty="0"/>
            </a:br>
            <a:r>
              <a:rPr lang="en-GB" sz="3600" baseline="30000" dirty="0"/>
              <a:t>22</a:t>
            </a:r>
            <a:r>
              <a:rPr lang="en-GB" sz="3600" dirty="0"/>
              <a:t> “Please receive instruction from His mouth </a:t>
            </a:r>
            <a:r>
              <a:rPr lang="en-GB" sz="3600" dirty="0" smtClean="0"/>
              <a:t>And </a:t>
            </a:r>
            <a:r>
              <a:rPr lang="en-GB" sz="3600" dirty="0"/>
              <a:t>establish His words in your heart. </a:t>
            </a:r>
          </a:p>
          <a:p>
            <a:pPr>
              <a:spcBef>
                <a:spcPts val="1800"/>
              </a:spcBef>
            </a:pPr>
            <a:r>
              <a:rPr lang="en-GB" sz="3600" dirty="0" smtClean="0"/>
              <a:t>Job 22:</a:t>
            </a:r>
            <a:r>
              <a:rPr lang="en-GB" sz="3600" baseline="30000" dirty="0"/>
              <a:t>28</a:t>
            </a:r>
            <a:r>
              <a:rPr lang="en-GB" sz="3600" dirty="0"/>
              <a:t> “You will also decree a thing, and it will be established for you; </a:t>
            </a:r>
            <a:r>
              <a:rPr lang="en-GB" sz="3600" dirty="0" smtClean="0"/>
              <a:t>And </a:t>
            </a:r>
            <a:r>
              <a:rPr lang="en-GB" sz="3600" dirty="0"/>
              <a:t>light will shine on your ways. </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870469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21480" y="915249"/>
            <a:ext cx="9144000" cy="5949950"/>
          </a:xfrm>
          <a:noFill/>
          <a:ln/>
          <a:effectLst/>
        </p:spPr>
        <p:txBody>
          <a:bodyPr lIns="18000" tIns="0" rIns="18000" bIns="0"/>
          <a:lstStyle/>
          <a:p>
            <a:pPr>
              <a:spcBef>
                <a:spcPts val="1800"/>
              </a:spcBef>
            </a:pPr>
            <a:r>
              <a:rPr lang="en-GB" sz="3600" dirty="0" smtClean="0"/>
              <a:t>Use keys of kingdom</a:t>
            </a:r>
          </a:p>
          <a:p>
            <a:pPr>
              <a:spcBef>
                <a:spcPts val="1800"/>
              </a:spcBef>
            </a:pPr>
            <a:r>
              <a:rPr lang="en-GB" sz="3600" dirty="0"/>
              <a:t>Matt 16:19 I will give you the keys of the kingdom of heaven; and whatever you bind on earth shall have been bound in heaven, and whatever you loose on earth shall have been loosed in heaven.” </a:t>
            </a:r>
            <a:endParaRPr lang="en-GB" sz="3600" dirty="0" smtClean="0"/>
          </a:p>
          <a:p>
            <a:pPr>
              <a:spcBef>
                <a:spcPts val="1800"/>
              </a:spcBef>
            </a:pPr>
            <a:r>
              <a:rPr lang="en-GB" sz="3600" dirty="0" smtClean="0"/>
              <a:t>Bind to the will of God, truth etc.</a:t>
            </a:r>
          </a:p>
          <a:p>
            <a:pPr>
              <a:spcBef>
                <a:spcPts val="1800"/>
              </a:spcBef>
            </a:pPr>
            <a:r>
              <a:rPr lang="en-GB" sz="3600" dirty="0" smtClean="0"/>
              <a:t>Loose from restrictions, chains of </a:t>
            </a:r>
            <a:r>
              <a:rPr lang="en-GB" sz="3600" dirty="0" smtClean="0"/>
              <a:t>enemy</a:t>
            </a:r>
          </a:p>
          <a:p>
            <a:pPr>
              <a:spcBef>
                <a:spcPts val="1800"/>
              </a:spcBef>
            </a:pPr>
            <a:r>
              <a:rPr lang="en-GB" sz="3600" dirty="0" smtClean="0"/>
              <a:t>In heaven first</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7695843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Tree>
    <p:extLst>
      <p:ext uri="{BB962C8B-B14F-4D97-AF65-F5344CB8AC3E}">
        <p14:creationId xmlns:p14="http://schemas.microsoft.com/office/powerpoint/2010/main" val="39401206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dirty="0" smtClean="0">
                <a:effectLst>
                  <a:outerShdw blurRad="38100" dist="63500" dir="2700000" algn="tl">
                    <a:srgbClr val="000000"/>
                  </a:outerShdw>
                </a:effectLst>
              </a:rPr>
              <a:t>God I thank you for your presence in my life</a:t>
            </a:r>
          </a:p>
          <a:p>
            <a:pPr>
              <a:spcBef>
                <a:spcPts val="1800"/>
              </a:spcBef>
            </a:pPr>
            <a:r>
              <a:rPr lang="en-GB" dirty="0" smtClean="0">
                <a:effectLst>
                  <a:outerShdw blurRad="38100" dist="63500" dir="2700000" algn="tl">
                    <a:srgbClr val="000000"/>
                  </a:outerShdw>
                </a:effectLst>
              </a:rPr>
              <a:t>I open the gate of first love and invite you into my spirit</a:t>
            </a:r>
          </a:p>
          <a:p>
            <a:pPr>
              <a:spcBef>
                <a:spcPts val="1800"/>
              </a:spcBef>
            </a:pPr>
            <a:r>
              <a:rPr lang="en-GB" dirty="0" smtClean="0">
                <a:effectLst>
                  <a:outerShdw blurRad="38100" dist="63500" dir="2700000" algn="tl">
                    <a:srgbClr val="000000"/>
                  </a:outerShdw>
                </a:effectLst>
              </a:rPr>
              <a:t>I invite you to activate my spiritual senses and flow through me</a:t>
            </a:r>
          </a:p>
          <a:p>
            <a:pPr>
              <a:spcBef>
                <a:spcPts val="1800"/>
              </a:spcBef>
            </a:pPr>
            <a:r>
              <a:rPr lang="en-GB" dirty="0" smtClean="0">
                <a:effectLst>
                  <a:outerShdw blurRad="38100" dist="63500" dir="2700000" algn="tl">
                    <a:srgbClr val="000000"/>
                  </a:outerShdw>
                </a:effectLst>
              </a:rPr>
              <a:t>Jesus I surrender control of my life to your lordship. You are Lord of my spirit</a:t>
            </a:r>
          </a:p>
          <a:p>
            <a:pPr>
              <a:spcBef>
                <a:spcPts val="1800"/>
              </a:spcBef>
            </a:pPr>
            <a:r>
              <a:rPr lang="en-GB" dirty="0" smtClean="0">
                <a:effectLst>
                  <a:outerShdw blurRad="38100" dist="63500" dir="2700000" algn="tl">
                    <a:srgbClr val="000000"/>
                  </a:outerShdw>
                </a:effectLst>
              </a:rPr>
              <a:t>Transform me into the image of Jesus from the inside out</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3237887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smtClean="0"/>
              <a:t>Renew my mind, heal my emotions, restore my conscience, cleanse my imagination</a:t>
            </a:r>
          </a:p>
          <a:p>
            <a:pPr>
              <a:spcBef>
                <a:spcPts val="1800"/>
              </a:spcBef>
            </a:pPr>
            <a:r>
              <a:rPr lang="en-GB" sz="3600" dirty="0" smtClean="0"/>
              <a:t>Train my senses to hear your voice, know your heart, see your vision, be directed by your peace</a:t>
            </a:r>
          </a:p>
          <a:p>
            <a:pPr>
              <a:spcBef>
                <a:spcPts val="1800"/>
              </a:spcBef>
            </a:pPr>
            <a:r>
              <a:rPr lang="en-GB" sz="3600" dirty="0"/>
              <a:t>Manifest your kingdom rule through me to the world around </a:t>
            </a:r>
            <a:r>
              <a:rPr lang="en-GB" sz="3600" dirty="0" smtClean="0"/>
              <a:t>me</a:t>
            </a:r>
          </a:p>
          <a:p>
            <a:pPr>
              <a:spcBef>
                <a:spcPts val="1800"/>
              </a:spcBef>
            </a:pPr>
            <a:r>
              <a:rPr lang="en-GB" sz="3600" dirty="0" smtClean="0"/>
              <a:t>Your destiny is to be a world changer</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409191810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2" name="Rectangle 1"/>
          <p:cNvSpPr/>
          <p:nvPr/>
        </p:nvSpPr>
        <p:spPr bwMode="auto">
          <a:xfrm>
            <a:off x="3707904" y="2709863"/>
            <a:ext cx="1224136" cy="1367209"/>
          </a:xfrm>
          <a:prstGeom prst="rect">
            <a:avLst/>
          </a:prstGeom>
          <a:solidFill>
            <a:schemeClr val="bg1"/>
          </a:solidFill>
          <a:ln w="50800"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smtClean="0">
              <a:ln>
                <a:noFill/>
              </a:ln>
              <a:solidFill>
                <a:schemeClr val="tx1"/>
              </a:solidFill>
              <a:effectLst/>
              <a:latin typeface="Tahoma" pitchFamily="34" charset="0"/>
              <a:cs typeface="Arial" charset="0"/>
            </a:endParaRPr>
          </a:p>
        </p:txBody>
      </p:sp>
    </p:spTree>
    <p:extLst>
      <p:ext uri="{BB962C8B-B14F-4D97-AF65-F5344CB8AC3E}">
        <p14:creationId xmlns:p14="http://schemas.microsoft.com/office/powerpoint/2010/main" val="345336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marL="324000" indent="-324000">
              <a:spcBef>
                <a:spcPts val="1200"/>
              </a:spcBef>
            </a:pPr>
            <a:r>
              <a:rPr lang="en-GB" sz="3600" dirty="0" smtClean="0"/>
              <a:t>We all have a Body</a:t>
            </a:r>
            <a:r>
              <a:rPr lang="en-GB" sz="3600" dirty="0" smtClean="0"/>
              <a:t>, Soul </a:t>
            </a:r>
            <a:r>
              <a:rPr lang="en-GB" sz="3600" dirty="0"/>
              <a:t>&amp; </a:t>
            </a:r>
            <a:r>
              <a:rPr lang="en-GB" sz="3600" dirty="0" smtClean="0"/>
              <a:t>Spirit</a:t>
            </a:r>
          </a:p>
          <a:p>
            <a:pPr marL="324000" indent="-324000">
              <a:spcBef>
                <a:spcPts val="1200"/>
              </a:spcBef>
            </a:pPr>
            <a:r>
              <a:rPr lang="en-GB" sz="3600" dirty="0" smtClean="0"/>
              <a:t>Body enables us to relate to world</a:t>
            </a:r>
          </a:p>
          <a:p>
            <a:pPr marL="324000" indent="-324000">
              <a:spcBef>
                <a:spcPts val="1200"/>
              </a:spcBef>
            </a:pPr>
            <a:r>
              <a:rPr lang="en-GB" sz="3600" dirty="0" smtClean="0"/>
              <a:t>Soul enables to relate to our selves</a:t>
            </a:r>
          </a:p>
          <a:p>
            <a:pPr marL="324000" indent="-324000">
              <a:spcBef>
                <a:spcPts val="1200"/>
              </a:spcBef>
            </a:pPr>
            <a:r>
              <a:rPr lang="en-GB" sz="3600" dirty="0" smtClean="0"/>
              <a:t>Spirit enables us to relate to God</a:t>
            </a:r>
          </a:p>
          <a:p>
            <a:pPr marL="324000" indent="-324000">
              <a:spcBef>
                <a:spcPts val="1200"/>
              </a:spcBef>
            </a:pPr>
            <a:r>
              <a:rPr lang="en-GB" sz="3600" dirty="0" smtClean="0"/>
              <a:t>All start out Messed </a:t>
            </a:r>
            <a:r>
              <a:rPr lang="en-GB" sz="3600" dirty="0" smtClean="0"/>
              <a:t>up divided, separated, dead</a:t>
            </a:r>
          </a:p>
          <a:p>
            <a:pPr marL="324000" indent="-324000">
              <a:spcBef>
                <a:spcPts val="1200"/>
              </a:spcBef>
            </a:pPr>
            <a:r>
              <a:rPr lang="en-GB" sz="3600" dirty="0" smtClean="0"/>
              <a:t>In the beginning Adam was spirit, soul &amp; body in perfect harmony &amp; joined with God</a:t>
            </a:r>
          </a:p>
          <a:p>
            <a:pPr marL="324000" indent="-324000">
              <a:spcBef>
                <a:spcPts val="1200"/>
              </a:spcBef>
            </a:pPr>
            <a:r>
              <a:rPr lang="en-GB" sz="3600" dirty="0" smtClean="0"/>
              <a:t>No self awareness independent of God</a:t>
            </a:r>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effectLst>
                  <a:outerShdw blurRad="38100" dist="63500" dir="2700000" algn="tl">
                    <a:srgbClr val="000000"/>
                  </a:outerShdw>
                </a:effectLst>
              </a:rPr>
              <a:t>Preparing for Destiny – </a:t>
            </a:r>
            <a:r>
              <a:rPr lang="en-GB" sz="4400" dirty="0" smtClean="0">
                <a:effectLst>
                  <a:outerShdw blurRad="38100" dist="63500" dir="2700000" algn="tl">
                    <a:srgbClr val="000000"/>
                  </a:outerShdw>
                </a:effectLst>
              </a:rPr>
              <a:t>Open </a:t>
            </a:r>
            <a:r>
              <a:rPr lang="en-GB" sz="4400" dirty="0">
                <a:effectLst>
                  <a:outerShdw blurRad="38100" dist="63500" dir="2700000" algn="tl">
                    <a:srgbClr val="000000"/>
                  </a:outerShdw>
                </a:effectLst>
              </a:rPr>
              <a:t>G</a:t>
            </a:r>
            <a:r>
              <a:rPr lang="en-GB" sz="4400" dirty="0" smtClean="0">
                <a:effectLst>
                  <a:outerShdw blurRad="38100" dist="63500" dir="2700000" algn="tl">
                    <a:srgbClr val="000000"/>
                  </a:outerShdw>
                </a:effectLst>
              </a:rPr>
              <a:t>ates</a:t>
            </a:r>
            <a:endParaRPr lang="en-GB" sz="4400" dirty="0">
              <a:effectLst>
                <a:outerShdw blurRad="38100" dist="63500" dir="2700000" algn="tl">
                  <a:srgbClr val="000000"/>
                </a:outerShdw>
              </a:effectLst>
            </a:endParaRPr>
          </a:p>
        </p:txBody>
      </p:sp>
    </p:spTree>
    <p:extLst>
      <p:ext uri="{BB962C8B-B14F-4D97-AF65-F5344CB8AC3E}">
        <p14:creationId xmlns:p14="http://schemas.microsoft.com/office/powerpoint/2010/main" val="15870296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4208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1282" name="Picture 2" descr="gatesco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15888"/>
            <a:ext cx="6121400" cy="6524625"/>
          </a:xfrm>
          <a:prstGeom prst="rect">
            <a:avLst/>
          </a:prstGeom>
          <a:noFill/>
          <a:extLst>
            <a:ext uri="{909E8E84-426E-40DD-AFC4-6F175D3DCCD1}">
              <a14:hiddenFill xmlns:a14="http://schemas.microsoft.com/office/drawing/2010/main">
                <a:solidFill>
                  <a:srgbClr val="FFFFFF"/>
                </a:solidFill>
              </a14:hiddenFill>
            </a:ext>
          </a:extLst>
        </p:spPr>
      </p:pic>
      <p:sp>
        <p:nvSpPr>
          <p:cNvPr id="1121283" name="Rectangle 3"/>
          <p:cNvSpPr>
            <a:spLocks noChangeArrowheads="1"/>
          </p:cNvSpPr>
          <p:nvPr/>
        </p:nvSpPr>
        <p:spPr bwMode="auto">
          <a:xfrm>
            <a:off x="4140200" y="836613"/>
            <a:ext cx="431800" cy="21748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4" name="Rectangle 4"/>
          <p:cNvSpPr>
            <a:spLocks noChangeArrowheads="1"/>
          </p:cNvSpPr>
          <p:nvPr/>
        </p:nvSpPr>
        <p:spPr bwMode="auto">
          <a:xfrm>
            <a:off x="3995738" y="16287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
        <p:nvSpPr>
          <p:cNvPr id="1121285" name="Rectangle 5"/>
          <p:cNvSpPr>
            <a:spLocks noChangeArrowheads="1"/>
          </p:cNvSpPr>
          <p:nvPr/>
        </p:nvSpPr>
        <p:spPr bwMode="auto">
          <a:xfrm>
            <a:off x="3995738" y="2492375"/>
            <a:ext cx="720725" cy="21748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rgbClr val="000000"/>
              </a:solidFill>
            </a:endParaRPr>
          </a:p>
        </p:txBody>
      </p:sp>
    </p:spTree>
    <p:extLst>
      <p:ext uri="{BB962C8B-B14F-4D97-AF65-F5344CB8AC3E}">
        <p14:creationId xmlns:p14="http://schemas.microsoft.com/office/powerpoint/2010/main" val="3012541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200"/>
              </a:spcBef>
            </a:pPr>
            <a:r>
              <a:rPr lang="en-GB" sz="3600" dirty="0" smtClean="0"/>
              <a:t>Purpose – revelation of identity &amp; authority</a:t>
            </a:r>
          </a:p>
          <a:p>
            <a:pPr>
              <a:spcBef>
                <a:spcPts val="1200"/>
              </a:spcBef>
            </a:pPr>
            <a:r>
              <a:rPr lang="en-GB" sz="3600" dirty="0" smtClean="0"/>
              <a:t>You are a dwelling of God’s presence</a:t>
            </a:r>
          </a:p>
          <a:p>
            <a:pPr>
              <a:spcBef>
                <a:spcPts val="1200"/>
              </a:spcBef>
            </a:pPr>
            <a:r>
              <a:rPr lang="en-GB" sz="3600" dirty="0" smtClean="0"/>
              <a:t>You are connected to heaven through God</a:t>
            </a:r>
          </a:p>
          <a:p>
            <a:pPr>
              <a:spcBef>
                <a:spcPts val="1200"/>
              </a:spcBef>
            </a:pPr>
            <a:r>
              <a:rPr lang="en-GB" sz="3600" dirty="0" smtClean="0"/>
              <a:t>You have a flow of abundant life flowing like a river from heaven (spiritual realm)</a:t>
            </a:r>
          </a:p>
          <a:p>
            <a:pPr>
              <a:spcBef>
                <a:spcPts val="1200"/>
              </a:spcBef>
            </a:pPr>
            <a:r>
              <a:rPr lang="en-GB" sz="3600" dirty="0" smtClean="0"/>
              <a:t>River flows from heaven through God to </a:t>
            </a:r>
            <a:r>
              <a:rPr lang="en-GB" sz="3600" dirty="0" smtClean="0"/>
              <a:t>our </a:t>
            </a:r>
            <a:r>
              <a:rPr lang="en-GB" sz="3600" dirty="0" smtClean="0"/>
              <a:t>spirit, soul, body to world around </a:t>
            </a:r>
            <a:r>
              <a:rPr lang="en-GB" sz="3600" dirty="0" smtClean="0"/>
              <a:t>us</a:t>
            </a:r>
            <a:endParaRPr lang="en-GB" sz="3600" dirty="0" smtClean="0"/>
          </a:p>
          <a:p>
            <a:pPr>
              <a:spcBef>
                <a:spcPts val="1200"/>
              </a:spcBef>
            </a:pPr>
            <a:r>
              <a:rPr lang="en-GB" sz="3600" dirty="0" smtClean="0"/>
              <a:t>God’s will (kingdom rule) in heaven will operate in </a:t>
            </a:r>
            <a:r>
              <a:rPr lang="en-GB" sz="3600" dirty="0" smtClean="0"/>
              <a:t>us</a:t>
            </a:r>
            <a:r>
              <a:rPr lang="en-GB" sz="3600" dirty="0" smtClean="0"/>
              <a:t>, </a:t>
            </a:r>
            <a:r>
              <a:rPr lang="en-GB" sz="3600" dirty="0" smtClean="0"/>
              <a:t>through </a:t>
            </a:r>
            <a:r>
              <a:rPr lang="en-GB" sz="3600" dirty="0" smtClean="0"/>
              <a:t>us</a:t>
            </a:r>
            <a:r>
              <a:rPr lang="en-GB" sz="3600" dirty="0" smtClean="0"/>
              <a:t> </a:t>
            </a:r>
            <a:r>
              <a:rPr lang="en-GB" sz="3600" dirty="0" smtClean="0"/>
              <a:t>&amp; around </a:t>
            </a:r>
            <a:r>
              <a:rPr lang="en-GB" sz="3600" dirty="0" smtClean="0"/>
              <a:t>us</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6683767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420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4208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42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300" dirty="0" err="1" smtClean="0"/>
              <a:t>Eph</a:t>
            </a:r>
            <a:r>
              <a:rPr lang="en-GB" sz="3300" dirty="0" smtClean="0"/>
              <a:t> </a:t>
            </a:r>
            <a:r>
              <a:rPr lang="en-GB" sz="3300" dirty="0" smtClean="0"/>
              <a:t>1:</a:t>
            </a:r>
            <a:r>
              <a:rPr lang="en-GB" sz="3300" baseline="30000" dirty="0"/>
              <a:t>3</a:t>
            </a:r>
            <a:r>
              <a:rPr lang="en-GB" sz="3300" dirty="0"/>
              <a:t> Blessed </a:t>
            </a:r>
            <a:r>
              <a:rPr lang="en-GB" sz="3300" i="1" dirty="0"/>
              <a:t>be</a:t>
            </a:r>
            <a:r>
              <a:rPr lang="en-GB" sz="3300" dirty="0"/>
              <a:t> the </a:t>
            </a:r>
            <a:r>
              <a:rPr lang="en-GB" sz="3300" dirty="0" smtClean="0"/>
              <a:t>God .., </a:t>
            </a:r>
            <a:r>
              <a:rPr lang="en-GB" sz="3300" dirty="0"/>
              <a:t>who has blessed us with every spiritual blessing in the </a:t>
            </a:r>
            <a:r>
              <a:rPr lang="en-GB" sz="3300" dirty="0">
                <a:solidFill>
                  <a:srgbClr val="FFFF00"/>
                </a:solidFill>
              </a:rPr>
              <a:t>heavenly</a:t>
            </a:r>
            <a:r>
              <a:rPr lang="en-GB" sz="3300" dirty="0"/>
              <a:t> </a:t>
            </a:r>
            <a:r>
              <a:rPr lang="en-GB" sz="3300" i="1" dirty="0"/>
              <a:t>places</a:t>
            </a:r>
            <a:r>
              <a:rPr lang="en-GB" sz="3300" dirty="0"/>
              <a:t> </a:t>
            </a:r>
            <a:r>
              <a:rPr lang="en-GB" sz="3300" dirty="0">
                <a:solidFill>
                  <a:srgbClr val="FFFF00"/>
                </a:solidFill>
              </a:rPr>
              <a:t>in Christ</a:t>
            </a:r>
            <a:endParaRPr lang="en-GB" sz="3300" dirty="0" smtClean="0">
              <a:solidFill>
                <a:srgbClr val="FFFF00"/>
              </a:solidFill>
            </a:endParaRPr>
          </a:p>
          <a:p>
            <a:pPr>
              <a:spcBef>
                <a:spcPts val="1800"/>
              </a:spcBef>
            </a:pPr>
            <a:r>
              <a:rPr lang="en-GB" sz="3300" dirty="0" err="1" smtClean="0"/>
              <a:t>Eph</a:t>
            </a:r>
            <a:r>
              <a:rPr lang="en-GB" sz="3300" dirty="0"/>
              <a:t> 2:6 and raised us up with Him, and seated us with Him in the </a:t>
            </a:r>
            <a:r>
              <a:rPr lang="en-GB" sz="3300" dirty="0">
                <a:solidFill>
                  <a:srgbClr val="FFFF00"/>
                </a:solidFill>
              </a:rPr>
              <a:t>heavenly</a:t>
            </a:r>
            <a:r>
              <a:rPr lang="en-GB" sz="3300" dirty="0"/>
              <a:t> places </a:t>
            </a:r>
            <a:r>
              <a:rPr lang="en-GB" sz="3300" dirty="0">
                <a:solidFill>
                  <a:srgbClr val="FFFF00"/>
                </a:solidFill>
              </a:rPr>
              <a:t>in Christ Jesus</a:t>
            </a:r>
            <a:r>
              <a:rPr lang="en-GB" sz="3300" dirty="0">
                <a:solidFill>
                  <a:srgbClr val="FFFF00"/>
                </a:solidFill>
              </a:rPr>
              <a:t>, </a:t>
            </a:r>
            <a:endParaRPr lang="en-GB" sz="3300" dirty="0" smtClean="0">
              <a:solidFill>
                <a:srgbClr val="FFFF00"/>
              </a:solidFill>
            </a:endParaRPr>
          </a:p>
          <a:p>
            <a:pPr>
              <a:spcBef>
                <a:spcPts val="1800"/>
              </a:spcBef>
            </a:pPr>
            <a:r>
              <a:rPr lang="en-GB" sz="3300" dirty="0" smtClean="0"/>
              <a:t>Flow </a:t>
            </a:r>
            <a:r>
              <a:rPr lang="en-GB" sz="3300" dirty="0"/>
              <a:t>revelation, resources, authority, light, glory, God’s presence &amp; power from the unseen spiritual heavenly dimension into the physical realm through the gateway of </a:t>
            </a:r>
            <a:r>
              <a:rPr lang="en-GB" sz="3300" dirty="0" smtClean="0"/>
              <a:t>our lives</a:t>
            </a:r>
            <a:endParaRPr lang="en-GB" sz="3300" dirty="0"/>
          </a:p>
          <a:p>
            <a:pPr>
              <a:spcBef>
                <a:spcPts val="1800"/>
              </a:spcBef>
            </a:pPr>
            <a:endParaRPr lang="en-GB" sz="33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21479220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800"/>
              </a:spcBef>
            </a:pPr>
            <a:r>
              <a:rPr lang="en-GB" sz="3600" dirty="0"/>
              <a:t>John </a:t>
            </a:r>
            <a:r>
              <a:rPr lang="en-GB" sz="3600" dirty="0" smtClean="0"/>
              <a:t>4:</a:t>
            </a:r>
            <a:r>
              <a:rPr lang="en-GB" sz="3600" baseline="30000" dirty="0" smtClean="0"/>
              <a:t>14</a:t>
            </a:r>
            <a:r>
              <a:rPr lang="en-GB" sz="3600" dirty="0" smtClean="0"/>
              <a:t> ..the </a:t>
            </a:r>
            <a:r>
              <a:rPr lang="en-GB" sz="3600" dirty="0"/>
              <a:t>water that I will give him shall become a spring of water welling up (flowing, bubbling) [continually] </a:t>
            </a:r>
            <a:r>
              <a:rPr lang="en-GB" sz="3600" dirty="0">
                <a:solidFill>
                  <a:srgbClr val="FFFF00"/>
                </a:solidFill>
              </a:rPr>
              <a:t>within him </a:t>
            </a:r>
            <a:r>
              <a:rPr lang="en-GB" sz="3600" dirty="0"/>
              <a:t>unto (into, </a:t>
            </a:r>
            <a:r>
              <a:rPr lang="en-GB" sz="3600" dirty="0" smtClean="0"/>
              <a:t>from, for</a:t>
            </a:r>
            <a:r>
              <a:rPr lang="en-GB" sz="3600" dirty="0"/>
              <a:t>) eternal life</a:t>
            </a:r>
            <a:r>
              <a:rPr lang="en-GB" sz="3600" dirty="0" smtClean="0"/>
              <a:t>.</a:t>
            </a:r>
          </a:p>
          <a:p>
            <a:pPr>
              <a:spcBef>
                <a:spcPts val="1800"/>
              </a:spcBef>
            </a:pPr>
            <a:r>
              <a:rPr lang="en-GB" sz="3600" dirty="0"/>
              <a:t>John </a:t>
            </a:r>
            <a:r>
              <a:rPr lang="en-GB" sz="3600" dirty="0" smtClean="0"/>
              <a:t>7:</a:t>
            </a:r>
            <a:r>
              <a:rPr lang="en-GB" sz="3600" baseline="30000" dirty="0" smtClean="0"/>
              <a:t>38</a:t>
            </a:r>
            <a:r>
              <a:rPr lang="en-GB" sz="3600" dirty="0" smtClean="0"/>
              <a:t> He </a:t>
            </a:r>
            <a:r>
              <a:rPr lang="en-GB" sz="3600" dirty="0"/>
              <a:t>who believes in Me [who cleaves to and trusts in and relies on Me] as the Scripture has said, From his </a:t>
            </a:r>
            <a:r>
              <a:rPr lang="en-GB" sz="3600" dirty="0">
                <a:solidFill>
                  <a:srgbClr val="FFFF00"/>
                </a:solidFill>
              </a:rPr>
              <a:t>innermost being shall flow </a:t>
            </a:r>
            <a:r>
              <a:rPr lang="en-GB" sz="3600" dirty="0"/>
              <a:t>[continuously] springs and rivers of living water.</a:t>
            </a:r>
            <a:endParaRPr lang="en-GB" sz="36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12970290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082" name="Rectangle 2"/>
          <p:cNvSpPr>
            <a:spLocks noGrp="1" noChangeArrowheads="1"/>
          </p:cNvSpPr>
          <p:nvPr>
            <p:ph type="body" idx="1"/>
          </p:nvPr>
        </p:nvSpPr>
        <p:spPr>
          <a:xfrm>
            <a:off x="0" y="908050"/>
            <a:ext cx="9144000" cy="5949950"/>
          </a:xfrm>
          <a:noFill/>
          <a:ln/>
          <a:effectLst/>
        </p:spPr>
        <p:txBody>
          <a:bodyPr lIns="18000" tIns="0" rIns="18000" bIns="0"/>
          <a:lstStyle/>
          <a:p>
            <a:pPr>
              <a:spcBef>
                <a:spcPts val="1200"/>
              </a:spcBef>
            </a:pPr>
            <a:r>
              <a:rPr lang="en-GB" sz="3300" dirty="0"/>
              <a:t>Col 1:16 For by Him all things were created, both in the heavens and on earth, visible and invisible, whether thrones or dominions or rulers or authorities—all things have been created through Him and for Him. 17 He is </a:t>
            </a:r>
            <a:r>
              <a:rPr lang="en-GB" sz="3300" dirty="0">
                <a:solidFill>
                  <a:srgbClr val="FFFF00"/>
                </a:solidFill>
              </a:rPr>
              <a:t>before</a:t>
            </a:r>
            <a:r>
              <a:rPr lang="en-GB" sz="3300" dirty="0"/>
              <a:t> all things, and in Him </a:t>
            </a:r>
            <a:r>
              <a:rPr lang="en-GB" sz="3300" dirty="0">
                <a:solidFill>
                  <a:srgbClr val="FFFF00"/>
                </a:solidFill>
              </a:rPr>
              <a:t>all things hold together. </a:t>
            </a:r>
          </a:p>
          <a:p>
            <a:pPr>
              <a:spcBef>
                <a:spcPts val="1200"/>
              </a:spcBef>
            </a:pPr>
            <a:r>
              <a:rPr lang="en-GB" sz="3300" dirty="0" smtClean="0"/>
              <a:t>Spiritual or heavenly realm authority &amp; power </a:t>
            </a:r>
            <a:r>
              <a:rPr lang="en-GB" sz="3300" dirty="0" smtClean="0"/>
              <a:t>higher than &amp; rules over the </a:t>
            </a:r>
            <a:r>
              <a:rPr lang="en-GB" sz="3300" dirty="0" smtClean="0"/>
              <a:t>physical realm</a:t>
            </a:r>
          </a:p>
          <a:p>
            <a:pPr>
              <a:spcBef>
                <a:spcPts val="1200"/>
              </a:spcBef>
            </a:pPr>
            <a:r>
              <a:rPr lang="en-GB" sz="3300" dirty="0" smtClean="0"/>
              <a:t>Spiritual Laws or principles supersede natural laws and </a:t>
            </a:r>
            <a:r>
              <a:rPr lang="en-GB" sz="3300" dirty="0" smtClean="0"/>
              <a:t>principles - miracles</a:t>
            </a:r>
            <a:endParaRPr lang="en-GB" sz="3300" dirty="0" smtClean="0"/>
          </a:p>
        </p:txBody>
      </p:sp>
      <p:sp>
        <p:nvSpPr>
          <p:cNvPr id="942083" name="Rectangle 3"/>
          <p:cNvSpPr>
            <a:spLocks noGrp="1" noChangeArrowheads="1"/>
          </p:cNvSpPr>
          <p:nvPr>
            <p:ph type="title"/>
          </p:nvPr>
        </p:nvSpPr>
        <p:spPr>
          <a:xfrm>
            <a:off x="6971" y="0"/>
            <a:ext cx="9144000" cy="760413"/>
          </a:xfrm>
          <a:noFill/>
          <a:ln/>
        </p:spPr>
        <p:txBody>
          <a:bodyPr lIns="0" tIns="0" rIns="0" bIns="0" anchor="t" anchorCtr="0">
            <a:normAutofit/>
          </a:bodyPr>
          <a:lstStyle/>
          <a:p>
            <a:r>
              <a:rPr lang="en-GB" sz="4400" dirty="0"/>
              <a:t>Preparing for Destiny – </a:t>
            </a:r>
            <a:r>
              <a:rPr lang="en-GB" sz="4400" dirty="0" smtClean="0"/>
              <a:t>Open </a:t>
            </a:r>
            <a:r>
              <a:rPr lang="en-GB" sz="4400" dirty="0"/>
              <a:t>G</a:t>
            </a:r>
            <a:r>
              <a:rPr lang="en-GB" sz="4400" dirty="0" smtClean="0"/>
              <a:t>ates</a:t>
            </a:r>
            <a:endParaRPr lang="en-GB" sz="4400" dirty="0"/>
          </a:p>
        </p:txBody>
      </p:sp>
    </p:spTree>
    <p:extLst>
      <p:ext uri="{BB962C8B-B14F-4D97-AF65-F5344CB8AC3E}">
        <p14:creationId xmlns:p14="http://schemas.microsoft.com/office/powerpoint/2010/main" val="33206353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420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420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208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082" grpId="0" build="p"/>
    </p:bldLst>
  </p:timing>
</p:sld>
</file>

<file path=ppt/theme/theme1.xml><?xml version="1.0" encoding="utf-8"?>
<a:theme xmlns:a="http://schemas.openxmlformats.org/drawingml/2006/main" name="2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spDef>
    <a:lnDef>
      <a:spPr bwMode="auto">
        <a:xfrm>
          <a:off x="0" y="0"/>
          <a:ext cx="1" cy="1"/>
        </a:xfrm>
        <a:custGeom>
          <a:avLst/>
          <a:gdLst/>
          <a:ahLst/>
          <a:cxnLst/>
          <a:rect l="0" t="0" r="0" b="0"/>
          <a:pathLst/>
        </a:custGeom>
        <a:noFill/>
        <a:ln w="50800" cap="flat" cmpd="sng" algn="ctr">
          <a:solidFill>
            <a:srgbClr val="80008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Tahoma" pitchFamily="34" charset="0"/>
            <a:cs typeface="Arial"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140094</TotalTime>
  <Words>1562</Words>
  <Application>Microsoft Office PowerPoint</Application>
  <PresentationFormat>On-screen Show (4:3)</PresentationFormat>
  <Paragraphs>193</Paragraphs>
  <Slides>28</Slides>
  <Notes>28</Notes>
  <HiddenSlides>0</HiddenSlides>
  <MMClips>0</MMClips>
  <ScaleCrop>false</ScaleCrop>
  <HeadingPairs>
    <vt:vector size="4" baseType="variant">
      <vt:variant>
        <vt:lpstr>Theme</vt:lpstr>
      </vt:variant>
      <vt:variant>
        <vt:i4>3</vt:i4>
      </vt:variant>
      <vt:variant>
        <vt:lpstr>Slide Titles</vt:lpstr>
      </vt:variant>
      <vt:variant>
        <vt:i4>28</vt:i4>
      </vt:variant>
    </vt:vector>
  </HeadingPairs>
  <TitlesOfParts>
    <vt:vector size="31" baseType="lpstr">
      <vt:lpstr>2_Ocean</vt:lpstr>
      <vt:lpstr>2_Default Design</vt:lpstr>
      <vt:lpstr>4_Ocean</vt:lpstr>
      <vt:lpstr>Preparing for Destiny</vt:lpstr>
      <vt:lpstr> Preparing for Destiny</vt:lpstr>
      <vt:lpstr>PowerPoint Presentation</vt:lpstr>
      <vt:lpstr>Preparing for Destiny – Open Gates</vt:lpstr>
      <vt:lpstr>PowerPoint Presentation</vt:lpstr>
      <vt:lpstr>Preparing for Destiny – Open Gates</vt:lpstr>
      <vt:lpstr>Preparing for Destiny – Open Gates</vt:lpstr>
      <vt:lpstr>Preparing for Destiny – Open Gates</vt:lpstr>
      <vt:lpstr>Preparing for Destiny – Open Gates</vt:lpstr>
      <vt:lpstr>Preparing for Destiny – Open Gates</vt:lpstr>
      <vt:lpstr>Preparing for Destiny – Open Gates</vt:lpstr>
      <vt:lpstr>PowerPoint Presentation</vt:lpstr>
      <vt:lpstr>Preparing for Destiny – Open Gates</vt:lpstr>
      <vt:lpstr>Preparing for Destiny – Open Gates</vt:lpstr>
      <vt:lpstr>PowerPoint Presentation</vt:lpstr>
      <vt:lpstr>Preparing for Destiny – Open Gates</vt:lpstr>
      <vt:lpstr>Preparing for Destiny – Open Gates</vt:lpstr>
      <vt:lpstr>PowerPoint Presentation</vt:lpstr>
      <vt:lpstr>Preparing for Destiny – Open Gates</vt:lpstr>
      <vt:lpstr>Preparing for Destiny – Open Gates</vt:lpstr>
      <vt:lpstr>Preparing for Destiny – Open Gates</vt:lpstr>
      <vt:lpstr>Preparing for Destiny – Open Gates</vt:lpstr>
      <vt:lpstr>Preparing for Destiny – Open Gates</vt:lpstr>
      <vt:lpstr>Preparing for Destiny – Open Gates</vt:lpstr>
      <vt:lpstr>Preparing for Destiny – Open Gates</vt:lpstr>
      <vt:lpstr>PowerPoint Presentation</vt:lpstr>
      <vt:lpstr>Preparing for Destiny – Open Gates</vt:lpstr>
      <vt:lpstr>Preparing for Destiny – Open Gates</vt:lpstr>
    </vt:vector>
  </TitlesOfParts>
  <Company>FREEDOM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Mike Parsons</dc:creator>
  <cp:lastModifiedBy>Mike Parsons</cp:lastModifiedBy>
  <cp:revision>597</cp:revision>
  <dcterms:created xsi:type="dcterms:W3CDTF">2011-05-11T11:14:13Z</dcterms:created>
  <dcterms:modified xsi:type="dcterms:W3CDTF">2012-03-18T13:43:44Z</dcterms:modified>
</cp:coreProperties>
</file>