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 id="2147483649" r:id="rId2"/>
    <p:sldMasterId id="2147483720" r:id="rId3"/>
    <p:sldMasterId id="2147483782" r:id="rId4"/>
  </p:sldMasterIdLst>
  <p:notesMasterIdLst>
    <p:notesMasterId r:id="rId57"/>
  </p:notesMasterIdLst>
  <p:handoutMasterIdLst>
    <p:handoutMasterId r:id="rId58"/>
  </p:handoutMasterIdLst>
  <p:sldIdLst>
    <p:sldId id="839" r:id="rId5"/>
    <p:sldId id="887" r:id="rId6"/>
    <p:sldId id="888" r:id="rId7"/>
    <p:sldId id="889" r:id="rId8"/>
    <p:sldId id="891" r:id="rId9"/>
    <p:sldId id="886" r:id="rId10"/>
    <p:sldId id="842" r:id="rId11"/>
    <p:sldId id="843" r:id="rId12"/>
    <p:sldId id="844" r:id="rId13"/>
    <p:sldId id="845" r:id="rId14"/>
    <p:sldId id="848" r:id="rId15"/>
    <p:sldId id="840" r:id="rId16"/>
    <p:sldId id="841" r:id="rId17"/>
    <p:sldId id="850" r:id="rId18"/>
    <p:sldId id="849" r:id="rId19"/>
    <p:sldId id="851" r:id="rId20"/>
    <p:sldId id="853" r:id="rId21"/>
    <p:sldId id="874" r:id="rId22"/>
    <p:sldId id="893" r:id="rId23"/>
    <p:sldId id="875" r:id="rId24"/>
    <p:sldId id="876" r:id="rId25"/>
    <p:sldId id="877" r:id="rId26"/>
    <p:sldId id="873" r:id="rId27"/>
    <p:sldId id="852" r:id="rId28"/>
    <p:sldId id="857" r:id="rId29"/>
    <p:sldId id="854" r:id="rId30"/>
    <p:sldId id="892" r:id="rId31"/>
    <p:sldId id="855" r:id="rId32"/>
    <p:sldId id="856" r:id="rId33"/>
    <p:sldId id="858" r:id="rId34"/>
    <p:sldId id="869" r:id="rId35"/>
    <p:sldId id="870" r:id="rId36"/>
    <p:sldId id="871" r:id="rId37"/>
    <p:sldId id="872" r:id="rId38"/>
    <p:sldId id="878" r:id="rId39"/>
    <p:sldId id="881" r:id="rId40"/>
    <p:sldId id="882" r:id="rId41"/>
    <p:sldId id="883" r:id="rId42"/>
    <p:sldId id="880" r:id="rId43"/>
    <p:sldId id="885" r:id="rId44"/>
    <p:sldId id="890" r:id="rId45"/>
    <p:sldId id="884" r:id="rId46"/>
    <p:sldId id="859" r:id="rId47"/>
    <p:sldId id="860" r:id="rId48"/>
    <p:sldId id="861" r:id="rId49"/>
    <p:sldId id="862" r:id="rId50"/>
    <p:sldId id="863" r:id="rId51"/>
    <p:sldId id="864" r:id="rId52"/>
    <p:sldId id="865" r:id="rId53"/>
    <p:sldId id="866" r:id="rId54"/>
    <p:sldId id="867" r:id="rId55"/>
    <p:sldId id="868" r:id="rId56"/>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FF66"/>
    <a:srgbClr val="FFFF00"/>
    <a:srgbClr val="009A00"/>
    <a:srgbClr val="00A800"/>
    <a:srgbClr val="CC00CC"/>
    <a:srgbClr val="FF0000"/>
    <a:srgbClr val="000000"/>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7" autoAdjust="0"/>
    <p:restoredTop sz="94660"/>
  </p:normalViewPr>
  <p:slideViewPr>
    <p:cSldViewPr>
      <p:cViewPr varScale="1">
        <p:scale>
          <a:sx n="74" d="100"/>
          <a:sy n="74" d="100"/>
        </p:scale>
        <p:origin x="-70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89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a:p>
        </p:txBody>
      </p:sp>
      <p:sp>
        <p:nvSpPr>
          <p:cNvPr id="68611"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GB"/>
          </a:p>
        </p:txBody>
      </p:sp>
      <p:sp>
        <p:nvSpPr>
          <p:cNvPr id="68612"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GB"/>
          </a:p>
        </p:txBody>
      </p:sp>
      <p:sp>
        <p:nvSpPr>
          <p:cNvPr id="68613"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6156A346-9356-4EC9-88C4-2C951E0A4244}" type="slidenum">
              <a:rPr lang="en-GB"/>
              <a:pPr>
                <a:defRPr/>
              </a:pPr>
              <a:t>‹#›</a:t>
            </a:fld>
            <a:endParaRPr lang="en-GB"/>
          </a:p>
        </p:txBody>
      </p:sp>
    </p:spTree>
    <p:extLst>
      <p:ext uri="{BB962C8B-B14F-4D97-AF65-F5344CB8AC3E}">
        <p14:creationId xmlns:p14="http://schemas.microsoft.com/office/powerpoint/2010/main" val="18654302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GB"/>
          </a:p>
        </p:txBody>
      </p:sp>
      <p:sp>
        <p:nvSpPr>
          <p:cNvPr id="6147"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GB"/>
          </a:p>
        </p:txBody>
      </p:sp>
      <p:sp>
        <p:nvSpPr>
          <p:cNvPr id="4301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150"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GB"/>
          </a:p>
        </p:txBody>
      </p:sp>
      <p:sp>
        <p:nvSpPr>
          <p:cNvPr id="6151"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D6B7C199-3A66-4153-97FF-B2DF717A0EB7}" type="slidenum">
              <a:rPr lang="en-GB"/>
              <a:pPr>
                <a:defRPr/>
              </a:pPr>
              <a:t>‹#›</a:t>
            </a:fld>
            <a:endParaRPr lang="en-GB"/>
          </a:p>
        </p:txBody>
      </p:sp>
    </p:spTree>
    <p:extLst>
      <p:ext uri="{BB962C8B-B14F-4D97-AF65-F5344CB8AC3E}">
        <p14:creationId xmlns:p14="http://schemas.microsoft.com/office/powerpoint/2010/main" val="12452773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A2BBDFF0-C962-4206-A545-06F34E856ACD}" type="slidenum">
              <a:rPr lang="en-GB">
                <a:latin typeface="Arial" charset="0"/>
              </a:rPr>
              <a:pPr eaLnBrk="1" hangingPunct="1"/>
              <a:t>1</a:t>
            </a:fld>
            <a:endParaRPr lang="en-GB">
              <a:latin typeface="Arial" charset="0"/>
            </a:endParaRPr>
          </a:p>
        </p:txBody>
      </p:sp>
      <p:sp>
        <p:nvSpPr>
          <p:cNvPr id="112643" name="Rectangle 2"/>
          <p:cNvSpPr>
            <a:spLocks noGrp="1" noRot="1" noChangeAspect="1" noChangeArrowheads="1" noTextEdit="1"/>
          </p:cNvSpPr>
          <p:nvPr>
            <p:ph type="sldImg"/>
          </p:nvPr>
        </p:nvSpPr>
        <p:spPr>
          <a:xfrm>
            <a:off x="917575" y="744538"/>
            <a:ext cx="4962525" cy="3722687"/>
          </a:xfrm>
          <a:ln/>
        </p:spPr>
      </p:sp>
      <p:sp>
        <p:nvSpPr>
          <p:cNvPr id="11264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A2BBDFF0-C962-4206-A545-06F34E856ACD}" type="slidenum">
              <a:rPr lang="en-GB">
                <a:latin typeface="Arial" charset="0"/>
              </a:rPr>
              <a:pPr eaLnBrk="1" hangingPunct="1"/>
              <a:t>10</a:t>
            </a:fld>
            <a:endParaRPr lang="en-GB">
              <a:latin typeface="Arial" charset="0"/>
            </a:endParaRPr>
          </a:p>
        </p:txBody>
      </p:sp>
      <p:sp>
        <p:nvSpPr>
          <p:cNvPr id="112643" name="Rectangle 2"/>
          <p:cNvSpPr>
            <a:spLocks noGrp="1" noRot="1" noChangeAspect="1" noChangeArrowheads="1" noTextEdit="1"/>
          </p:cNvSpPr>
          <p:nvPr>
            <p:ph type="sldImg"/>
          </p:nvPr>
        </p:nvSpPr>
        <p:spPr>
          <a:xfrm>
            <a:off x="917575" y="744538"/>
            <a:ext cx="4962525" cy="3722687"/>
          </a:xfrm>
          <a:ln/>
        </p:spPr>
      </p:sp>
      <p:sp>
        <p:nvSpPr>
          <p:cNvPr id="112644"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ACEEA143-C21A-481F-90DB-37A8D189F71F}" type="slidenum">
              <a:rPr lang="en-GB">
                <a:solidFill>
                  <a:prstClr val="black"/>
                </a:solidFill>
                <a:latin typeface="Arial" charset="0"/>
              </a:rPr>
              <a:pPr eaLnBrk="1" hangingPunct="1"/>
              <a:t>12</a:t>
            </a:fld>
            <a:endParaRPr lang="en-GB">
              <a:solidFill>
                <a:prstClr val="black"/>
              </a:solidFill>
              <a:latin typeface="Arial" charset="0"/>
            </a:endParaRPr>
          </a:p>
        </p:txBody>
      </p:sp>
      <p:sp>
        <p:nvSpPr>
          <p:cNvPr id="72707" name="Rectangle 2"/>
          <p:cNvSpPr>
            <a:spLocks noGrp="1" noRot="1" noChangeAspect="1" noChangeArrowheads="1" noTextEdit="1"/>
          </p:cNvSpPr>
          <p:nvPr>
            <p:ph type="sldImg"/>
          </p:nvPr>
        </p:nvSpPr>
        <p:spPr>
          <a:xfrm>
            <a:off x="917575" y="744538"/>
            <a:ext cx="4962525" cy="3722687"/>
          </a:xfrm>
          <a:ln/>
        </p:spPr>
      </p:sp>
      <p:sp>
        <p:nvSpPr>
          <p:cNvPr id="7270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A2BBDFF0-C962-4206-A545-06F34E856ACD}" type="slidenum">
              <a:rPr lang="en-GB">
                <a:latin typeface="Arial" charset="0"/>
              </a:rPr>
              <a:pPr eaLnBrk="1" hangingPunct="1"/>
              <a:t>13</a:t>
            </a:fld>
            <a:endParaRPr lang="en-GB">
              <a:latin typeface="Arial" charset="0"/>
            </a:endParaRPr>
          </a:p>
        </p:txBody>
      </p:sp>
      <p:sp>
        <p:nvSpPr>
          <p:cNvPr id="112643" name="Rectangle 2"/>
          <p:cNvSpPr>
            <a:spLocks noGrp="1" noRot="1" noChangeAspect="1" noChangeArrowheads="1" noTextEdit="1"/>
          </p:cNvSpPr>
          <p:nvPr>
            <p:ph type="sldImg"/>
          </p:nvPr>
        </p:nvSpPr>
        <p:spPr>
          <a:xfrm>
            <a:off x="917575" y="744538"/>
            <a:ext cx="4962525" cy="3722687"/>
          </a:xfrm>
          <a:ln/>
        </p:spPr>
      </p:sp>
      <p:sp>
        <p:nvSpPr>
          <p:cNvPr id="11264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D6B7C199-3A66-4153-97FF-B2DF717A0EB7}" type="slidenum">
              <a:rPr lang="en-GB" smtClean="0"/>
              <a:pPr>
                <a:defRPr/>
              </a:pPr>
              <a:t>20</a:t>
            </a:fld>
            <a:endParaRPr lang="en-GB"/>
          </a:p>
        </p:txBody>
      </p:sp>
    </p:spTree>
    <p:extLst>
      <p:ext uri="{BB962C8B-B14F-4D97-AF65-F5344CB8AC3E}">
        <p14:creationId xmlns:p14="http://schemas.microsoft.com/office/powerpoint/2010/main" val="231042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A2BBDFF0-C962-4206-A545-06F34E856ACD}" type="slidenum">
              <a:rPr lang="en-GB">
                <a:latin typeface="Arial" charset="0"/>
              </a:rPr>
              <a:pPr eaLnBrk="1" hangingPunct="1"/>
              <a:t>2</a:t>
            </a:fld>
            <a:endParaRPr lang="en-GB">
              <a:latin typeface="Arial" charset="0"/>
            </a:endParaRPr>
          </a:p>
        </p:txBody>
      </p:sp>
      <p:sp>
        <p:nvSpPr>
          <p:cNvPr id="112643" name="Rectangle 2"/>
          <p:cNvSpPr>
            <a:spLocks noGrp="1" noRot="1" noChangeAspect="1" noChangeArrowheads="1" noTextEdit="1"/>
          </p:cNvSpPr>
          <p:nvPr>
            <p:ph type="sldImg"/>
          </p:nvPr>
        </p:nvSpPr>
        <p:spPr>
          <a:xfrm>
            <a:off x="917575" y="744538"/>
            <a:ext cx="4962525" cy="3722687"/>
          </a:xfrm>
          <a:ln/>
        </p:spPr>
      </p:sp>
      <p:sp>
        <p:nvSpPr>
          <p:cNvPr id="11264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A2BBDFF0-C962-4206-A545-06F34E856ACD}" type="slidenum">
              <a:rPr lang="en-GB">
                <a:latin typeface="Arial" charset="0"/>
              </a:rPr>
              <a:pPr eaLnBrk="1" hangingPunct="1"/>
              <a:t>3</a:t>
            </a:fld>
            <a:endParaRPr lang="en-GB">
              <a:latin typeface="Arial" charset="0"/>
            </a:endParaRPr>
          </a:p>
        </p:txBody>
      </p:sp>
      <p:sp>
        <p:nvSpPr>
          <p:cNvPr id="112643" name="Rectangle 2"/>
          <p:cNvSpPr>
            <a:spLocks noGrp="1" noRot="1" noChangeAspect="1" noChangeArrowheads="1" noTextEdit="1"/>
          </p:cNvSpPr>
          <p:nvPr>
            <p:ph type="sldImg"/>
          </p:nvPr>
        </p:nvSpPr>
        <p:spPr>
          <a:xfrm>
            <a:off x="917575" y="744538"/>
            <a:ext cx="4962525" cy="3722687"/>
          </a:xfrm>
          <a:ln/>
        </p:spPr>
      </p:sp>
      <p:sp>
        <p:nvSpPr>
          <p:cNvPr id="11264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A2BBDFF0-C962-4206-A545-06F34E856ACD}" type="slidenum">
              <a:rPr lang="en-GB">
                <a:latin typeface="Arial" charset="0"/>
              </a:rPr>
              <a:pPr eaLnBrk="1" hangingPunct="1"/>
              <a:t>4</a:t>
            </a:fld>
            <a:endParaRPr lang="en-GB">
              <a:latin typeface="Arial" charset="0"/>
            </a:endParaRPr>
          </a:p>
        </p:txBody>
      </p:sp>
      <p:sp>
        <p:nvSpPr>
          <p:cNvPr id="112643" name="Rectangle 2"/>
          <p:cNvSpPr>
            <a:spLocks noGrp="1" noRot="1" noChangeAspect="1" noChangeArrowheads="1" noTextEdit="1"/>
          </p:cNvSpPr>
          <p:nvPr>
            <p:ph type="sldImg"/>
          </p:nvPr>
        </p:nvSpPr>
        <p:spPr>
          <a:xfrm>
            <a:off x="917575" y="744538"/>
            <a:ext cx="4962525" cy="3722687"/>
          </a:xfrm>
          <a:ln/>
        </p:spPr>
      </p:sp>
      <p:sp>
        <p:nvSpPr>
          <p:cNvPr id="11264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A2BBDFF0-C962-4206-A545-06F34E856ACD}" type="slidenum">
              <a:rPr lang="en-GB">
                <a:latin typeface="Arial" charset="0"/>
              </a:rPr>
              <a:pPr eaLnBrk="1" hangingPunct="1"/>
              <a:t>5</a:t>
            </a:fld>
            <a:endParaRPr lang="en-GB">
              <a:latin typeface="Arial" charset="0"/>
            </a:endParaRPr>
          </a:p>
        </p:txBody>
      </p:sp>
      <p:sp>
        <p:nvSpPr>
          <p:cNvPr id="112643" name="Rectangle 2"/>
          <p:cNvSpPr>
            <a:spLocks noGrp="1" noRot="1" noChangeAspect="1" noChangeArrowheads="1" noTextEdit="1"/>
          </p:cNvSpPr>
          <p:nvPr>
            <p:ph type="sldImg"/>
          </p:nvPr>
        </p:nvSpPr>
        <p:spPr>
          <a:xfrm>
            <a:off x="917575" y="744538"/>
            <a:ext cx="4962525" cy="3722687"/>
          </a:xfrm>
          <a:ln/>
        </p:spPr>
      </p:sp>
      <p:sp>
        <p:nvSpPr>
          <p:cNvPr id="11264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A2BBDFF0-C962-4206-A545-06F34E856ACD}" type="slidenum">
              <a:rPr lang="en-GB">
                <a:latin typeface="Arial" charset="0"/>
              </a:rPr>
              <a:pPr eaLnBrk="1" hangingPunct="1"/>
              <a:t>6</a:t>
            </a:fld>
            <a:endParaRPr lang="en-GB">
              <a:latin typeface="Arial" charset="0"/>
            </a:endParaRPr>
          </a:p>
        </p:txBody>
      </p:sp>
      <p:sp>
        <p:nvSpPr>
          <p:cNvPr id="112643" name="Rectangle 2"/>
          <p:cNvSpPr>
            <a:spLocks noGrp="1" noRot="1" noChangeAspect="1" noChangeArrowheads="1" noTextEdit="1"/>
          </p:cNvSpPr>
          <p:nvPr>
            <p:ph type="sldImg"/>
          </p:nvPr>
        </p:nvSpPr>
        <p:spPr>
          <a:xfrm>
            <a:off x="917575" y="744538"/>
            <a:ext cx="4962525" cy="3722687"/>
          </a:xfrm>
          <a:ln/>
        </p:spPr>
      </p:sp>
      <p:sp>
        <p:nvSpPr>
          <p:cNvPr id="11264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A2BBDFF0-C962-4206-A545-06F34E856ACD}" type="slidenum">
              <a:rPr lang="en-GB">
                <a:latin typeface="Arial" charset="0"/>
              </a:rPr>
              <a:pPr eaLnBrk="1" hangingPunct="1"/>
              <a:t>7</a:t>
            </a:fld>
            <a:endParaRPr lang="en-GB">
              <a:latin typeface="Arial" charset="0"/>
            </a:endParaRPr>
          </a:p>
        </p:txBody>
      </p:sp>
      <p:sp>
        <p:nvSpPr>
          <p:cNvPr id="112643" name="Rectangle 2"/>
          <p:cNvSpPr>
            <a:spLocks noGrp="1" noRot="1" noChangeAspect="1" noChangeArrowheads="1" noTextEdit="1"/>
          </p:cNvSpPr>
          <p:nvPr>
            <p:ph type="sldImg"/>
          </p:nvPr>
        </p:nvSpPr>
        <p:spPr>
          <a:xfrm>
            <a:off x="917575" y="744538"/>
            <a:ext cx="4962525" cy="3722687"/>
          </a:xfrm>
          <a:ln/>
        </p:spPr>
      </p:sp>
      <p:sp>
        <p:nvSpPr>
          <p:cNvPr id="11264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A2BBDFF0-C962-4206-A545-06F34E856ACD}" type="slidenum">
              <a:rPr lang="en-GB">
                <a:latin typeface="Arial" charset="0"/>
              </a:rPr>
              <a:pPr eaLnBrk="1" hangingPunct="1"/>
              <a:t>8</a:t>
            </a:fld>
            <a:endParaRPr lang="en-GB">
              <a:latin typeface="Arial" charset="0"/>
            </a:endParaRPr>
          </a:p>
        </p:txBody>
      </p:sp>
      <p:sp>
        <p:nvSpPr>
          <p:cNvPr id="112643" name="Rectangle 2"/>
          <p:cNvSpPr>
            <a:spLocks noGrp="1" noRot="1" noChangeAspect="1" noChangeArrowheads="1" noTextEdit="1"/>
          </p:cNvSpPr>
          <p:nvPr>
            <p:ph type="sldImg"/>
          </p:nvPr>
        </p:nvSpPr>
        <p:spPr>
          <a:xfrm>
            <a:off x="917575" y="744538"/>
            <a:ext cx="4962525" cy="3722687"/>
          </a:xfrm>
          <a:ln/>
        </p:spPr>
      </p:sp>
      <p:sp>
        <p:nvSpPr>
          <p:cNvPr id="112644"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A2BBDFF0-C962-4206-A545-06F34E856ACD}" type="slidenum">
              <a:rPr lang="en-GB">
                <a:latin typeface="Arial" charset="0"/>
              </a:rPr>
              <a:pPr eaLnBrk="1" hangingPunct="1"/>
              <a:t>9</a:t>
            </a:fld>
            <a:endParaRPr lang="en-GB">
              <a:latin typeface="Arial" charset="0"/>
            </a:endParaRPr>
          </a:p>
        </p:txBody>
      </p:sp>
      <p:sp>
        <p:nvSpPr>
          <p:cNvPr id="112643" name="Rectangle 2"/>
          <p:cNvSpPr>
            <a:spLocks noGrp="1" noRot="1" noChangeAspect="1" noChangeArrowheads="1" noTextEdit="1"/>
          </p:cNvSpPr>
          <p:nvPr>
            <p:ph type="sldImg"/>
          </p:nvPr>
        </p:nvSpPr>
        <p:spPr>
          <a:xfrm>
            <a:off x="917575" y="744538"/>
            <a:ext cx="4962525" cy="3722687"/>
          </a:xfrm>
          <a:ln/>
        </p:spPr>
      </p:sp>
      <p:sp>
        <p:nvSpPr>
          <p:cNvPr id="112644"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1986" name="Rectangle 2"/>
          <p:cNvSpPr>
            <a:spLocks noGrp="1" noChangeArrowheads="1"/>
          </p:cNvSpPr>
          <p:nvPr>
            <p:ph type="ctrTitle" sz="quarter"/>
          </p:nvPr>
        </p:nvSpPr>
        <p:spPr>
          <a:xfrm>
            <a:off x="685800" y="1997076"/>
            <a:ext cx="7772400" cy="1431925"/>
          </a:xfrm>
        </p:spPr>
        <p:txBody>
          <a:bodyPr anchor="b" anchorCtr="1"/>
          <a:lstStyle>
            <a:lvl1pPr>
              <a:defRPr/>
            </a:lvl1pPr>
          </a:lstStyle>
          <a:p>
            <a:pPr lvl="0"/>
            <a:r>
              <a:rPr lang="en-GB" noProof="0" smtClean="0"/>
              <a:t>Click to edit Master title style</a:t>
            </a:r>
          </a:p>
        </p:txBody>
      </p:sp>
      <p:sp>
        <p:nvSpPr>
          <p:cNvPr id="4198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GB" noProof="0" smtClean="0"/>
              <a:t>Click to edit Master subtitle style</a:t>
            </a:r>
          </a:p>
        </p:txBody>
      </p:sp>
      <p:sp>
        <p:nvSpPr>
          <p:cNvPr id="41988" name="Freeform 4"/>
          <p:cNvSpPr>
            <a:spLocks/>
          </p:cNvSpPr>
          <p:nvPr/>
        </p:nvSpPr>
        <p:spPr bwMode="auto">
          <a:xfrm>
            <a:off x="285750" y="2803526"/>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smtClean="0">
              <a:solidFill>
                <a:srgbClr val="FFFFFF"/>
              </a:solidFill>
            </a:endParaRPr>
          </a:p>
        </p:txBody>
      </p:sp>
      <p:sp>
        <p:nvSpPr>
          <p:cNvPr id="41989" name="Rectangle 5"/>
          <p:cNvSpPr>
            <a:spLocks noGrp="1" noChangeArrowheads="1"/>
          </p:cNvSpPr>
          <p:nvPr>
            <p:ph type="ftr" sz="quarter" idx="3"/>
          </p:nvPr>
        </p:nvSpPr>
        <p:spPr/>
        <p:txBody>
          <a:bodyPr/>
          <a:lstStyle>
            <a:lvl1pPr>
              <a:defRPr/>
            </a:lvl1pPr>
          </a:lstStyle>
          <a:p>
            <a:endParaRPr lang="en-GB">
              <a:solidFill>
                <a:srgbClr val="FFFFFF"/>
              </a:solidFill>
            </a:endParaRPr>
          </a:p>
        </p:txBody>
      </p:sp>
      <p:sp>
        <p:nvSpPr>
          <p:cNvPr id="41990" name="Rectangle 6"/>
          <p:cNvSpPr>
            <a:spLocks noGrp="1" noChangeArrowheads="1"/>
          </p:cNvSpPr>
          <p:nvPr>
            <p:ph type="sldNum" sz="quarter" idx="4"/>
          </p:nvPr>
        </p:nvSpPr>
        <p:spPr/>
        <p:txBody>
          <a:bodyPr/>
          <a:lstStyle>
            <a:lvl1pPr>
              <a:defRPr/>
            </a:lvl1pPr>
          </a:lstStyle>
          <a:p>
            <a:fld id="{38F753A5-B867-4D50-A7A5-4290B151E1DB}" type="slidenum">
              <a:rPr lang="en-GB">
                <a:solidFill>
                  <a:srgbClr val="FFFFFF"/>
                </a:solidFill>
              </a:rPr>
              <a:pPr/>
              <a:t>‹#›</a:t>
            </a:fld>
            <a:endParaRPr lang="en-GB">
              <a:solidFill>
                <a:srgbClr val="FFFFFF"/>
              </a:solidFill>
            </a:endParaRPr>
          </a:p>
        </p:txBody>
      </p:sp>
      <p:sp>
        <p:nvSpPr>
          <p:cNvPr id="41991" name="Rectangle 7"/>
          <p:cNvSpPr>
            <a:spLocks noGrp="1" noChangeArrowheads="1"/>
          </p:cNvSpPr>
          <p:nvPr>
            <p:ph type="dt" sz="quarter" idx="2"/>
          </p:nvPr>
        </p:nvSpPr>
        <p:spPr/>
        <p:txBody>
          <a:bodyPr/>
          <a:lstStyle>
            <a:lvl1pPr>
              <a:defRPr/>
            </a:lvl1pPr>
          </a:lstStyle>
          <a:p>
            <a:endParaRPr lang="en-GB">
              <a:solidFill>
                <a:srgbClr val="FFFFFF"/>
              </a:solidFill>
            </a:endParaRPr>
          </a:p>
        </p:txBody>
      </p:sp>
    </p:spTree>
    <p:extLst>
      <p:ext uri="{BB962C8B-B14F-4D97-AF65-F5344CB8AC3E}">
        <p14:creationId xmlns:p14="http://schemas.microsoft.com/office/powerpoint/2010/main" val="1622677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12D947AD-FA7F-464D-ABD7-2EAA09DC1F5F}"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883512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88914"/>
            <a:ext cx="2058988" cy="58308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2" y="188914"/>
            <a:ext cx="6029325" cy="5830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FA4DEFA5-9720-49BF-971B-A5361299604E}"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19251107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468313" y="188913"/>
            <a:ext cx="8229600" cy="8636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Media Placeholder 3"/>
          <p:cNvSpPr>
            <a:spLocks noGrp="1"/>
          </p:cNvSpPr>
          <p:nvPr>
            <p:ph type="media" sz="half" idx="2"/>
          </p:nvPr>
        </p:nvSpPr>
        <p:spPr>
          <a:xfrm>
            <a:off x="4648200" y="1905000"/>
            <a:ext cx="4038600" cy="4114800"/>
          </a:xfrm>
        </p:spPr>
        <p:txBody>
          <a:bodyPr/>
          <a:lstStyle/>
          <a:p>
            <a:endParaRPr lang="en-GB"/>
          </a:p>
        </p:txBody>
      </p:sp>
      <p:sp>
        <p:nvSpPr>
          <p:cNvPr id="5" name="Date Placeholder 4"/>
          <p:cNvSpPr>
            <a:spLocks noGrp="1"/>
          </p:cNvSpPr>
          <p:nvPr>
            <p:ph type="dt" sz="half" idx="10"/>
          </p:nvPr>
        </p:nvSpPr>
        <p:spPr>
          <a:xfrm>
            <a:off x="457200" y="6245225"/>
            <a:ext cx="2133600" cy="476251"/>
          </a:xfrm>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a:xfrm>
            <a:off x="3124200" y="6245225"/>
            <a:ext cx="2895600" cy="476251"/>
          </a:xfrm>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a:xfrm>
            <a:off x="6553200" y="6245225"/>
            <a:ext cx="2133600" cy="476251"/>
          </a:xfrm>
        </p:spPr>
        <p:txBody>
          <a:bodyPr/>
          <a:lstStyle>
            <a:lvl1pPr>
              <a:defRPr/>
            </a:lvl1pPr>
          </a:lstStyle>
          <a:p>
            <a:fld id="{176A5E7C-24D7-4A02-9499-1FE1DF9019DA}"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15616837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2" y="188914"/>
            <a:ext cx="8240713" cy="5830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Date Placeholder 2"/>
          <p:cNvSpPr>
            <a:spLocks noGrp="1"/>
          </p:cNvSpPr>
          <p:nvPr>
            <p:ph type="dt" sz="half" idx="10"/>
          </p:nvPr>
        </p:nvSpPr>
        <p:spPr>
          <a:xfrm>
            <a:off x="457200" y="6245225"/>
            <a:ext cx="2133600" cy="476251"/>
          </a:xfrm>
        </p:spPr>
        <p:txBody>
          <a:bodyPr/>
          <a:lstStyle>
            <a:lvl1pPr>
              <a:defRPr/>
            </a:lvl1pPr>
          </a:lstStyle>
          <a:p>
            <a:endParaRPr lang="en-GB">
              <a:solidFill>
                <a:srgbClr val="FFFFFF"/>
              </a:solidFill>
            </a:endParaRPr>
          </a:p>
        </p:txBody>
      </p:sp>
      <p:sp>
        <p:nvSpPr>
          <p:cNvPr id="4" name="Footer Placeholder 3"/>
          <p:cNvSpPr>
            <a:spLocks noGrp="1"/>
          </p:cNvSpPr>
          <p:nvPr>
            <p:ph type="ftr" sz="quarter" idx="11"/>
          </p:nvPr>
        </p:nvSpPr>
        <p:spPr>
          <a:xfrm>
            <a:off x="3124200" y="6245225"/>
            <a:ext cx="2895600" cy="476251"/>
          </a:xfrm>
        </p:spPr>
        <p:txBody>
          <a:bodyPr/>
          <a:lstStyle>
            <a:lvl1pPr>
              <a:defRPr/>
            </a:lvl1pPr>
          </a:lstStyle>
          <a:p>
            <a:endParaRPr lang="en-GB">
              <a:solidFill>
                <a:srgbClr val="FFFFFF"/>
              </a:solidFill>
            </a:endParaRPr>
          </a:p>
        </p:txBody>
      </p:sp>
      <p:sp>
        <p:nvSpPr>
          <p:cNvPr id="5" name="Slide Number Placeholder 4"/>
          <p:cNvSpPr>
            <a:spLocks noGrp="1"/>
          </p:cNvSpPr>
          <p:nvPr>
            <p:ph type="sldNum" sz="quarter" idx="12"/>
          </p:nvPr>
        </p:nvSpPr>
        <p:spPr>
          <a:xfrm>
            <a:off x="6553200" y="6245225"/>
            <a:ext cx="2133600" cy="476251"/>
          </a:xfrm>
        </p:spPr>
        <p:txBody>
          <a:bodyPr/>
          <a:lstStyle>
            <a:lvl1pPr>
              <a:defRPr/>
            </a:lvl1pPr>
          </a:lstStyle>
          <a:p>
            <a:fld id="{C229C231-90DB-4DCD-816E-6A92EB1917A7}"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3856790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6"/>
            <a:ext cx="1588" cy="3035300"/>
          </a:xfrm>
          <a:custGeom>
            <a:avLst/>
            <a:gdLst>
              <a:gd name="T0" fmla="*/ 0 w 1588"/>
              <a:gd name="T1" fmla="*/ 0 h 1912"/>
              <a:gd name="T2" fmla="*/ 0 w 1588"/>
              <a:gd name="T3" fmla="*/ 9525 h 1912"/>
              <a:gd name="T4" fmla="*/ 0 w 1588"/>
              <a:gd name="T5" fmla="*/ 9525 h 1912"/>
              <a:gd name="T6" fmla="*/ 0 w 1588"/>
              <a:gd name="T7" fmla="*/ 95250 h 1912"/>
              <a:gd name="T8" fmla="*/ 0 w 1588"/>
              <a:gd name="T9" fmla="*/ 3035300 h 1912"/>
              <a:gd name="T10" fmla="*/ 0 w 1588"/>
              <a:gd name="T11" fmla="*/ 3035300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986" name="Rectangle 2"/>
          <p:cNvSpPr>
            <a:spLocks noGrp="1" noChangeArrowheads="1"/>
          </p:cNvSpPr>
          <p:nvPr>
            <p:ph type="ctrTitle" sz="quarter"/>
          </p:nvPr>
        </p:nvSpPr>
        <p:spPr>
          <a:xfrm>
            <a:off x="685800" y="1997076"/>
            <a:ext cx="7772400" cy="1431925"/>
          </a:xfrm>
        </p:spPr>
        <p:txBody>
          <a:bodyPr anchor="b" anchorCtr="1"/>
          <a:lstStyle>
            <a:lvl1pPr>
              <a:defRPr/>
            </a:lvl1pPr>
          </a:lstStyle>
          <a:p>
            <a:pPr lvl="0"/>
            <a:r>
              <a:rPr lang="en-GB" noProof="0" smtClean="0"/>
              <a:t>Click to edit Master title style</a:t>
            </a:r>
          </a:p>
        </p:txBody>
      </p:sp>
      <p:sp>
        <p:nvSpPr>
          <p:cNvPr id="4198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GB" noProof="0" smtClean="0"/>
              <a:t>Click to edit Master subtitle style</a:t>
            </a:r>
          </a:p>
        </p:txBody>
      </p:sp>
      <p:sp>
        <p:nvSpPr>
          <p:cNvPr id="5" name="Rectangle 5"/>
          <p:cNvSpPr>
            <a:spLocks noGrp="1" noChangeArrowheads="1"/>
          </p:cNvSpPr>
          <p:nvPr>
            <p:ph type="ftr" sz="quarter" idx="10"/>
          </p:nvPr>
        </p:nvSpPr>
        <p:spPr/>
        <p:txBody>
          <a:bodyPr/>
          <a:lstStyle>
            <a:lvl1pPr>
              <a:defRPr smtClean="0"/>
            </a:lvl1pPr>
          </a:lstStyle>
          <a:p>
            <a:pPr>
              <a:defRPr/>
            </a:pPr>
            <a:endParaRPr lang="en-GB"/>
          </a:p>
        </p:txBody>
      </p:sp>
      <p:sp>
        <p:nvSpPr>
          <p:cNvPr id="6" name="Rectangle 6"/>
          <p:cNvSpPr>
            <a:spLocks noGrp="1" noChangeArrowheads="1"/>
          </p:cNvSpPr>
          <p:nvPr>
            <p:ph type="sldNum" sz="quarter" idx="11"/>
          </p:nvPr>
        </p:nvSpPr>
        <p:spPr/>
        <p:txBody>
          <a:bodyPr/>
          <a:lstStyle>
            <a:lvl1pPr>
              <a:defRPr smtClean="0"/>
            </a:lvl1pPr>
          </a:lstStyle>
          <a:p>
            <a:pPr>
              <a:defRPr/>
            </a:pPr>
            <a:fld id="{EF050BD1-7889-4B09-9FCB-8AFCE2E20609}" type="slidenum">
              <a:rPr lang="en-GB"/>
              <a:pPr>
                <a:defRPr/>
              </a:pPr>
              <a:t>‹#›</a:t>
            </a:fld>
            <a:endParaRPr lang="en-GB"/>
          </a:p>
        </p:txBody>
      </p:sp>
      <p:sp>
        <p:nvSpPr>
          <p:cNvPr id="7" name="Rectangle 7"/>
          <p:cNvSpPr>
            <a:spLocks noGrp="1" noChangeArrowheads="1"/>
          </p:cNvSpPr>
          <p:nvPr>
            <p:ph type="dt" sz="quarter" idx="12"/>
          </p:nvPr>
        </p:nvSpPr>
        <p:spPr/>
        <p:txBody>
          <a:bodyPr/>
          <a:lstStyle>
            <a:lvl1pPr>
              <a:defRPr smtClean="0"/>
            </a:lvl1pPr>
          </a:lstStyle>
          <a:p>
            <a:pPr>
              <a:defRPr/>
            </a:pPr>
            <a:endParaRPr lang="en-GB"/>
          </a:p>
        </p:txBody>
      </p:sp>
    </p:spTree>
    <p:extLst>
      <p:ext uri="{BB962C8B-B14F-4D97-AF65-F5344CB8AC3E}">
        <p14:creationId xmlns:p14="http://schemas.microsoft.com/office/powerpoint/2010/main" val="7952501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536" y="7707"/>
            <a:ext cx="8229600" cy="863600"/>
          </a:xfrm>
        </p:spPr>
        <p:txBody>
          <a:bodyPr lIns="0" tIns="0" rIns="0" bIns="0" anchor="t" anchorCtr="0">
            <a:normAutofit/>
          </a:bodyPr>
          <a:lstStyle/>
          <a:p>
            <a:r>
              <a:rPr lang="en-US" smtClean="0"/>
              <a:t>Click to edit Master title style</a:t>
            </a:r>
            <a:endParaRPr lang="en-GB"/>
          </a:p>
        </p:txBody>
      </p:sp>
      <p:sp>
        <p:nvSpPr>
          <p:cNvPr id="3" name="Content Placeholder 2"/>
          <p:cNvSpPr>
            <a:spLocks noGrp="1"/>
          </p:cNvSpPr>
          <p:nvPr>
            <p:ph idx="1"/>
          </p:nvPr>
        </p:nvSpPr>
        <p:spPr>
          <a:xfrm>
            <a:off x="107504" y="1052736"/>
            <a:ext cx="8928992" cy="5616624"/>
          </a:xfrm>
        </p:spPr>
        <p:txBody>
          <a:bodyPr lIns="0" tIns="0" rIns="0" bIns="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3E7EDDB-87E5-4DE5-BF80-5ABE371ECEB0}" type="slidenum">
              <a:rPr lang="en-GB"/>
              <a:pPr>
                <a:defRPr/>
              </a:pPr>
              <a:t>‹#›</a:t>
            </a:fld>
            <a:endParaRPr lang="en-GB"/>
          </a:p>
        </p:txBody>
      </p:sp>
    </p:spTree>
    <p:extLst>
      <p:ext uri="{BB962C8B-B14F-4D97-AF65-F5344CB8AC3E}">
        <p14:creationId xmlns:p14="http://schemas.microsoft.com/office/powerpoint/2010/main" val="27953884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776D240-D8B5-48AB-8C1B-3600ADEFA6ED}" type="slidenum">
              <a:rPr lang="en-GB"/>
              <a:pPr>
                <a:defRPr/>
              </a:pPr>
              <a:t>‹#›</a:t>
            </a:fld>
            <a:endParaRPr lang="en-GB"/>
          </a:p>
        </p:txBody>
      </p:sp>
    </p:spTree>
    <p:extLst>
      <p:ext uri="{BB962C8B-B14F-4D97-AF65-F5344CB8AC3E}">
        <p14:creationId xmlns:p14="http://schemas.microsoft.com/office/powerpoint/2010/main" val="20803050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4597F29-D8FA-427C-8816-7B73BD7DE11F}" type="slidenum">
              <a:rPr lang="en-GB"/>
              <a:pPr>
                <a:defRPr/>
              </a:pPr>
              <a:t>‹#›</a:t>
            </a:fld>
            <a:endParaRPr lang="en-GB"/>
          </a:p>
        </p:txBody>
      </p:sp>
    </p:spTree>
    <p:extLst>
      <p:ext uri="{BB962C8B-B14F-4D97-AF65-F5344CB8AC3E}">
        <p14:creationId xmlns:p14="http://schemas.microsoft.com/office/powerpoint/2010/main" val="9765970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A8A775E1-FE29-424E-B148-13F1E386343B}" type="slidenum">
              <a:rPr lang="en-GB"/>
              <a:pPr>
                <a:defRPr/>
              </a:pPr>
              <a:t>‹#›</a:t>
            </a:fld>
            <a:endParaRPr lang="en-GB"/>
          </a:p>
        </p:txBody>
      </p:sp>
    </p:spTree>
    <p:extLst>
      <p:ext uri="{BB962C8B-B14F-4D97-AF65-F5344CB8AC3E}">
        <p14:creationId xmlns:p14="http://schemas.microsoft.com/office/powerpoint/2010/main" val="17233230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A89428E9-2D7E-489C-8C04-C18EC08DB766}" type="slidenum">
              <a:rPr lang="en-GB"/>
              <a:pPr>
                <a:defRPr/>
              </a:pPr>
              <a:t>‹#›</a:t>
            </a:fld>
            <a:endParaRPr lang="en-GB"/>
          </a:p>
        </p:txBody>
      </p:sp>
    </p:spTree>
    <p:extLst>
      <p:ext uri="{BB962C8B-B14F-4D97-AF65-F5344CB8AC3E}">
        <p14:creationId xmlns:p14="http://schemas.microsoft.com/office/powerpoint/2010/main" val="3817567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E56D4C04-1719-4A31-BFC2-79AB801AD219}"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6038613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59F7BF08-E472-4F8C-9A11-894D9B1799A6}" type="slidenum">
              <a:rPr lang="en-GB"/>
              <a:pPr>
                <a:defRPr/>
              </a:pPr>
              <a:t>‹#›</a:t>
            </a:fld>
            <a:endParaRPr lang="en-GB"/>
          </a:p>
        </p:txBody>
      </p:sp>
    </p:spTree>
    <p:extLst>
      <p:ext uri="{BB962C8B-B14F-4D97-AF65-F5344CB8AC3E}">
        <p14:creationId xmlns:p14="http://schemas.microsoft.com/office/powerpoint/2010/main" val="325547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DC30639-810E-4148-890E-CE1926A52AD9}" type="slidenum">
              <a:rPr lang="en-GB"/>
              <a:pPr>
                <a:defRPr/>
              </a:pPr>
              <a:t>‹#›</a:t>
            </a:fld>
            <a:endParaRPr lang="en-GB"/>
          </a:p>
        </p:txBody>
      </p:sp>
    </p:spTree>
    <p:extLst>
      <p:ext uri="{BB962C8B-B14F-4D97-AF65-F5344CB8AC3E}">
        <p14:creationId xmlns:p14="http://schemas.microsoft.com/office/powerpoint/2010/main" val="35187861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44EA4BE-E902-4669-9D4C-17F461355B42}" type="slidenum">
              <a:rPr lang="en-GB"/>
              <a:pPr>
                <a:defRPr/>
              </a:pPr>
              <a:t>‹#›</a:t>
            </a:fld>
            <a:endParaRPr lang="en-GB"/>
          </a:p>
        </p:txBody>
      </p:sp>
    </p:spTree>
    <p:extLst>
      <p:ext uri="{BB962C8B-B14F-4D97-AF65-F5344CB8AC3E}">
        <p14:creationId xmlns:p14="http://schemas.microsoft.com/office/powerpoint/2010/main" val="11000664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515F864-D7E5-4516-8FB8-8DD550F75C26}" type="slidenum">
              <a:rPr lang="en-GB"/>
              <a:pPr>
                <a:defRPr/>
              </a:pPr>
              <a:t>‹#›</a:t>
            </a:fld>
            <a:endParaRPr lang="en-GB"/>
          </a:p>
        </p:txBody>
      </p:sp>
    </p:spTree>
    <p:extLst>
      <p:ext uri="{BB962C8B-B14F-4D97-AF65-F5344CB8AC3E}">
        <p14:creationId xmlns:p14="http://schemas.microsoft.com/office/powerpoint/2010/main" val="39213798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88914"/>
            <a:ext cx="2058988" cy="58308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2" y="188914"/>
            <a:ext cx="6029325" cy="5830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3FF85A0-0236-4BBF-88E6-8576197508F5}" type="slidenum">
              <a:rPr lang="en-GB"/>
              <a:pPr>
                <a:defRPr/>
              </a:pPr>
              <a:t>‹#›</a:t>
            </a:fld>
            <a:endParaRPr lang="en-GB"/>
          </a:p>
        </p:txBody>
      </p:sp>
    </p:spTree>
    <p:extLst>
      <p:ext uri="{BB962C8B-B14F-4D97-AF65-F5344CB8AC3E}">
        <p14:creationId xmlns:p14="http://schemas.microsoft.com/office/powerpoint/2010/main" val="24470115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1986" name="Rectangle 2"/>
          <p:cNvSpPr>
            <a:spLocks noGrp="1" noChangeArrowheads="1"/>
          </p:cNvSpPr>
          <p:nvPr>
            <p:ph type="ctrTitle" sz="quarter"/>
          </p:nvPr>
        </p:nvSpPr>
        <p:spPr>
          <a:xfrm>
            <a:off x="685800" y="1997076"/>
            <a:ext cx="7772400" cy="1431925"/>
          </a:xfrm>
        </p:spPr>
        <p:txBody>
          <a:bodyPr anchor="b" anchorCtr="1"/>
          <a:lstStyle>
            <a:lvl1pPr>
              <a:defRPr/>
            </a:lvl1pPr>
          </a:lstStyle>
          <a:p>
            <a:pPr lvl="0"/>
            <a:r>
              <a:rPr lang="en-GB" noProof="0" smtClean="0"/>
              <a:t>Click to edit Master title style</a:t>
            </a:r>
          </a:p>
        </p:txBody>
      </p:sp>
      <p:sp>
        <p:nvSpPr>
          <p:cNvPr id="4198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GB" noProof="0" smtClean="0"/>
              <a:t>Click to edit Master subtitle style</a:t>
            </a:r>
          </a:p>
        </p:txBody>
      </p:sp>
      <p:sp>
        <p:nvSpPr>
          <p:cNvPr id="41988" name="Freeform 4"/>
          <p:cNvSpPr>
            <a:spLocks/>
          </p:cNvSpPr>
          <p:nvPr/>
        </p:nvSpPr>
        <p:spPr bwMode="auto">
          <a:xfrm>
            <a:off x="285750" y="2803526"/>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solidFill>
                <a:srgbClr val="FFFFFF"/>
              </a:solidFill>
            </a:endParaRPr>
          </a:p>
        </p:txBody>
      </p:sp>
      <p:sp>
        <p:nvSpPr>
          <p:cNvPr id="41989" name="Rectangle 5"/>
          <p:cNvSpPr>
            <a:spLocks noGrp="1" noChangeArrowheads="1"/>
          </p:cNvSpPr>
          <p:nvPr>
            <p:ph type="ftr" sz="quarter" idx="3"/>
          </p:nvPr>
        </p:nvSpPr>
        <p:spPr/>
        <p:txBody>
          <a:bodyPr/>
          <a:lstStyle>
            <a:lvl1pPr>
              <a:defRPr/>
            </a:lvl1pPr>
          </a:lstStyle>
          <a:p>
            <a:endParaRPr lang="en-GB">
              <a:solidFill>
                <a:srgbClr val="FFFFFF"/>
              </a:solidFill>
            </a:endParaRPr>
          </a:p>
        </p:txBody>
      </p:sp>
      <p:sp>
        <p:nvSpPr>
          <p:cNvPr id="41990" name="Rectangle 6"/>
          <p:cNvSpPr>
            <a:spLocks noGrp="1" noChangeArrowheads="1"/>
          </p:cNvSpPr>
          <p:nvPr>
            <p:ph type="sldNum" sz="quarter" idx="4"/>
          </p:nvPr>
        </p:nvSpPr>
        <p:spPr/>
        <p:txBody>
          <a:bodyPr/>
          <a:lstStyle>
            <a:lvl1pPr>
              <a:defRPr/>
            </a:lvl1pPr>
          </a:lstStyle>
          <a:p>
            <a:fld id="{5DE79A5C-039B-475A-990C-AB96835B582D}" type="slidenum">
              <a:rPr lang="en-GB">
                <a:solidFill>
                  <a:srgbClr val="FFFFFF"/>
                </a:solidFill>
              </a:rPr>
              <a:pPr/>
              <a:t>‹#›</a:t>
            </a:fld>
            <a:endParaRPr lang="en-GB">
              <a:solidFill>
                <a:srgbClr val="FFFFFF"/>
              </a:solidFill>
            </a:endParaRPr>
          </a:p>
        </p:txBody>
      </p:sp>
      <p:sp>
        <p:nvSpPr>
          <p:cNvPr id="41991" name="Rectangle 7"/>
          <p:cNvSpPr>
            <a:spLocks noGrp="1" noChangeArrowheads="1"/>
          </p:cNvSpPr>
          <p:nvPr>
            <p:ph type="dt" sz="quarter" idx="2"/>
          </p:nvPr>
        </p:nvSpPr>
        <p:spPr/>
        <p:txBody>
          <a:bodyPr/>
          <a:lstStyle>
            <a:lvl1pPr>
              <a:defRPr/>
            </a:lvl1pPr>
          </a:lstStyle>
          <a:p>
            <a:endParaRPr lang="en-GB">
              <a:solidFill>
                <a:srgbClr val="FFFFFF"/>
              </a:solidFill>
            </a:endParaRPr>
          </a:p>
        </p:txBody>
      </p:sp>
    </p:spTree>
    <p:extLst>
      <p:ext uri="{BB962C8B-B14F-4D97-AF65-F5344CB8AC3E}">
        <p14:creationId xmlns:p14="http://schemas.microsoft.com/office/powerpoint/2010/main" val="27284567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0EDF93AE-E462-4E86-ABFE-EF35725435FC}"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6168991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F335DE82-0EA3-4649-91E8-E1614F18477F}"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807006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CC4DD00E-9158-4BF5-B920-540BDE7AFD73}"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6393866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solidFill>
                <a:srgbClr val="FFFFFF"/>
              </a:solidFill>
            </a:endParaRPr>
          </a:p>
        </p:txBody>
      </p:sp>
      <p:sp>
        <p:nvSpPr>
          <p:cNvPr id="8" name="Footer Placeholder 7"/>
          <p:cNvSpPr>
            <a:spLocks noGrp="1"/>
          </p:cNvSpPr>
          <p:nvPr>
            <p:ph type="ftr" sz="quarter" idx="11"/>
          </p:nvPr>
        </p:nvSpPr>
        <p:spPr/>
        <p:txBody>
          <a:bodyPr/>
          <a:lstStyle>
            <a:lvl1pPr>
              <a:defRPr/>
            </a:lvl1pPr>
          </a:lstStyle>
          <a:p>
            <a:endParaRPr lang="en-GB">
              <a:solidFill>
                <a:srgbClr val="FFFFFF"/>
              </a:solidFill>
            </a:endParaRPr>
          </a:p>
        </p:txBody>
      </p:sp>
      <p:sp>
        <p:nvSpPr>
          <p:cNvPr id="9" name="Slide Number Placeholder 8"/>
          <p:cNvSpPr>
            <a:spLocks noGrp="1"/>
          </p:cNvSpPr>
          <p:nvPr>
            <p:ph type="sldNum" sz="quarter" idx="12"/>
          </p:nvPr>
        </p:nvSpPr>
        <p:spPr/>
        <p:txBody>
          <a:bodyPr/>
          <a:lstStyle>
            <a:lvl1pPr>
              <a:defRPr/>
            </a:lvl1pPr>
          </a:lstStyle>
          <a:p>
            <a:fld id="{163B3D14-2748-46E4-8CF2-DCBFAB0E757B}"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234220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49A65158-8E33-4F20-9F69-81513361B4E6}"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65076559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Date Placeholder 2"/>
          <p:cNvSpPr>
            <a:spLocks noGrp="1"/>
          </p:cNvSpPr>
          <p:nvPr>
            <p:ph type="dt" sz="half" idx="10"/>
          </p:nvPr>
        </p:nvSpPr>
        <p:spPr/>
        <p:txBody>
          <a:bodyPr/>
          <a:lstStyle>
            <a:lvl1pPr>
              <a:defRPr/>
            </a:lvl1pPr>
          </a:lstStyle>
          <a:p>
            <a:endParaRPr lang="en-GB">
              <a:solidFill>
                <a:srgbClr val="FFFFFF"/>
              </a:solidFill>
            </a:endParaRPr>
          </a:p>
        </p:txBody>
      </p:sp>
      <p:sp>
        <p:nvSpPr>
          <p:cNvPr id="4" name="Footer Placeholder 3"/>
          <p:cNvSpPr>
            <a:spLocks noGrp="1"/>
          </p:cNvSpPr>
          <p:nvPr>
            <p:ph type="ftr" sz="quarter" idx="11"/>
          </p:nvPr>
        </p:nvSpPr>
        <p:spPr/>
        <p:txBody>
          <a:bodyPr/>
          <a:lstStyle>
            <a:lvl1pPr>
              <a:defRPr/>
            </a:lvl1pPr>
          </a:lstStyle>
          <a:p>
            <a:endParaRPr lang="en-GB">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105E0DE3-103D-441D-86FC-03D91903A897}"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41437635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solidFill>
                <a:srgbClr val="FFFFFF"/>
              </a:solidFill>
            </a:endParaRPr>
          </a:p>
        </p:txBody>
      </p:sp>
      <p:sp>
        <p:nvSpPr>
          <p:cNvPr id="3" name="Footer Placeholder 2"/>
          <p:cNvSpPr>
            <a:spLocks noGrp="1"/>
          </p:cNvSpPr>
          <p:nvPr>
            <p:ph type="ftr" sz="quarter" idx="11"/>
          </p:nvPr>
        </p:nvSpPr>
        <p:spPr/>
        <p:txBody>
          <a:bodyPr/>
          <a:lstStyle>
            <a:lvl1pPr>
              <a:defRPr/>
            </a:lvl1pPr>
          </a:lstStyle>
          <a:p>
            <a:endParaRPr lang="en-GB">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FCE3DE59-EAB7-4448-9D70-F62FC6DE0E2B}"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9566764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51FCFDAB-7B9A-4BF5-AE1F-78424794ACAE}"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409510004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61C6059A-1CDA-4B4E-B025-23FAE4AAF6E4}"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53714342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D0AAB8DD-8354-407B-A450-491E090540A7}"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36625669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88914"/>
            <a:ext cx="2058988" cy="58308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2" y="188914"/>
            <a:ext cx="6029325" cy="5830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6CAF7589-410A-4E58-8368-0363C48C1777}"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327556337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DAB1308-B81B-4E50-86BA-4DC97005A06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49007639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7832BDE-361A-427B-B31E-8C991A683E1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77922376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EE937C3-CCE7-4DA7-8C98-C0B8B9F6ED4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02637224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C25EE1D-BB0F-472D-A896-3C6A5EA79E5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367406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AEDF87E2-3853-419F-85F6-D6E6D93B3E87}"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45297109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3B8AC6C-CDBC-44BE-95A5-57BD0C975C8E}"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8766211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0CE9C99-393B-4270-8EEE-506DDA8146A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26038098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6DDEF11-A030-4AC9-9B8E-88A532CD7C4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60868964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6FD7E42-E062-470D-A892-5C7D88B66C9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28073449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192E789-91F1-498A-9D0F-2219BE59F92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95257308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841F564-112F-49C7-AB5F-A27300A21E9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84262169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5C8379B-5FDE-4692-B2CB-F81FBBB9133B}"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50149513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334822A-E923-441B-8E97-D0A9FF832E1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057032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solidFill>
                <a:srgbClr val="FFFFFF"/>
              </a:solidFill>
            </a:endParaRPr>
          </a:p>
        </p:txBody>
      </p:sp>
      <p:sp>
        <p:nvSpPr>
          <p:cNvPr id="8" name="Footer Placeholder 7"/>
          <p:cNvSpPr>
            <a:spLocks noGrp="1"/>
          </p:cNvSpPr>
          <p:nvPr>
            <p:ph type="ftr" sz="quarter" idx="11"/>
          </p:nvPr>
        </p:nvSpPr>
        <p:spPr/>
        <p:txBody>
          <a:bodyPr/>
          <a:lstStyle>
            <a:lvl1pPr>
              <a:defRPr/>
            </a:lvl1pPr>
          </a:lstStyle>
          <a:p>
            <a:endParaRPr lang="en-GB">
              <a:solidFill>
                <a:srgbClr val="FFFFFF"/>
              </a:solidFill>
            </a:endParaRPr>
          </a:p>
        </p:txBody>
      </p:sp>
      <p:sp>
        <p:nvSpPr>
          <p:cNvPr id="9" name="Slide Number Placeholder 8"/>
          <p:cNvSpPr>
            <a:spLocks noGrp="1"/>
          </p:cNvSpPr>
          <p:nvPr>
            <p:ph type="sldNum" sz="quarter" idx="12"/>
          </p:nvPr>
        </p:nvSpPr>
        <p:spPr/>
        <p:txBody>
          <a:bodyPr/>
          <a:lstStyle>
            <a:lvl1pPr>
              <a:defRPr/>
            </a:lvl1pPr>
          </a:lstStyle>
          <a:p>
            <a:fld id="{5B03433A-DCC6-46D0-99F5-945246A61116}"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614117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solidFill>
                <a:srgbClr val="FFFFFF"/>
              </a:solidFill>
            </a:endParaRPr>
          </a:p>
        </p:txBody>
      </p:sp>
      <p:sp>
        <p:nvSpPr>
          <p:cNvPr id="4" name="Footer Placeholder 3"/>
          <p:cNvSpPr>
            <a:spLocks noGrp="1"/>
          </p:cNvSpPr>
          <p:nvPr>
            <p:ph type="ftr" sz="quarter" idx="11"/>
          </p:nvPr>
        </p:nvSpPr>
        <p:spPr/>
        <p:txBody>
          <a:bodyPr/>
          <a:lstStyle>
            <a:lvl1pPr>
              <a:defRPr/>
            </a:lvl1pPr>
          </a:lstStyle>
          <a:p>
            <a:endParaRPr lang="en-GB">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43012458-32B7-4ED2-BE6A-A5CFF366BC02}"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3842666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solidFill>
                <a:srgbClr val="FFFFFF"/>
              </a:solidFill>
            </a:endParaRPr>
          </a:p>
        </p:txBody>
      </p:sp>
      <p:sp>
        <p:nvSpPr>
          <p:cNvPr id="3" name="Footer Placeholder 2"/>
          <p:cNvSpPr>
            <a:spLocks noGrp="1"/>
          </p:cNvSpPr>
          <p:nvPr>
            <p:ph type="ftr" sz="quarter" idx="11"/>
          </p:nvPr>
        </p:nvSpPr>
        <p:spPr/>
        <p:txBody>
          <a:bodyPr/>
          <a:lstStyle>
            <a:lvl1pPr>
              <a:defRPr/>
            </a:lvl1pPr>
          </a:lstStyle>
          <a:p>
            <a:endParaRPr lang="en-GB">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E2F48260-DDBC-467B-B4A0-C013BA3A6E05}"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1804217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C0BFC954-6E43-45B3-989C-ABD7D019F4C6}"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879036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10BC3025-07E2-4E6F-B131-DF34D1AB1D89}"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628662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1.jpe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0" y="188913"/>
            <a:ext cx="9144000"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rmAutofit/>
          </a:bodyPr>
          <a:lstStyle/>
          <a:p>
            <a:pPr lvl="0"/>
            <a:r>
              <a:rPr lang="en-GB" dirty="0" smtClean="0"/>
              <a:t>Preparing for Destiny- Heart</a:t>
            </a:r>
          </a:p>
        </p:txBody>
      </p:sp>
      <p:sp>
        <p:nvSpPr>
          <p:cNvPr id="40963" name="Rectangle 3"/>
          <p:cNvSpPr>
            <a:spLocks noGrp="1" noChangeArrowheads="1"/>
          </p:cNvSpPr>
          <p:nvPr>
            <p:ph type="body" idx="1"/>
          </p:nvPr>
        </p:nvSpPr>
        <p:spPr bwMode="auto">
          <a:xfrm>
            <a:off x="107504" y="1268760"/>
            <a:ext cx="8928992" cy="54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rmAutofit/>
          </a:bodyPr>
          <a:lstStyle/>
          <a:p>
            <a:pPr lvl="0"/>
            <a:r>
              <a:rPr lang="en-GB" dirty="0" smtClean="0"/>
              <a:t>Click to edit Master text styles</a:t>
            </a:r>
          </a:p>
        </p:txBody>
      </p:sp>
      <p:sp>
        <p:nvSpPr>
          <p:cNvPr id="40964" name="Rectangle 4"/>
          <p:cNvSpPr>
            <a:spLocks noGrp="1" noChangeArrowheads="1"/>
          </p:cNvSpPr>
          <p:nvPr>
            <p:ph type="dt" sz="half" idx="2"/>
          </p:nvPr>
        </p:nvSpPr>
        <p:spPr bwMode="auto">
          <a:xfrm>
            <a:off x="457200" y="6245225"/>
            <a:ext cx="21336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endParaRPr lang="en-GB" smtClean="0">
              <a:solidFill>
                <a:srgbClr val="FFFFFF"/>
              </a:solidFill>
            </a:endParaRPr>
          </a:p>
        </p:txBody>
      </p:sp>
      <p:sp>
        <p:nvSpPr>
          <p:cNvPr id="40965" name="Rectangle 5"/>
          <p:cNvSpPr>
            <a:spLocks noGrp="1" noChangeArrowheads="1"/>
          </p:cNvSpPr>
          <p:nvPr>
            <p:ph type="ftr" sz="quarter" idx="3"/>
          </p:nvPr>
        </p:nvSpPr>
        <p:spPr bwMode="auto">
          <a:xfrm>
            <a:off x="3124200" y="6245225"/>
            <a:ext cx="28956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endParaRPr lang="en-GB" smtClean="0">
              <a:solidFill>
                <a:srgbClr val="FFFFFF"/>
              </a:solidFill>
            </a:endParaRPr>
          </a:p>
        </p:txBody>
      </p:sp>
      <p:sp>
        <p:nvSpPr>
          <p:cNvPr id="40966" name="Rectangle 6"/>
          <p:cNvSpPr>
            <a:spLocks noGrp="1" noChangeArrowheads="1"/>
          </p:cNvSpPr>
          <p:nvPr>
            <p:ph type="sldNum" sz="quarter" idx="4"/>
          </p:nvPr>
        </p:nvSpPr>
        <p:spPr bwMode="auto">
          <a:xfrm>
            <a:off x="6553200" y="6245225"/>
            <a:ext cx="21336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fld id="{20790C6D-1706-407F-A84C-7EA89A967ACC}" type="slidenum">
              <a:rPr lang="en-GB" smtClean="0">
                <a:solidFill>
                  <a:srgbClr val="FFFFFF"/>
                </a:solidFill>
              </a:rPr>
              <a:pPr/>
              <a:t>‹#›</a:t>
            </a:fld>
            <a:endParaRPr lang="en-GB" smtClean="0">
              <a:solidFill>
                <a:srgbClr val="FFFFFF"/>
              </a:solidFill>
            </a:endParaRPr>
          </a:p>
        </p:txBody>
      </p:sp>
    </p:spTree>
    <p:extLst>
      <p:ext uri="{BB962C8B-B14F-4D97-AF65-F5344CB8AC3E}">
        <p14:creationId xmlns:p14="http://schemas.microsoft.com/office/powerpoint/2010/main" val="351630150"/>
      </p:ext>
    </p:extLst>
  </p:cSld>
  <p:clrMap bg1="dk2" tx1="lt1" bg2="dk1"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Lst>
  <p:txStyles>
    <p:titleStyle>
      <a:lvl1pPr algn="ctr" rtl="0" fontAlgn="base">
        <a:spcBef>
          <a:spcPct val="0"/>
        </a:spcBef>
        <a:spcAft>
          <a:spcPct val="0"/>
        </a:spcAft>
        <a:defRPr sz="4800">
          <a:solidFill>
            <a:schemeClr val="accent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2pPr>
      <a:lvl3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3pPr>
      <a:lvl4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4pPr>
      <a:lvl5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9pPr>
    </p:titleStyle>
    <p:bodyStyle>
      <a:lvl1pPr marL="342900" indent="-342900" algn="l" rtl="0" fontAlgn="base">
        <a:spcBef>
          <a:spcPct val="20000"/>
        </a:spcBef>
        <a:spcAft>
          <a:spcPct val="0"/>
        </a:spcAft>
        <a:buClr>
          <a:schemeClr val="hlink"/>
        </a:buClr>
        <a:buSzPct val="120000"/>
        <a:buChar char="•"/>
        <a:defRPr sz="3200">
          <a:solidFill>
            <a:srgbClr val="66FF66"/>
          </a:solidFill>
          <a:effectLst>
            <a:outerShdw blurRad="38100" dist="38100" dir="2700000" algn="tl">
              <a:srgbClr val="000000"/>
            </a:outerShdw>
          </a:effectLst>
          <a:latin typeface="+mn-lt"/>
          <a:ea typeface="+mn-ea"/>
          <a:cs typeface="+mn-cs"/>
        </a:defRPr>
      </a:lvl1pPr>
      <a:lvl2pPr marL="457200" indent="0" algn="l" rtl="0" fontAlgn="base">
        <a:spcBef>
          <a:spcPct val="20000"/>
        </a:spcBef>
        <a:spcAft>
          <a:spcPct val="0"/>
        </a:spcAft>
        <a:buFont typeface="Tahoma" pitchFamily="34" charset="0"/>
        <a:buNone/>
        <a:defRPr sz="2800">
          <a:solidFill>
            <a:schemeClr val="tx1"/>
          </a:solidFill>
          <a:effectLst>
            <a:outerShdw blurRad="38100" dist="38100" dir="2700000" algn="tl">
              <a:srgbClr val="000000"/>
            </a:outerShdw>
          </a:effectLst>
          <a:latin typeface="+mn-lt"/>
          <a:cs typeface="+mn-cs"/>
        </a:defRPr>
      </a:lvl2pPr>
      <a:lvl3pPr marL="914400" indent="0" algn="l" rtl="0" fontAlgn="base">
        <a:spcBef>
          <a:spcPct val="20000"/>
        </a:spcBef>
        <a:spcAft>
          <a:spcPct val="0"/>
        </a:spcAft>
        <a:buClr>
          <a:schemeClr val="hlink"/>
        </a:buClr>
        <a:buSzPct val="120000"/>
        <a:buNone/>
        <a:defRPr sz="2400">
          <a:solidFill>
            <a:schemeClr val="tx1"/>
          </a:solidFill>
          <a:effectLst>
            <a:outerShdw blurRad="38100" dist="38100" dir="2700000" algn="tl">
              <a:srgbClr val="000000"/>
            </a:outerShdw>
          </a:effectLst>
          <a:latin typeface="+mn-lt"/>
          <a:cs typeface="+mn-cs"/>
        </a:defRPr>
      </a:lvl3pPr>
      <a:lvl4pPr marL="1371600" indent="0" algn="l" rtl="0" fontAlgn="base">
        <a:spcBef>
          <a:spcPct val="20000"/>
        </a:spcBef>
        <a:spcAft>
          <a:spcPct val="0"/>
        </a:spcAft>
        <a:buFont typeface="Tahoma" pitchFamily="34" charset="0"/>
        <a:buNone/>
        <a:defRPr sz="2000">
          <a:solidFill>
            <a:schemeClr val="tx1"/>
          </a:solidFill>
          <a:effectLst>
            <a:outerShdw blurRad="38100" dist="38100" dir="2700000" algn="tl">
              <a:srgbClr val="000000"/>
            </a:outerShdw>
          </a:effectLst>
          <a:latin typeface="+mn-lt"/>
          <a:cs typeface="+mn-cs"/>
        </a:defRPr>
      </a:lvl4pPr>
      <a:lvl5pPr marL="1828800" indent="0" algn="l" rtl="0" fontAlgn="base">
        <a:spcBef>
          <a:spcPct val="20000"/>
        </a:spcBef>
        <a:spcAft>
          <a:spcPct val="0"/>
        </a:spcAft>
        <a:buClr>
          <a:schemeClr val="hlink"/>
        </a:buClr>
        <a:buSzPct val="80000"/>
        <a:buFont typeface="Wingdings" pitchFamily="2" charset="2"/>
        <a:buNone/>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468313" y="188913"/>
            <a:ext cx="8229600"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Destiny</a:t>
            </a:r>
          </a:p>
        </p:txBody>
      </p:sp>
      <p:sp>
        <p:nvSpPr>
          <p:cNvPr id="40963"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0964" name="Rectangle 4"/>
          <p:cNvSpPr>
            <a:spLocks noGrp="1" noChangeArrowheads="1"/>
          </p:cNvSpPr>
          <p:nvPr>
            <p:ph type="dt" sz="half" idx="2"/>
          </p:nvPr>
        </p:nvSpPr>
        <p:spPr bwMode="auto">
          <a:xfrm>
            <a:off x="457200" y="6245225"/>
            <a:ext cx="21336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smtClean="0">
                <a:effectLst>
                  <a:outerShdw blurRad="38100" dist="38100" dir="2700000" algn="tl">
                    <a:srgbClr val="000000"/>
                  </a:outerShdw>
                </a:effectLst>
                <a:latin typeface="Arial" charset="0"/>
              </a:defRPr>
            </a:lvl1pPr>
          </a:lstStyle>
          <a:p>
            <a:pPr>
              <a:defRPr/>
            </a:pPr>
            <a:endParaRPr lang="en-GB"/>
          </a:p>
        </p:txBody>
      </p:sp>
      <p:sp>
        <p:nvSpPr>
          <p:cNvPr id="40965" name="Rectangle 5"/>
          <p:cNvSpPr>
            <a:spLocks noGrp="1" noChangeArrowheads="1"/>
          </p:cNvSpPr>
          <p:nvPr>
            <p:ph type="ftr" sz="quarter" idx="3"/>
          </p:nvPr>
        </p:nvSpPr>
        <p:spPr bwMode="auto">
          <a:xfrm>
            <a:off x="3124200" y="6245225"/>
            <a:ext cx="28956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smtClean="0">
                <a:effectLst>
                  <a:outerShdw blurRad="38100" dist="38100" dir="2700000" algn="tl">
                    <a:srgbClr val="000000"/>
                  </a:outerShdw>
                </a:effectLst>
                <a:latin typeface="Arial" charset="0"/>
              </a:defRPr>
            </a:lvl1pPr>
          </a:lstStyle>
          <a:p>
            <a:pPr>
              <a:defRPr/>
            </a:pPr>
            <a:endParaRPr lang="en-GB"/>
          </a:p>
        </p:txBody>
      </p:sp>
      <p:sp>
        <p:nvSpPr>
          <p:cNvPr id="40966" name="Rectangle 6"/>
          <p:cNvSpPr>
            <a:spLocks noGrp="1" noChangeArrowheads="1"/>
          </p:cNvSpPr>
          <p:nvPr>
            <p:ph type="sldNum" sz="quarter" idx="4"/>
          </p:nvPr>
        </p:nvSpPr>
        <p:spPr bwMode="auto">
          <a:xfrm>
            <a:off x="6553200" y="6245225"/>
            <a:ext cx="21336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smtClean="0">
                <a:effectLst>
                  <a:outerShdw blurRad="38100" dist="38100" dir="2700000" algn="tl">
                    <a:srgbClr val="000000"/>
                  </a:outerShdw>
                </a:effectLst>
                <a:latin typeface="Arial" charset="0"/>
              </a:defRPr>
            </a:lvl1pPr>
          </a:lstStyle>
          <a:p>
            <a:pPr>
              <a:defRPr/>
            </a:pPr>
            <a:fld id="{723DC539-033C-45E4-A10B-D6D20291FF20}" type="slidenum">
              <a:rPr lang="en-GB"/>
              <a:pPr>
                <a:defRPr/>
              </a:pPr>
              <a:t>‹#›</a:t>
            </a:fld>
            <a:endParaRPr lang="en-GB"/>
          </a:p>
        </p:txBody>
      </p:sp>
    </p:spTree>
  </p:cSld>
  <p:clrMap bg1="dk2" tx1="lt1" bg2="dk1" tx2="lt2" accent1="accent1" accent2="accent2" accent3="accent3" accent4="accent4" accent5="accent5" accent6="accent6" hlink="hlink" folHlink="folHlink"/>
  <p:sldLayoutIdLst>
    <p:sldLayoutId id="2147483695"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800">
          <a:solidFill>
            <a:schemeClr val="accent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2pPr>
      <a:lvl3pPr algn="ctr" rtl="0" eaLnBrk="0" fontAlgn="base" hangingPunct="0">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3pPr>
      <a:lvl4pPr algn="ctr" rtl="0" eaLnBrk="0" fontAlgn="base" hangingPunct="0">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4pPr>
      <a:lvl5pPr algn="ctr" rtl="0" eaLnBrk="0" fontAlgn="base" hangingPunct="0">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rgbClr val="66FF66"/>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468313" y="188913"/>
            <a:ext cx="8229600"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Destiny</a:t>
            </a:r>
          </a:p>
        </p:txBody>
      </p:sp>
      <p:sp>
        <p:nvSpPr>
          <p:cNvPr id="40963"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0964" name="Rectangle 4"/>
          <p:cNvSpPr>
            <a:spLocks noGrp="1" noChangeArrowheads="1"/>
          </p:cNvSpPr>
          <p:nvPr>
            <p:ph type="dt" sz="half" idx="2"/>
          </p:nvPr>
        </p:nvSpPr>
        <p:spPr bwMode="auto">
          <a:xfrm>
            <a:off x="457200" y="6245225"/>
            <a:ext cx="21336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endParaRPr lang="en-GB">
              <a:solidFill>
                <a:srgbClr val="FFFFFF"/>
              </a:solidFill>
            </a:endParaRPr>
          </a:p>
        </p:txBody>
      </p:sp>
      <p:sp>
        <p:nvSpPr>
          <p:cNvPr id="40965" name="Rectangle 5"/>
          <p:cNvSpPr>
            <a:spLocks noGrp="1" noChangeArrowheads="1"/>
          </p:cNvSpPr>
          <p:nvPr>
            <p:ph type="ftr" sz="quarter" idx="3"/>
          </p:nvPr>
        </p:nvSpPr>
        <p:spPr bwMode="auto">
          <a:xfrm>
            <a:off x="3124200" y="6245225"/>
            <a:ext cx="28956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endParaRPr lang="en-GB">
              <a:solidFill>
                <a:srgbClr val="FFFFFF"/>
              </a:solidFill>
            </a:endParaRPr>
          </a:p>
        </p:txBody>
      </p:sp>
      <p:sp>
        <p:nvSpPr>
          <p:cNvPr id="40966" name="Rectangle 6"/>
          <p:cNvSpPr>
            <a:spLocks noGrp="1" noChangeArrowheads="1"/>
          </p:cNvSpPr>
          <p:nvPr>
            <p:ph type="sldNum" sz="quarter" idx="4"/>
          </p:nvPr>
        </p:nvSpPr>
        <p:spPr bwMode="auto">
          <a:xfrm>
            <a:off x="6553200" y="6245225"/>
            <a:ext cx="21336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fld id="{DB35D885-7133-4AEE-8F2C-F651C3B72B4F}"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1839819542"/>
      </p:ext>
    </p:extLst>
  </p:cSld>
  <p:clrMap bg1="dk2" tx1="lt1" bg2="dk1"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fontAlgn="base">
        <a:spcBef>
          <a:spcPct val="0"/>
        </a:spcBef>
        <a:spcAft>
          <a:spcPct val="0"/>
        </a:spcAft>
        <a:defRPr sz="4800">
          <a:solidFill>
            <a:schemeClr val="accent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2pPr>
      <a:lvl3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3pPr>
      <a:lvl4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4pPr>
      <a:lvl5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9pPr>
    </p:titleStyle>
    <p:bodyStyle>
      <a:lvl1pPr marL="342900" indent="-342900" algn="l" rtl="0" fontAlgn="base">
        <a:spcBef>
          <a:spcPct val="20000"/>
        </a:spcBef>
        <a:spcAft>
          <a:spcPct val="0"/>
        </a:spcAft>
        <a:buClr>
          <a:schemeClr val="hlink"/>
        </a:buClr>
        <a:buSzPct val="120000"/>
        <a:buChar char="•"/>
        <a:defRPr sz="3200">
          <a:solidFill>
            <a:srgbClr val="66FF66"/>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9"/>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2051" name="Rectangle 3"/>
          <p:cNvSpPr>
            <a:spLocks noGrp="1" noChangeArrowheads="1"/>
          </p:cNvSpPr>
          <p:nvPr>
            <p:ph type="body" idx="1"/>
          </p:nvPr>
        </p:nvSpPr>
        <p:spPr bwMode="auto">
          <a:xfrm>
            <a:off x="457200" y="1600201"/>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826372" name="Rectangle 4"/>
          <p:cNvSpPr>
            <a:spLocks noGrp="1" noChangeArrowheads="1"/>
          </p:cNvSpPr>
          <p:nvPr>
            <p:ph type="dt" sz="half" idx="2"/>
          </p:nvPr>
        </p:nvSpPr>
        <p:spPr bwMode="auto">
          <a:xfrm>
            <a:off x="457200" y="6245225"/>
            <a:ext cx="21336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atin typeface="+mn-lt"/>
              </a:defRPr>
            </a:lvl1pPr>
          </a:lstStyle>
          <a:p>
            <a:pPr>
              <a:defRPr/>
            </a:pPr>
            <a:endParaRPr lang="en-GB">
              <a:solidFill>
                <a:srgbClr val="000000"/>
              </a:solidFill>
            </a:endParaRPr>
          </a:p>
        </p:txBody>
      </p:sp>
      <p:sp>
        <p:nvSpPr>
          <p:cNvPr id="826373" name="Rectangle 5"/>
          <p:cNvSpPr>
            <a:spLocks noGrp="1" noChangeArrowheads="1"/>
          </p:cNvSpPr>
          <p:nvPr>
            <p:ph type="ftr" sz="quarter" idx="3"/>
          </p:nvPr>
        </p:nvSpPr>
        <p:spPr bwMode="auto">
          <a:xfrm>
            <a:off x="3124200" y="6245225"/>
            <a:ext cx="28956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atin typeface="+mn-lt"/>
              </a:defRPr>
            </a:lvl1pPr>
          </a:lstStyle>
          <a:p>
            <a:pPr>
              <a:defRPr/>
            </a:pPr>
            <a:endParaRPr lang="en-GB">
              <a:solidFill>
                <a:srgbClr val="000000"/>
              </a:solidFill>
            </a:endParaRPr>
          </a:p>
        </p:txBody>
      </p:sp>
      <p:sp>
        <p:nvSpPr>
          <p:cNvPr id="826374" name="Rectangle 6"/>
          <p:cNvSpPr>
            <a:spLocks noGrp="1" noChangeArrowheads="1"/>
          </p:cNvSpPr>
          <p:nvPr>
            <p:ph type="sldNum" sz="quarter" idx="4"/>
          </p:nvPr>
        </p:nvSpPr>
        <p:spPr bwMode="auto">
          <a:xfrm>
            <a:off x="6553200" y="6245225"/>
            <a:ext cx="21336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atin typeface="+mn-lt"/>
              </a:defRPr>
            </a:lvl1pPr>
          </a:lstStyle>
          <a:p>
            <a:pPr>
              <a:defRPr/>
            </a:pPr>
            <a:fld id="{8823862C-AE12-40CA-B265-D5430630B7A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154612451"/>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37.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0.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0.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6674" name="Rectangle 2"/>
          <p:cNvSpPr>
            <a:spLocks noChangeArrowheads="1"/>
          </p:cNvSpPr>
          <p:nvPr/>
        </p:nvSpPr>
        <p:spPr bwMode="auto">
          <a:xfrm>
            <a:off x="179390" y="1196975"/>
            <a:ext cx="8569325" cy="5111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defRPr/>
            </a:pPr>
            <a:endParaRPr lang="en-US" sz="4800" b="1">
              <a:solidFill>
                <a:srgbClr val="99FF99"/>
              </a:solidFill>
              <a:effectLst>
                <a:outerShdw blurRad="38100" dist="38100" dir="2700000" algn="tl">
                  <a:srgbClr val="000000"/>
                </a:outerShdw>
              </a:effectLst>
            </a:endParaRPr>
          </a:p>
        </p:txBody>
      </p:sp>
      <p:sp>
        <p:nvSpPr>
          <p:cNvPr id="796675" name="Rectangle 3"/>
          <p:cNvSpPr>
            <a:spLocks noGrp="1" noChangeArrowheads="1"/>
          </p:cNvSpPr>
          <p:nvPr>
            <p:ph type="title"/>
          </p:nvPr>
        </p:nvSpPr>
        <p:spPr>
          <a:xfrm>
            <a:off x="468313" y="0"/>
            <a:ext cx="8229600" cy="736600"/>
          </a:xfrm>
        </p:spPr>
        <p:txBody>
          <a:bodyPr/>
          <a:lstStyle/>
          <a:p>
            <a:pPr eaLnBrk="1" hangingPunct="1">
              <a:defRPr/>
            </a:pPr>
            <a:r>
              <a:rPr lang="en-GB" smtClean="0"/>
              <a:t>Preparing for Destiny- Heart</a:t>
            </a:r>
          </a:p>
        </p:txBody>
      </p:sp>
      <p:sp>
        <p:nvSpPr>
          <p:cNvPr id="796677" name="Rectangle 5"/>
          <p:cNvSpPr>
            <a:spLocks noChangeArrowheads="1"/>
          </p:cNvSpPr>
          <p:nvPr/>
        </p:nvSpPr>
        <p:spPr bwMode="auto">
          <a:xfrm>
            <a:off x="0" y="908720"/>
            <a:ext cx="9144000" cy="5949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lvl="0" indent="-342900">
              <a:spcBef>
                <a:spcPct val="50000"/>
              </a:spcBef>
              <a:buClr>
                <a:srgbClr val="FFFF00"/>
              </a:buClr>
              <a:buSzPct val="120000"/>
              <a:buFontTx/>
              <a:buChar char="•"/>
              <a:defRPr/>
            </a:pPr>
            <a:r>
              <a:rPr lang="en-GB" sz="3200" dirty="0" err="1" smtClean="0">
                <a:solidFill>
                  <a:srgbClr val="66FF66"/>
                </a:solidFill>
                <a:effectLst>
                  <a:outerShdw blurRad="38100" dist="38100" dir="2700000" algn="tl">
                    <a:srgbClr val="000000"/>
                  </a:outerShdw>
                </a:effectLst>
              </a:rPr>
              <a:t>Heb</a:t>
            </a:r>
            <a:r>
              <a:rPr lang="en-GB" sz="3200" dirty="0" smtClean="0">
                <a:solidFill>
                  <a:srgbClr val="66FF66"/>
                </a:solidFill>
                <a:effectLst>
                  <a:outerShdw blurRad="38100" dist="38100" dir="2700000" algn="tl">
                    <a:srgbClr val="000000"/>
                  </a:outerShdw>
                </a:effectLst>
              </a:rPr>
              <a:t> 4:12 </a:t>
            </a:r>
            <a:r>
              <a:rPr lang="en-GB" sz="3200" dirty="0">
                <a:solidFill>
                  <a:srgbClr val="66FF66"/>
                </a:solidFill>
                <a:effectLst>
                  <a:outerShdw blurRad="38100" dist="38100" dir="2700000" algn="tl">
                    <a:srgbClr val="000000"/>
                  </a:outerShdw>
                </a:effectLst>
              </a:rPr>
              <a:t>For the word of God is living and active and sharper than any two-edged sword, and piercing as far as the division of </a:t>
            </a:r>
            <a:r>
              <a:rPr lang="en-GB" sz="3200" dirty="0">
                <a:solidFill>
                  <a:srgbClr val="FFFF00"/>
                </a:solidFill>
                <a:effectLst>
                  <a:outerShdw blurRad="38100" dist="38100" dir="2700000" algn="tl">
                    <a:srgbClr val="000000"/>
                  </a:outerShdw>
                </a:effectLst>
              </a:rPr>
              <a:t>soul and spirit</a:t>
            </a:r>
            <a:r>
              <a:rPr lang="en-GB" sz="3200" dirty="0">
                <a:solidFill>
                  <a:srgbClr val="66FF66"/>
                </a:solidFill>
                <a:effectLst>
                  <a:outerShdw blurRad="38100" dist="38100" dir="2700000" algn="tl">
                    <a:srgbClr val="000000"/>
                  </a:outerShdw>
                </a:effectLst>
              </a:rPr>
              <a:t>, of both joints and marrow, and able to </a:t>
            </a:r>
            <a:r>
              <a:rPr lang="en-GB" sz="3200" dirty="0">
                <a:solidFill>
                  <a:srgbClr val="FFFF00"/>
                </a:solidFill>
                <a:effectLst>
                  <a:outerShdw blurRad="38100" dist="38100" dir="2700000" algn="tl">
                    <a:srgbClr val="000000"/>
                  </a:outerShdw>
                </a:effectLst>
              </a:rPr>
              <a:t>judge the thoughts and intentions of the heart</a:t>
            </a:r>
            <a:r>
              <a:rPr lang="en-GB" sz="3200" dirty="0" smtClean="0">
                <a:solidFill>
                  <a:srgbClr val="66FF66"/>
                </a:solidFill>
              </a:rPr>
              <a:t>.</a:t>
            </a:r>
          </a:p>
          <a:p>
            <a:pPr marL="342900" indent="-342900">
              <a:spcBef>
                <a:spcPct val="50000"/>
              </a:spcBef>
              <a:buClr>
                <a:srgbClr val="FFFF00"/>
              </a:buClr>
              <a:buSzPct val="120000"/>
              <a:buFontTx/>
              <a:buChar char="•"/>
              <a:defRPr/>
            </a:pPr>
            <a:r>
              <a:rPr lang="en-GB" sz="3200" dirty="0" smtClean="0">
                <a:solidFill>
                  <a:srgbClr val="66FF66"/>
                </a:solidFill>
                <a:effectLst>
                  <a:outerShdw blurRad="38100" dist="38100" dir="2700000" algn="tl">
                    <a:srgbClr val="000000"/>
                  </a:outerShdw>
                </a:effectLst>
              </a:rPr>
              <a:t>12 .. penetrating </a:t>
            </a:r>
            <a:r>
              <a:rPr lang="en-GB" sz="3200" dirty="0">
                <a:solidFill>
                  <a:srgbClr val="66FF66"/>
                </a:solidFill>
                <a:effectLst>
                  <a:outerShdw blurRad="38100" dist="38100" dir="2700000" algn="tl">
                    <a:srgbClr val="000000"/>
                  </a:outerShdw>
                </a:effectLst>
              </a:rPr>
              <a:t>to the dividing line of the breath of life (soul) and [the immortal] spirit, and of joints and marrow [of the </a:t>
            </a:r>
            <a:r>
              <a:rPr lang="en-GB" sz="3200" dirty="0">
                <a:solidFill>
                  <a:srgbClr val="FFFF00"/>
                </a:solidFill>
                <a:effectLst>
                  <a:outerShdw blurRad="38100" dist="38100" dir="2700000" algn="tl">
                    <a:srgbClr val="000000"/>
                  </a:outerShdw>
                </a:effectLst>
              </a:rPr>
              <a:t>deepest parts of our nature</a:t>
            </a:r>
            <a:r>
              <a:rPr lang="en-GB" sz="3200" dirty="0">
                <a:solidFill>
                  <a:srgbClr val="66FF66"/>
                </a:solidFill>
                <a:effectLst>
                  <a:outerShdw blurRad="38100" dist="38100" dir="2700000" algn="tl">
                    <a:srgbClr val="000000"/>
                  </a:outerShdw>
                </a:effectLst>
              </a:rPr>
              <a:t>], </a:t>
            </a:r>
            <a:r>
              <a:rPr lang="en-GB" sz="3200" dirty="0">
                <a:solidFill>
                  <a:srgbClr val="FFFF00"/>
                </a:solidFill>
                <a:effectLst>
                  <a:outerShdw blurRad="38100" dist="38100" dir="2700000" algn="tl">
                    <a:srgbClr val="000000"/>
                  </a:outerShdw>
                </a:effectLst>
              </a:rPr>
              <a:t>exposing and sifting and </a:t>
            </a:r>
            <a:r>
              <a:rPr lang="en-GB" sz="3200" dirty="0" smtClean="0">
                <a:solidFill>
                  <a:srgbClr val="FFFF00"/>
                </a:solidFill>
                <a:effectLst>
                  <a:outerShdw blurRad="38100" dist="38100" dir="2700000" algn="tl">
                    <a:srgbClr val="000000"/>
                  </a:outerShdw>
                </a:effectLst>
              </a:rPr>
              <a:t>analysing </a:t>
            </a:r>
            <a:r>
              <a:rPr lang="en-GB" sz="3200" dirty="0">
                <a:solidFill>
                  <a:srgbClr val="FFFF00"/>
                </a:solidFill>
                <a:effectLst>
                  <a:outerShdw blurRad="38100" dist="38100" dir="2700000" algn="tl">
                    <a:srgbClr val="000000"/>
                  </a:outerShdw>
                </a:effectLst>
              </a:rPr>
              <a:t>and judging the very thoughts and purposes of the heart.</a:t>
            </a:r>
          </a:p>
        </p:txBody>
      </p:sp>
    </p:spTree>
    <p:extLst>
      <p:ext uri="{BB962C8B-B14F-4D97-AF65-F5344CB8AC3E}">
        <p14:creationId xmlns:p14="http://schemas.microsoft.com/office/powerpoint/2010/main" val="682499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96677">
                                            <p:txEl>
                                              <p:pRg st="0" end="0"/>
                                            </p:txEl>
                                          </p:spTgt>
                                        </p:tgtEl>
                                        <p:attrNameLst>
                                          <p:attrName>style.visibility</p:attrName>
                                        </p:attrNameLst>
                                      </p:cBhvr>
                                      <p:to>
                                        <p:strVal val="visible"/>
                                      </p:to>
                                    </p:set>
                                    <p:animEffect transition="in" filter="blinds(horizontal)">
                                      <p:cBhvr>
                                        <p:cTn id="7" dur="500"/>
                                        <p:tgtEl>
                                          <p:spTgt spid="7966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96677">
                                            <p:txEl>
                                              <p:pRg st="1" end="1"/>
                                            </p:txEl>
                                          </p:spTgt>
                                        </p:tgtEl>
                                        <p:attrNameLst>
                                          <p:attrName>style.visibility</p:attrName>
                                        </p:attrNameLst>
                                      </p:cBhvr>
                                      <p:to>
                                        <p:strVal val="visible"/>
                                      </p:to>
                                    </p:set>
                                    <p:animEffect transition="in" filter="blinds(horizontal)">
                                      <p:cBhvr>
                                        <p:cTn id="12" dur="500"/>
                                        <p:tgtEl>
                                          <p:spTgt spid="79667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6674" name="Rectangle 2"/>
          <p:cNvSpPr>
            <a:spLocks noChangeArrowheads="1"/>
          </p:cNvSpPr>
          <p:nvPr/>
        </p:nvSpPr>
        <p:spPr bwMode="auto">
          <a:xfrm>
            <a:off x="179390" y="1196975"/>
            <a:ext cx="8569325" cy="5111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defRPr/>
            </a:pPr>
            <a:endParaRPr lang="en-US" sz="4800" b="1">
              <a:solidFill>
                <a:srgbClr val="99FF99"/>
              </a:solidFill>
              <a:effectLst>
                <a:outerShdw blurRad="38100" dist="38100" dir="2700000" algn="tl">
                  <a:srgbClr val="000000"/>
                </a:outerShdw>
              </a:effectLst>
            </a:endParaRPr>
          </a:p>
        </p:txBody>
      </p:sp>
      <p:sp>
        <p:nvSpPr>
          <p:cNvPr id="796675" name="Rectangle 3"/>
          <p:cNvSpPr>
            <a:spLocks noGrp="1" noChangeArrowheads="1"/>
          </p:cNvSpPr>
          <p:nvPr>
            <p:ph type="title"/>
          </p:nvPr>
        </p:nvSpPr>
        <p:spPr>
          <a:xfrm>
            <a:off x="468313" y="0"/>
            <a:ext cx="8229600" cy="736600"/>
          </a:xfrm>
        </p:spPr>
        <p:txBody>
          <a:bodyPr/>
          <a:lstStyle/>
          <a:p>
            <a:pPr eaLnBrk="1" hangingPunct="1">
              <a:defRPr/>
            </a:pPr>
            <a:r>
              <a:rPr lang="en-GB" smtClean="0"/>
              <a:t>Preparing for Destiny- Heart</a:t>
            </a:r>
          </a:p>
        </p:txBody>
      </p:sp>
      <p:sp>
        <p:nvSpPr>
          <p:cNvPr id="796677" name="Rectangle 5"/>
          <p:cNvSpPr>
            <a:spLocks noChangeArrowheads="1"/>
          </p:cNvSpPr>
          <p:nvPr/>
        </p:nvSpPr>
        <p:spPr bwMode="auto">
          <a:xfrm>
            <a:off x="0" y="1052514"/>
            <a:ext cx="9144000" cy="554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lvl="0" indent="-342900">
              <a:spcBef>
                <a:spcPct val="50000"/>
              </a:spcBef>
              <a:buClr>
                <a:srgbClr val="FFFF00"/>
              </a:buClr>
              <a:buSzPct val="120000"/>
              <a:buFontTx/>
              <a:buChar char="•"/>
              <a:defRPr/>
            </a:pPr>
            <a:r>
              <a:rPr lang="en-GB" sz="3200" dirty="0" smtClean="0">
                <a:solidFill>
                  <a:srgbClr val="66FF66"/>
                </a:solidFill>
                <a:effectLst>
                  <a:outerShdw blurRad="38100" dist="38100" dir="2700000" algn="tl">
                    <a:srgbClr val="000000"/>
                  </a:outerShdw>
                </a:effectLst>
              </a:rPr>
              <a:t>You </a:t>
            </a:r>
            <a:r>
              <a:rPr lang="en-GB" sz="3200" dirty="0">
                <a:solidFill>
                  <a:srgbClr val="66FF66"/>
                </a:solidFill>
                <a:effectLst>
                  <a:outerShdw blurRad="38100" dist="38100" dir="2700000" algn="tl">
                    <a:srgbClr val="000000"/>
                  </a:outerShdw>
                </a:effectLst>
              </a:rPr>
              <a:t>have too many encumbrances to come; they anchor you to the world, you must be willing to have them dissolved away. You have been far too comfortable. The gathering angels need to gather from you the things that hold you to the ground and restrict your range of movement. Son I fear that if you come now you would not go back. P</a:t>
            </a:r>
            <a:r>
              <a:rPr lang="en-GB" sz="3200" dirty="0" smtClean="0">
                <a:solidFill>
                  <a:srgbClr val="66FF66"/>
                </a:solidFill>
                <a:effectLst>
                  <a:outerShdw blurRad="38100" dist="38100" dir="2700000" algn="tl">
                    <a:srgbClr val="000000"/>
                  </a:outerShdw>
                </a:effectLst>
              </a:rPr>
              <a:t>repare </a:t>
            </a:r>
            <a:r>
              <a:rPr lang="en-GB" sz="3200" dirty="0">
                <a:solidFill>
                  <a:srgbClr val="66FF66"/>
                </a:solidFill>
                <a:effectLst>
                  <a:outerShdw blurRad="38100" dist="38100" dir="2700000" algn="tl">
                    <a:srgbClr val="000000"/>
                  </a:outerShdw>
                </a:effectLst>
              </a:rPr>
              <a:t>yourself; discipline the </a:t>
            </a:r>
            <a:r>
              <a:rPr lang="en-GB" sz="3200" dirty="0">
                <a:solidFill>
                  <a:srgbClr val="FFFF00"/>
                </a:solidFill>
                <a:effectLst>
                  <a:outerShdw blurRad="38100" dist="38100" dir="2700000" algn="tl">
                    <a:srgbClr val="000000"/>
                  </a:outerShdw>
                </a:effectLst>
              </a:rPr>
              <a:t>flesh</a:t>
            </a:r>
            <a:r>
              <a:rPr lang="en-GB" sz="3200" dirty="0">
                <a:solidFill>
                  <a:srgbClr val="66FF66"/>
                </a:solidFill>
                <a:effectLst>
                  <a:outerShdw blurRad="38100" dist="38100" dir="2700000" algn="tl">
                    <a:srgbClr val="000000"/>
                  </a:outerShdw>
                </a:effectLst>
              </a:rPr>
              <a:t>, discipline your </a:t>
            </a:r>
            <a:r>
              <a:rPr lang="en-GB" sz="3200" dirty="0">
                <a:solidFill>
                  <a:srgbClr val="FFFF00"/>
                </a:solidFill>
                <a:effectLst>
                  <a:outerShdw blurRad="38100" dist="38100" dir="2700000" algn="tl">
                    <a:srgbClr val="000000"/>
                  </a:outerShdw>
                </a:effectLst>
              </a:rPr>
              <a:t>mind</a:t>
            </a:r>
            <a:r>
              <a:rPr lang="en-GB" sz="3200" dirty="0">
                <a:solidFill>
                  <a:srgbClr val="66FF66"/>
                </a:solidFill>
                <a:effectLst>
                  <a:outerShdw blurRad="38100" dist="38100" dir="2700000" algn="tl">
                    <a:srgbClr val="000000"/>
                  </a:outerShdw>
                </a:effectLst>
              </a:rPr>
              <a:t>. Surrender your </a:t>
            </a:r>
            <a:r>
              <a:rPr lang="en-GB" sz="3200" dirty="0">
                <a:solidFill>
                  <a:srgbClr val="FFFF00"/>
                </a:solidFill>
                <a:effectLst>
                  <a:outerShdw blurRad="38100" dist="38100" dir="2700000" algn="tl">
                    <a:srgbClr val="000000"/>
                  </a:outerShdw>
                </a:effectLst>
              </a:rPr>
              <a:t>emotions</a:t>
            </a:r>
            <a:r>
              <a:rPr lang="en-GB" sz="3200" dirty="0">
                <a:solidFill>
                  <a:srgbClr val="66FF66"/>
                </a:solidFill>
                <a:effectLst>
                  <a:outerShdw blurRad="38100" dist="38100" dir="2700000" algn="tl">
                    <a:srgbClr val="000000"/>
                  </a:outerShdw>
                </a:effectLst>
              </a:rPr>
              <a:t> again and I will welcome you in to see Me.</a:t>
            </a:r>
          </a:p>
        </p:txBody>
      </p:sp>
    </p:spTree>
    <p:extLst>
      <p:ext uri="{BB962C8B-B14F-4D97-AF65-F5344CB8AC3E}">
        <p14:creationId xmlns:p14="http://schemas.microsoft.com/office/powerpoint/2010/main" val="119726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96677">
                                            <p:txEl>
                                              <p:pRg st="0" end="0"/>
                                            </p:txEl>
                                          </p:spTgt>
                                        </p:tgtEl>
                                        <p:attrNameLst>
                                          <p:attrName>style.visibility</p:attrName>
                                        </p:attrNameLst>
                                      </p:cBhvr>
                                      <p:to>
                                        <p:strVal val="visible"/>
                                      </p:to>
                                    </p:set>
                                    <p:animEffect transition="in" filter="blinds(horizontal)">
                                      <p:cBhvr>
                                        <p:cTn id="7" dur="500"/>
                                        <p:tgtEl>
                                          <p:spTgt spid="79667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305"/>
            <a:ext cx="9144000" cy="863600"/>
          </a:xfrm>
        </p:spPr>
        <p:txBody>
          <a:bodyPr/>
          <a:lstStyle/>
          <a:p>
            <a:r>
              <a:rPr lang="en-GB" dirty="0"/>
              <a:t>Preparing for Destiny- Heart</a:t>
            </a:r>
          </a:p>
        </p:txBody>
      </p:sp>
      <p:sp>
        <p:nvSpPr>
          <p:cNvPr id="3" name="Content Placeholder 2"/>
          <p:cNvSpPr>
            <a:spLocks noGrp="1"/>
          </p:cNvSpPr>
          <p:nvPr>
            <p:ph idx="1"/>
          </p:nvPr>
        </p:nvSpPr>
        <p:spPr>
          <a:xfrm>
            <a:off x="0" y="1052736"/>
            <a:ext cx="9144000" cy="5688632"/>
          </a:xfrm>
        </p:spPr>
        <p:txBody>
          <a:bodyPr>
            <a:normAutofit/>
          </a:bodyPr>
          <a:lstStyle/>
          <a:p>
            <a:r>
              <a:rPr lang="en-GB" dirty="0" smtClean="0"/>
              <a:t>6</a:t>
            </a:r>
            <a:r>
              <a:rPr lang="en-GB" baseline="30000" dirty="0" smtClean="0"/>
              <a:t>th</a:t>
            </a:r>
            <a:r>
              <a:rPr lang="en-GB" dirty="0" smtClean="0"/>
              <a:t> </a:t>
            </a:r>
            <a:r>
              <a:rPr lang="en-GB" dirty="0" smtClean="0"/>
              <a:t>Oct</a:t>
            </a:r>
            <a:r>
              <a:rPr lang="en-GB" dirty="0" smtClean="0"/>
              <a:t> </a:t>
            </a:r>
            <a:r>
              <a:rPr lang="en-GB" dirty="0" smtClean="0"/>
              <a:t>2011</a:t>
            </a:r>
            <a:endParaRPr lang="en-GB" dirty="0"/>
          </a:p>
          <a:p>
            <a:r>
              <a:rPr lang="en-GB" dirty="0"/>
              <a:t>During a worship time I was lost in the presence of God on the dance floor within a swirling curtain of colour </a:t>
            </a:r>
            <a:r>
              <a:rPr lang="en-GB" dirty="0" smtClean="0"/>
              <a:t>and </a:t>
            </a:r>
            <a:r>
              <a:rPr lang="en-GB" dirty="0"/>
              <a:t>I was instructed to spend next 4 months in the garden, dance floor, soaking room and bridal chamber. I was instructed to </a:t>
            </a:r>
            <a:r>
              <a:rPr lang="en-GB" dirty="0" smtClean="0"/>
              <a:t>make a </a:t>
            </a:r>
            <a:r>
              <a:rPr lang="en-GB" dirty="0"/>
              <a:t>marriage contract </a:t>
            </a:r>
            <a:r>
              <a:rPr lang="en-GB" dirty="0" smtClean="0"/>
              <a:t>and take it into </a:t>
            </a:r>
            <a:r>
              <a:rPr lang="en-GB" dirty="0"/>
              <a:t>the canopy of darkness into the presence of the person of God for consummation. </a:t>
            </a:r>
            <a:endParaRPr lang="en-GB" dirty="0" smtClean="0"/>
          </a:p>
          <a:p>
            <a:r>
              <a:rPr lang="en-GB" dirty="0" smtClean="0"/>
              <a:t>I was told February </a:t>
            </a:r>
            <a:r>
              <a:rPr lang="en-GB" dirty="0" smtClean="0"/>
              <a:t>20</a:t>
            </a:r>
            <a:r>
              <a:rPr lang="en-GB" baseline="30000" dirty="0" smtClean="0"/>
              <a:t>th</a:t>
            </a:r>
            <a:r>
              <a:rPr lang="en-GB" dirty="0" smtClean="0"/>
              <a:t> </a:t>
            </a:r>
            <a:r>
              <a:rPr lang="en-GB" dirty="0" smtClean="0"/>
              <a:t>would be breakthrough </a:t>
            </a:r>
            <a:r>
              <a:rPr lang="en-GB" dirty="0" smtClean="0"/>
              <a:t>day</a:t>
            </a:r>
            <a:endParaRPr lang="en-GB" dirty="0"/>
          </a:p>
        </p:txBody>
      </p:sp>
    </p:spTree>
    <p:extLst>
      <p:ext uri="{BB962C8B-B14F-4D97-AF65-F5344CB8AC3E}">
        <p14:creationId xmlns:p14="http://schemas.microsoft.com/office/powerpoint/2010/main" val="41735997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1"/>
          <p:cNvGrpSpPr/>
          <p:nvPr/>
        </p:nvGrpSpPr>
        <p:grpSpPr>
          <a:xfrm>
            <a:off x="1763688" y="1098101"/>
            <a:ext cx="4914307" cy="4779171"/>
            <a:chOff x="5003800" y="2492375"/>
            <a:chExt cx="2747963" cy="2663825"/>
          </a:xfrm>
        </p:grpSpPr>
        <p:pic>
          <p:nvPicPr>
            <p:cNvPr id="512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3800" y="2492375"/>
              <a:ext cx="2747963" cy="266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3" name="Line 6"/>
            <p:cNvSpPr>
              <a:spLocks noChangeShapeType="1"/>
            </p:cNvSpPr>
            <p:nvPr/>
          </p:nvSpPr>
          <p:spPr bwMode="auto">
            <a:xfrm>
              <a:off x="6300788" y="2924175"/>
              <a:ext cx="0" cy="2089150"/>
            </a:xfrm>
            <a:prstGeom prst="line">
              <a:avLst/>
            </a:prstGeom>
            <a:noFill/>
            <a:ln w="5080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5124" name="Line 7"/>
            <p:cNvSpPr>
              <a:spLocks noChangeShapeType="1"/>
            </p:cNvSpPr>
            <p:nvPr/>
          </p:nvSpPr>
          <p:spPr bwMode="auto">
            <a:xfrm>
              <a:off x="5219700" y="3644900"/>
              <a:ext cx="2232025" cy="0"/>
            </a:xfrm>
            <a:prstGeom prst="line">
              <a:avLst/>
            </a:prstGeom>
            <a:noFill/>
            <a:ln w="5080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5125" name="Text Box 8"/>
            <p:cNvSpPr txBox="1">
              <a:spLocks noChangeArrowheads="1"/>
            </p:cNvSpPr>
            <p:nvPr/>
          </p:nvSpPr>
          <p:spPr bwMode="auto">
            <a:xfrm>
              <a:off x="5292725" y="2852738"/>
              <a:ext cx="936625" cy="411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8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spcBef>
                  <a:spcPct val="50000"/>
                </a:spcBef>
              </a:pPr>
              <a:r>
                <a:rPr lang="en-GB" sz="2400" dirty="0" smtClean="0">
                  <a:solidFill>
                    <a:srgbClr val="000000"/>
                  </a:solidFill>
                </a:rPr>
                <a:t>Bridal</a:t>
              </a:r>
              <a:br>
                <a:rPr lang="en-GB" sz="2400" dirty="0" smtClean="0">
                  <a:solidFill>
                    <a:srgbClr val="000000"/>
                  </a:solidFill>
                </a:rPr>
              </a:br>
              <a:r>
                <a:rPr lang="en-GB" sz="2400" dirty="0" smtClean="0">
                  <a:solidFill>
                    <a:srgbClr val="000000"/>
                  </a:solidFill>
                </a:rPr>
                <a:t>Chamber</a:t>
              </a:r>
            </a:p>
          </p:txBody>
        </p:sp>
        <p:sp>
          <p:nvSpPr>
            <p:cNvPr id="5126" name="Text Box 9"/>
            <p:cNvSpPr txBox="1">
              <a:spLocks noChangeArrowheads="1"/>
            </p:cNvSpPr>
            <p:nvPr/>
          </p:nvSpPr>
          <p:spPr bwMode="auto">
            <a:xfrm>
              <a:off x="6443663" y="3068638"/>
              <a:ext cx="792162" cy="240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8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spcBef>
                  <a:spcPct val="50000"/>
                </a:spcBef>
              </a:pPr>
              <a:r>
                <a:rPr lang="en-GB" sz="2800" dirty="0" smtClean="0">
                  <a:solidFill>
                    <a:srgbClr val="000000"/>
                  </a:solidFill>
                </a:rPr>
                <a:t>Garden</a:t>
              </a:r>
            </a:p>
          </p:txBody>
        </p:sp>
        <p:sp>
          <p:nvSpPr>
            <p:cNvPr id="5127" name="Text Box 10"/>
            <p:cNvSpPr txBox="1">
              <a:spLocks noChangeArrowheads="1"/>
            </p:cNvSpPr>
            <p:nvPr/>
          </p:nvSpPr>
          <p:spPr bwMode="auto">
            <a:xfrm>
              <a:off x="6372225" y="3789363"/>
              <a:ext cx="792163" cy="480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8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spcBef>
                  <a:spcPct val="50000"/>
                </a:spcBef>
              </a:pPr>
              <a:r>
                <a:rPr lang="en-GB" sz="2800" dirty="0" smtClean="0">
                  <a:solidFill>
                    <a:srgbClr val="000000"/>
                  </a:solidFill>
                </a:rPr>
                <a:t>Dance</a:t>
              </a:r>
              <a:br>
                <a:rPr lang="en-GB" sz="2800" dirty="0" smtClean="0">
                  <a:solidFill>
                    <a:srgbClr val="000000"/>
                  </a:solidFill>
                </a:rPr>
              </a:br>
              <a:r>
                <a:rPr lang="en-GB" sz="2800" dirty="0" smtClean="0">
                  <a:solidFill>
                    <a:srgbClr val="000000"/>
                  </a:solidFill>
                </a:rPr>
                <a:t>Floor</a:t>
              </a:r>
            </a:p>
          </p:txBody>
        </p:sp>
        <p:sp>
          <p:nvSpPr>
            <p:cNvPr id="5128" name="Text Box 11"/>
            <p:cNvSpPr txBox="1">
              <a:spLocks noChangeArrowheads="1"/>
            </p:cNvSpPr>
            <p:nvPr/>
          </p:nvSpPr>
          <p:spPr bwMode="auto">
            <a:xfrm>
              <a:off x="5435600" y="3789363"/>
              <a:ext cx="792163" cy="411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8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spcBef>
                  <a:spcPct val="50000"/>
                </a:spcBef>
              </a:pPr>
              <a:r>
                <a:rPr lang="en-GB" sz="2400" dirty="0" smtClean="0">
                  <a:solidFill>
                    <a:srgbClr val="000000"/>
                  </a:solidFill>
                </a:rPr>
                <a:t>Soaking</a:t>
              </a:r>
              <a:br>
                <a:rPr lang="en-GB" sz="2400" dirty="0" smtClean="0">
                  <a:solidFill>
                    <a:srgbClr val="000000"/>
                  </a:solidFill>
                </a:rPr>
              </a:br>
              <a:r>
                <a:rPr lang="en-GB" sz="2400" dirty="0" smtClean="0">
                  <a:solidFill>
                    <a:srgbClr val="000000"/>
                  </a:solidFill>
                </a:rPr>
                <a:t>Room</a:t>
              </a:r>
            </a:p>
          </p:txBody>
        </p:sp>
        <p:sp>
          <p:nvSpPr>
            <p:cNvPr id="5132" name="Line 15"/>
            <p:cNvSpPr>
              <a:spLocks noChangeShapeType="1"/>
            </p:cNvSpPr>
            <p:nvPr/>
          </p:nvSpPr>
          <p:spPr bwMode="auto">
            <a:xfrm>
              <a:off x="6877050" y="3500438"/>
              <a:ext cx="0" cy="360362"/>
            </a:xfrm>
            <a:prstGeom prst="line">
              <a:avLst/>
            </a:prstGeom>
            <a:noFill/>
            <a:ln w="5080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5133" name="Line 16"/>
            <p:cNvSpPr>
              <a:spLocks noChangeShapeType="1"/>
            </p:cNvSpPr>
            <p:nvPr/>
          </p:nvSpPr>
          <p:spPr bwMode="auto">
            <a:xfrm flipV="1">
              <a:off x="5724525" y="3500438"/>
              <a:ext cx="0" cy="360362"/>
            </a:xfrm>
            <a:prstGeom prst="line">
              <a:avLst/>
            </a:prstGeom>
            <a:noFill/>
            <a:ln w="5080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pic>
          <p:nvPicPr>
            <p:cNvPr id="513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6325" y="3429000"/>
              <a:ext cx="266700" cy="3984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Line 15"/>
            <p:cNvSpPr>
              <a:spLocks noChangeShapeType="1"/>
            </p:cNvSpPr>
            <p:nvPr/>
          </p:nvSpPr>
          <p:spPr bwMode="auto">
            <a:xfrm flipH="1">
              <a:off x="6059273" y="4437112"/>
              <a:ext cx="396082" cy="0"/>
            </a:xfrm>
            <a:prstGeom prst="line">
              <a:avLst/>
            </a:prstGeom>
            <a:noFill/>
            <a:ln w="5080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grpSp>
    </p:spTree>
    <p:extLst>
      <p:ext uri="{BB962C8B-B14F-4D97-AF65-F5344CB8AC3E}">
        <p14:creationId xmlns:p14="http://schemas.microsoft.com/office/powerpoint/2010/main" val="375303795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6674" name="Rectangle 2"/>
          <p:cNvSpPr>
            <a:spLocks noChangeArrowheads="1"/>
          </p:cNvSpPr>
          <p:nvPr/>
        </p:nvSpPr>
        <p:spPr bwMode="auto">
          <a:xfrm>
            <a:off x="179390" y="1196975"/>
            <a:ext cx="8569325" cy="5111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defRPr/>
            </a:pPr>
            <a:endParaRPr lang="en-US" sz="4800" b="1">
              <a:solidFill>
                <a:srgbClr val="99FF99"/>
              </a:solidFill>
              <a:effectLst>
                <a:outerShdw blurRad="38100" dist="38100" dir="2700000" algn="tl">
                  <a:srgbClr val="000000"/>
                </a:outerShdw>
              </a:effectLst>
            </a:endParaRPr>
          </a:p>
        </p:txBody>
      </p:sp>
      <p:sp>
        <p:nvSpPr>
          <p:cNvPr id="796675" name="Rectangle 3"/>
          <p:cNvSpPr>
            <a:spLocks noGrp="1" noChangeArrowheads="1"/>
          </p:cNvSpPr>
          <p:nvPr>
            <p:ph type="title"/>
          </p:nvPr>
        </p:nvSpPr>
        <p:spPr>
          <a:xfrm>
            <a:off x="468313" y="0"/>
            <a:ext cx="8229600" cy="736600"/>
          </a:xfrm>
        </p:spPr>
        <p:txBody>
          <a:bodyPr/>
          <a:lstStyle/>
          <a:p>
            <a:pPr eaLnBrk="1" hangingPunct="1">
              <a:defRPr/>
            </a:pPr>
            <a:r>
              <a:rPr lang="en-GB" dirty="0" smtClean="0"/>
              <a:t>Preparing for Destiny- Heart</a:t>
            </a:r>
          </a:p>
        </p:txBody>
      </p:sp>
      <p:sp>
        <p:nvSpPr>
          <p:cNvPr id="796676" name="Rectangle 4"/>
          <p:cNvSpPr>
            <a:spLocks noChangeArrowheads="1"/>
          </p:cNvSpPr>
          <p:nvPr/>
        </p:nvSpPr>
        <p:spPr bwMode="auto">
          <a:xfrm>
            <a:off x="395290" y="1341439"/>
            <a:ext cx="8569325" cy="51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buFont typeface="Wingdings" pitchFamily="2" charset="2"/>
              <a:buNone/>
              <a:defRPr/>
            </a:pPr>
            <a:endParaRPr lang="en-US" sz="4800" b="1">
              <a:solidFill>
                <a:srgbClr val="99FF99"/>
              </a:solidFill>
              <a:effectLst>
                <a:outerShdw blurRad="38100" dist="38100" dir="2700000" algn="tl">
                  <a:srgbClr val="000000"/>
                </a:outerShdw>
              </a:effectLst>
              <a:latin typeface="Verdana" pitchFamily="34" charset="0"/>
            </a:endParaRPr>
          </a:p>
        </p:txBody>
      </p:sp>
      <p:sp>
        <p:nvSpPr>
          <p:cNvPr id="796677" name="Rectangle 5"/>
          <p:cNvSpPr>
            <a:spLocks noChangeArrowheads="1"/>
          </p:cNvSpPr>
          <p:nvPr/>
        </p:nvSpPr>
        <p:spPr bwMode="auto">
          <a:xfrm>
            <a:off x="0" y="908720"/>
            <a:ext cx="9144000" cy="5949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50000"/>
              </a:spcBef>
              <a:buClr>
                <a:srgbClr val="FFFF00"/>
              </a:buClr>
              <a:buSzPct val="120000"/>
              <a:buFontTx/>
              <a:buChar char="•"/>
              <a:defRPr/>
            </a:pPr>
            <a:r>
              <a:rPr lang="en-GB" sz="3400" dirty="0" smtClean="0">
                <a:solidFill>
                  <a:srgbClr val="66FF66"/>
                </a:solidFill>
                <a:effectLst>
                  <a:outerShdw blurRad="38100" dist="38100" dir="2700000" algn="tl">
                    <a:srgbClr val="000000"/>
                  </a:outerShdw>
                </a:effectLst>
              </a:rPr>
              <a:t>Garden</a:t>
            </a:r>
            <a:r>
              <a:rPr lang="en-GB" sz="3400" dirty="0">
                <a:solidFill>
                  <a:srgbClr val="66FF66"/>
                </a:solidFill>
                <a:effectLst>
                  <a:outerShdw blurRad="38100" dist="38100" dir="2700000" algn="tl">
                    <a:srgbClr val="000000"/>
                  </a:outerShdw>
                </a:effectLst>
              </a:rPr>
              <a:t>			Fellowship, communion</a:t>
            </a:r>
          </a:p>
          <a:p>
            <a:pPr marL="342900" indent="-342900">
              <a:spcBef>
                <a:spcPct val="50000"/>
              </a:spcBef>
              <a:buClr>
                <a:srgbClr val="FFFF00"/>
              </a:buClr>
              <a:buSzPct val="120000"/>
              <a:buFontTx/>
              <a:buChar char="•"/>
              <a:defRPr/>
            </a:pPr>
            <a:r>
              <a:rPr lang="en-GB" sz="3400" dirty="0">
                <a:solidFill>
                  <a:srgbClr val="66FF66"/>
                </a:solidFill>
                <a:effectLst>
                  <a:outerShdw blurRad="38100" dist="38100" dir="2700000" algn="tl">
                    <a:srgbClr val="000000"/>
                  </a:outerShdw>
                </a:effectLst>
              </a:rPr>
              <a:t>Dance Floor		Intimacy, </a:t>
            </a:r>
            <a:r>
              <a:rPr lang="en-GB" sz="3400" dirty="0" smtClean="0">
                <a:solidFill>
                  <a:srgbClr val="66FF66"/>
                </a:solidFill>
                <a:effectLst>
                  <a:outerShdw blurRad="38100" dist="38100" dir="2700000" algn="tl">
                    <a:srgbClr val="000000"/>
                  </a:outerShdw>
                </a:effectLst>
              </a:rPr>
              <a:t>identity</a:t>
            </a:r>
            <a:endParaRPr lang="en-GB" sz="3400" dirty="0">
              <a:solidFill>
                <a:srgbClr val="66FF66"/>
              </a:solidFill>
              <a:effectLst>
                <a:outerShdw blurRad="38100" dist="38100" dir="2700000" algn="tl">
                  <a:srgbClr val="000000"/>
                </a:outerShdw>
              </a:effectLst>
            </a:endParaRPr>
          </a:p>
          <a:p>
            <a:pPr marL="342900" indent="-342900">
              <a:spcBef>
                <a:spcPct val="50000"/>
              </a:spcBef>
              <a:buClr>
                <a:srgbClr val="FFFF00"/>
              </a:buClr>
              <a:buSzPct val="120000"/>
              <a:buFontTx/>
              <a:buChar char="•"/>
              <a:defRPr/>
            </a:pPr>
            <a:r>
              <a:rPr lang="en-GB" sz="3400" dirty="0">
                <a:solidFill>
                  <a:srgbClr val="66FF66"/>
                </a:solidFill>
                <a:effectLst>
                  <a:outerShdw blurRad="38100" dist="38100" dir="2700000" algn="tl">
                    <a:srgbClr val="000000"/>
                  </a:outerShdw>
                </a:effectLst>
              </a:rPr>
              <a:t>Soaking room	</a:t>
            </a:r>
            <a:r>
              <a:rPr lang="en-GB" sz="3400" dirty="0" smtClean="0">
                <a:solidFill>
                  <a:srgbClr val="66FF66"/>
                </a:solidFill>
                <a:effectLst>
                  <a:outerShdw blurRad="38100" dist="38100" dir="2700000" algn="tl">
                    <a:srgbClr val="000000"/>
                  </a:outerShdw>
                </a:effectLst>
              </a:rPr>
              <a:t>Preparation, Oils, 						perfumes</a:t>
            </a:r>
            <a:r>
              <a:rPr lang="en-GB" sz="3400" dirty="0">
                <a:solidFill>
                  <a:srgbClr val="66FF66"/>
                </a:solidFill>
                <a:effectLst>
                  <a:outerShdw blurRad="38100" dist="38100" dir="2700000" algn="tl">
                    <a:srgbClr val="000000"/>
                  </a:outerShdw>
                </a:effectLst>
              </a:rPr>
              <a:t>, </a:t>
            </a:r>
            <a:r>
              <a:rPr lang="en-GB" sz="3400" dirty="0" smtClean="0">
                <a:solidFill>
                  <a:srgbClr val="66FF66"/>
                </a:solidFill>
                <a:effectLst>
                  <a:outerShdw blurRad="38100" dist="38100" dir="2700000" algn="tl">
                    <a:srgbClr val="000000"/>
                  </a:outerShdw>
                </a:effectLst>
              </a:rPr>
              <a:t>marriage 					contract</a:t>
            </a:r>
            <a:endParaRPr lang="en-GB" sz="3400" dirty="0">
              <a:solidFill>
                <a:srgbClr val="66FF66"/>
              </a:solidFill>
              <a:effectLst>
                <a:outerShdw blurRad="38100" dist="38100" dir="2700000" algn="tl">
                  <a:srgbClr val="000000"/>
                </a:outerShdw>
              </a:effectLst>
            </a:endParaRPr>
          </a:p>
          <a:p>
            <a:pPr marL="342900" indent="-342900">
              <a:spcBef>
                <a:spcPct val="50000"/>
              </a:spcBef>
              <a:buClr>
                <a:srgbClr val="FFFF00"/>
              </a:buClr>
              <a:buSzPct val="120000"/>
              <a:buFontTx/>
              <a:buChar char="•"/>
              <a:defRPr/>
            </a:pPr>
            <a:r>
              <a:rPr lang="en-GB" sz="3400" dirty="0" smtClean="0">
                <a:solidFill>
                  <a:srgbClr val="66FF66"/>
                </a:solidFill>
                <a:effectLst>
                  <a:outerShdw blurRad="38100" dist="38100" dir="2700000" algn="tl">
                    <a:srgbClr val="000000"/>
                  </a:outerShdw>
                </a:effectLst>
              </a:rPr>
              <a:t>Bridal </a:t>
            </a:r>
            <a:r>
              <a:rPr lang="en-GB" sz="3400" dirty="0">
                <a:solidFill>
                  <a:srgbClr val="66FF66"/>
                </a:solidFill>
                <a:effectLst>
                  <a:outerShdw blurRad="38100" dist="38100" dir="2700000" algn="tl">
                    <a:srgbClr val="000000"/>
                  </a:outerShdw>
                </a:effectLst>
              </a:rPr>
              <a:t>chamber	Consummation marriage 				</a:t>
            </a:r>
            <a:r>
              <a:rPr lang="en-GB" sz="3400" dirty="0" smtClean="0">
                <a:solidFill>
                  <a:srgbClr val="66FF66"/>
                </a:solidFill>
                <a:effectLst>
                  <a:outerShdw blurRad="38100" dist="38100" dir="2700000" algn="tl">
                    <a:srgbClr val="000000"/>
                  </a:outerShdw>
                </a:effectLst>
              </a:rPr>
              <a:t>contract</a:t>
            </a:r>
          </a:p>
          <a:p>
            <a:pPr marL="342900" indent="-342900">
              <a:spcBef>
                <a:spcPct val="50000"/>
              </a:spcBef>
              <a:buClr>
                <a:srgbClr val="FFFF00"/>
              </a:buClr>
              <a:buSzPct val="120000"/>
              <a:buFontTx/>
              <a:buChar char="•"/>
              <a:defRPr/>
            </a:pPr>
            <a:r>
              <a:rPr lang="en-GB" sz="3400" dirty="0" smtClean="0">
                <a:solidFill>
                  <a:srgbClr val="66FF66"/>
                </a:solidFill>
                <a:effectLst>
                  <a:outerShdw blurRad="38100" dist="38100" dir="2700000" algn="tl">
                    <a:srgbClr val="000000"/>
                  </a:outerShdw>
                </a:effectLst>
              </a:rPr>
              <a:t>59 point contract  all my hopes, dreams, visions, promises of God &amp; expectations</a:t>
            </a:r>
            <a:endParaRPr lang="en-GB" sz="3400" dirty="0">
              <a:solidFill>
                <a:srgbClr val="66FF66"/>
              </a:solidFill>
              <a:effectLst>
                <a:outerShdw blurRad="38100" dist="38100" dir="2700000" algn="tl">
                  <a:srgbClr val="000000"/>
                </a:outerShdw>
              </a:effectLst>
            </a:endParaRPr>
          </a:p>
        </p:txBody>
      </p:sp>
    </p:spTree>
    <p:extLst>
      <p:ext uri="{BB962C8B-B14F-4D97-AF65-F5344CB8AC3E}">
        <p14:creationId xmlns:p14="http://schemas.microsoft.com/office/powerpoint/2010/main" val="620122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96677">
                                            <p:txEl>
                                              <p:pRg st="4" end="4"/>
                                            </p:txEl>
                                          </p:spTgt>
                                        </p:tgtEl>
                                        <p:attrNameLst>
                                          <p:attrName>style.visibility</p:attrName>
                                        </p:attrNameLst>
                                      </p:cBhvr>
                                      <p:to>
                                        <p:strVal val="visible"/>
                                      </p:to>
                                    </p:set>
                                    <p:animEffect transition="in" filter="blinds(horizontal)">
                                      <p:cBhvr>
                                        <p:cTn id="7" dur="500"/>
                                        <p:tgtEl>
                                          <p:spTgt spid="79667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1" y="0"/>
            <a:ext cx="9144000" cy="863600"/>
          </a:xfrm>
        </p:spPr>
        <p:txBody>
          <a:bodyPr/>
          <a:lstStyle/>
          <a:p>
            <a:r>
              <a:rPr lang="en-GB" dirty="0"/>
              <a:t>Preparing for Destiny- Heart</a:t>
            </a:r>
          </a:p>
        </p:txBody>
      </p:sp>
      <p:sp>
        <p:nvSpPr>
          <p:cNvPr id="3" name="Content Placeholder 2"/>
          <p:cNvSpPr>
            <a:spLocks noGrp="1"/>
          </p:cNvSpPr>
          <p:nvPr>
            <p:ph idx="1"/>
          </p:nvPr>
        </p:nvSpPr>
        <p:spPr>
          <a:xfrm>
            <a:off x="0" y="908720"/>
            <a:ext cx="9144000" cy="5949280"/>
          </a:xfrm>
        </p:spPr>
        <p:txBody>
          <a:bodyPr>
            <a:normAutofit lnSpcReduction="10000"/>
          </a:bodyPr>
          <a:lstStyle/>
          <a:p>
            <a:pPr>
              <a:lnSpc>
                <a:spcPct val="110000"/>
              </a:lnSpc>
            </a:pPr>
            <a:r>
              <a:rPr lang="en-GB" sz="3000" dirty="0" smtClean="0"/>
              <a:t>Garden – </a:t>
            </a:r>
            <a:r>
              <a:rPr lang="en-GB" sz="3000" dirty="0" smtClean="0"/>
              <a:t>Knowing </a:t>
            </a:r>
            <a:r>
              <a:rPr lang="en-GB" sz="3000" dirty="0" smtClean="0"/>
              <a:t>God who is </a:t>
            </a:r>
            <a:r>
              <a:rPr lang="en-GB" sz="3000" dirty="0" smtClean="0">
                <a:solidFill>
                  <a:srgbClr val="FFFF00"/>
                </a:solidFill>
              </a:rPr>
              <a:t>Love - </a:t>
            </a:r>
            <a:r>
              <a:rPr lang="en-GB" sz="3000" dirty="0" smtClean="0"/>
              <a:t>tested</a:t>
            </a:r>
            <a:endParaRPr lang="en-GB" sz="3000" dirty="0" smtClean="0"/>
          </a:p>
          <a:p>
            <a:pPr>
              <a:lnSpc>
                <a:spcPct val="110000"/>
              </a:lnSpc>
            </a:pPr>
            <a:r>
              <a:rPr lang="en-GB" sz="3000" dirty="0"/>
              <a:t>Psa 46:10 </a:t>
            </a:r>
            <a:r>
              <a:rPr lang="en-GB" sz="3000" dirty="0">
                <a:solidFill>
                  <a:srgbClr val="FFFF00"/>
                </a:solidFill>
              </a:rPr>
              <a:t>Be still</a:t>
            </a:r>
            <a:r>
              <a:rPr lang="en-GB" sz="3000" dirty="0"/>
              <a:t>, and know that I am God;</a:t>
            </a:r>
          </a:p>
          <a:p>
            <a:pPr>
              <a:lnSpc>
                <a:spcPct val="110000"/>
              </a:lnSpc>
            </a:pPr>
            <a:r>
              <a:rPr lang="en-GB" sz="3000" dirty="0"/>
              <a:t>Psa 46:10 "Step out of the traffic! Take a long, loving look at me, your High God,</a:t>
            </a:r>
          </a:p>
          <a:p>
            <a:pPr>
              <a:lnSpc>
                <a:spcPct val="110000"/>
              </a:lnSpc>
            </a:pPr>
            <a:r>
              <a:rPr lang="en-GB" sz="3000" dirty="0" smtClean="0"/>
              <a:t>Psa </a:t>
            </a:r>
            <a:r>
              <a:rPr lang="en-GB" sz="3000" dirty="0"/>
              <a:t>91:1 He who dwells in the shelter of the Most </a:t>
            </a:r>
            <a:r>
              <a:rPr lang="en-GB" sz="3000" dirty="0" smtClean="0"/>
              <a:t>High Will </a:t>
            </a:r>
            <a:r>
              <a:rPr lang="en-GB" sz="3000" dirty="0"/>
              <a:t>abide in the shadow of the </a:t>
            </a:r>
            <a:r>
              <a:rPr lang="en-GB" sz="3000" dirty="0" smtClean="0"/>
              <a:t>Almighty. 2 </a:t>
            </a:r>
            <a:r>
              <a:rPr lang="en-GB" sz="3000" dirty="0"/>
              <a:t>I will say to the LORD, “My refuge and my </a:t>
            </a:r>
            <a:r>
              <a:rPr lang="en-GB" sz="3000" dirty="0" smtClean="0"/>
              <a:t>fortress, My </a:t>
            </a:r>
            <a:r>
              <a:rPr lang="en-GB" sz="3000" dirty="0"/>
              <a:t>God, in whom </a:t>
            </a:r>
            <a:r>
              <a:rPr lang="en-GB" sz="3000" dirty="0">
                <a:solidFill>
                  <a:srgbClr val="FFFF00"/>
                </a:solidFill>
              </a:rPr>
              <a:t>I trust!</a:t>
            </a:r>
            <a:r>
              <a:rPr lang="en-GB" sz="3000" dirty="0"/>
              <a:t>” </a:t>
            </a:r>
            <a:endParaRPr lang="en-GB" sz="3000" dirty="0" smtClean="0"/>
          </a:p>
          <a:p>
            <a:pPr>
              <a:lnSpc>
                <a:spcPct val="110000"/>
              </a:lnSpc>
            </a:pPr>
            <a:r>
              <a:rPr lang="en-GB" sz="3000" dirty="0" smtClean="0"/>
              <a:t>God is love but would I </a:t>
            </a:r>
            <a:r>
              <a:rPr lang="en-GB" sz="3000" dirty="0" smtClean="0">
                <a:solidFill>
                  <a:srgbClr val="FFFF00"/>
                </a:solidFill>
              </a:rPr>
              <a:t>trust</a:t>
            </a:r>
            <a:r>
              <a:rPr lang="en-GB" sz="3000" dirty="0" smtClean="0"/>
              <a:t> Him without seeing &amp; knowing what He is doing?</a:t>
            </a:r>
          </a:p>
          <a:p>
            <a:pPr>
              <a:lnSpc>
                <a:spcPct val="110000"/>
              </a:lnSpc>
            </a:pPr>
            <a:r>
              <a:rPr lang="en-GB" dirty="0" smtClean="0"/>
              <a:t>I don’t need your assistance just your surrender</a:t>
            </a:r>
            <a:endParaRPr lang="en-GB" dirty="0"/>
          </a:p>
        </p:txBody>
      </p:sp>
    </p:spTree>
    <p:extLst>
      <p:ext uri="{BB962C8B-B14F-4D97-AF65-F5344CB8AC3E}">
        <p14:creationId xmlns:p14="http://schemas.microsoft.com/office/powerpoint/2010/main" val="851323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161"/>
            <a:ext cx="9144000" cy="863600"/>
          </a:xfrm>
        </p:spPr>
        <p:txBody>
          <a:bodyPr/>
          <a:lstStyle/>
          <a:p>
            <a:r>
              <a:rPr lang="en-GB" dirty="0"/>
              <a:t>Preparing for Destiny- Heart</a:t>
            </a:r>
          </a:p>
        </p:txBody>
      </p:sp>
      <p:sp>
        <p:nvSpPr>
          <p:cNvPr id="3" name="Content Placeholder 2"/>
          <p:cNvSpPr>
            <a:spLocks noGrp="1"/>
          </p:cNvSpPr>
          <p:nvPr>
            <p:ph idx="1"/>
          </p:nvPr>
        </p:nvSpPr>
        <p:spPr>
          <a:xfrm>
            <a:off x="0" y="908720"/>
            <a:ext cx="9036496" cy="5832648"/>
          </a:xfrm>
        </p:spPr>
        <p:txBody>
          <a:bodyPr>
            <a:normAutofit fontScale="92500"/>
          </a:bodyPr>
          <a:lstStyle/>
          <a:p>
            <a:pPr>
              <a:lnSpc>
                <a:spcPct val="110000"/>
              </a:lnSpc>
            </a:pPr>
            <a:r>
              <a:rPr lang="en-GB" sz="3000" dirty="0"/>
              <a:t>Dance</a:t>
            </a:r>
            <a:r>
              <a:rPr lang="en-GB" dirty="0" smtClean="0"/>
              <a:t> Floor </a:t>
            </a:r>
            <a:r>
              <a:rPr lang="en-GB" dirty="0" smtClean="0">
                <a:solidFill>
                  <a:srgbClr val="FFFF00"/>
                </a:solidFill>
              </a:rPr>
              <a:t>- JOY</a:t>
            </a:r>
          </a:p>
          <a:p>
            <a:pPr>
              <a:lnSpc>
                <a:spcPct val="110000"/>
              </a:lnSpc>
            </a:pPr>
            <a:r>
              <a:rPr lang="en-GB" dirty="0"/>
              <a:t>Isa 40:31 those who </a:t>
            </a:r>
            <a:r>
              <a:rPr lang="en-GB" dirty="0">
                <a:solidFill>
                  <a:srgbClr val="FFFF00"/>
                </a:solidFill>
              </a:rPr>
              <a:t>wait </a:t>
            </a:r>
            <a:r>
              <a:rPr lang="en-GB" dirty="0"/>
              <a:t>on the LORD Shall renew their </a:t>
            </a:r>
            <a:r>
              <a:rPr lang="en-GB" dirty="0" smtClean="0"/>
              <a:t>strength</a:t>
            </a:r>
          </a:p>
          <a:p>
            <a:pPr>
              <a:lnSpc>
                <a:spcPct val="110000"/>
              </a:lnSpc>
            </a:pPr>
            <a:r>
              <a:rPr lang="en-GB" dirty="0" smtClean="0"/>
              <a:t>Isa </a:t>
            </a:r>
            <a:r>
              <a:rPr lang="en-GB" dirty="0"/>
              <a:t>40:31 But those who </a:t>
            </a:r>
            <a:r>
              <a:rPr lang="en-GB" dirty="0">
                <a:solidFill>
                  <a:srgbClr val="FFFF00"/>
                </a:solidFill>
              </a:rPr>
              <a:t>wait</a:t>
            </a:r>
            <a:r>
              <a:rPr lang="en-GB" dirty="0"/>
              <a:t> for the Lord [who expect, look for, and hope in Him] shall change and renew their strength and power</a:t>
            </a:r>
            <a:endParaRPr lang="en-GB" dirty="0" smtClean="0"/>
          </a:p>
          <a:p>
            <a:pPr>
              <a:lnSpc>
                <a:spcPct val="110000"/>
              </a:lnSpc>
            </a:pPr>
            <a:r>
              <a:rPr lang="en-GB" dirty="0" err="1" smtClean="0"/>
              <a:t>Neh</a:t>
            </a:r>
            <a:r>
              <a:rPr lang="en-GB" dirty="0"/>
              <a:t> </a:t>
            </a:r>
            <a:r>
              <a:rPr lang="en-GB" dirty="0" smtClean="0"/>
              <a:t>8:10 for </a:t>
            </a:r>
            <a:r>
              <a:rPr lang="en-GB" dirty="0"/>
              <a:t>the </a:t>
            </a:r>
            <a:r>
              <a:rPr lang="en-GB" dirty="0">
                <a:solidFill>
                  <a:srgbClr val="FFFF00"/>
                </a:solidFill>
              </a:rPr>
              <a:t>joy</a:t>
            </a:r>
            <a:r>
              <a:rPr lang="en-GB" dirty="0"/>
              <a:t> of the LORD is your </a:t>
            </a:r>
            <a:r>
              <a:rPr lang="en-GB" dirty="0" smtClean="0"/>
              <a:t>strength.”</a:t>
            </a:r>
          </a:p>
          <a:p>
            <a:pPr>
              <a:lnSpc>
                <a:spcPct val="110000"/>
              </a:lnSpc>
            </a:pPr>
            <a:r>
              <a:rPr lang="en-GB" dirty="0" smtClean="0"/>
              <a:t>Wait, do nothing, see nothing, know nothing</a:t>
            </a:r>
          </a:p>
          <a:p>
            <a:pPr>
              <a:lnSpc>
                <a:spcPct val="110000"/>
              </a:lnSpc>
            </a:pPr>
            <a:r>
              <a:rPr lang="en-GB" dirty="0" smtClean="0"/>
              <a:t>Could </a:t>
            </a:r>
            <a:r>
              <a:rPr lang="en-GB" dirty="0" smtClean="0">
                <a:solidFill>
                  <a:srgbClr val="FFFF00"/>
                </a:solidFill>
              </a:rPr>
              <a:t>joy</a:t>
            </a:r>
            <a:r>
              <a:rPr lang="en-GB" dirty="0" smtClean="0"/>
              <a:t> come from </a:t>
            </a:r>
            <a:r>
              <a:rPr lang="en-GB" dirty="0" smtClean="0"/>
              <a:t>no</a:t>
            </a:r>
            <a:r>
              <a:rPr lang="en-GB" dirty="0" smtClean="0"/>
              <a:t> </a:t>
            </a:r>
            <a:r>
              <a:rPr lang="en-GB" dirty="0" smtClean="0"/>
              <a:t>external </a:t>
            </a:r>
            <a:r>
              <a:rPr lang="en-GB" dirty="0" smtClean="0"/>
              <a:t>circumstances only </a:t>
            </a:r>
            <a:r>
              <a:rPr lang="en-GB" dirty="0" smtClean="0"/>
              <a:t>the </a:t>
            </a:r>
            <a:r>
              <a:rPr lang="en-GB" dirty="0" smtClean="0"/>
              <a:t>relationship with the Lord</a:t>
            </a:r>
            <a:r>
              <a:rPr lang="en-GB" dirty="0" smtClean="0"/>
              <a:t>?</a:t>
            </a:r>
            <a:endParaRPr lang="en-GB" dirty="0"/>
          </a:p>
        </p:txBody>
      </p:sp>
    </p:spTree>
    <p:extLst>
      <p:ext uri="{BB962C8B-B14F-4D97-AF65-F5344CB8AC3E}">
        <p14:creationId xmlns:p14="http://schemas.microsoft.com/office/powerpoint/2010/main" val="3720091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a:xfrm>
            <a:off x="0" y="908720"/>
            <a:ext cx="9144000" cy="5949280"/>
          </a:xfrm>
        </p:spPr>
        <p:txBody>
          <a:bodyPr>
            <a:noAutofit/>
          </a:bodyPr>
          <a:lstStyle/>
          <a:p>
            <a:pPr>
              <a:spcBef>
                <a:spcPts val="0"/>
              </a:spcBef>
              <a:spcAft>
                <a:spcPts val="300"/>
              </a:spcAft>
            </a:pPr>
            <a:r>
              <a:rPr lang="en-GB" sz="3000" dirty="0" smtClean="0"/>
              <a:t>Soaking Room – </a:t>
            </a:r>
            <a:r>
              <a:rPr lang="en-GB" sz="3000" dirty="0" smtClean="0">
                <a:solidFill>
                  <a:srgbClr val="FFFF00"/>
                </a:solidFill>
              </a:rPr>
              <a:t>Peace</a:t>
            </a:r>
          </a:p>
          <a:p>
            <a:pPr>
              <a:spcBef>
                <a:spcPts val="0"/>
              </a:spcBef>
              <a:spcAft>
                <a:spcPts val="300"/>
              </a:spcAft>
            </a:pPr>
            <a:r>
              <a:rPr lang="en-GB" sz="3000" dirty="0"/>
              <a:t>Matt 11:28 “Come to Me, all who are weary and heavy-laden, and I will give you </a:t>
            </a:r>
            <a:r>
              <a:rPr lang="en-GB" sz="3000" dirty="0">
                <a:solidFill>
                  <a:srgbClr val="FFFF00"/>
                </a:solidFill>
              </a:rPr>
              <a:t>rest</a:t>
            </a:r>
            <a:r>
              <a:rPr lang="en-GB" sz="3000" dirty="0"/>
              <a:t>. 29 Take My </a:t>
            </a:r>
            <a:r>
              <a:rPr lang="en-GB" sz="3000" dirty="0">
                <a:solidFill>
                  <a:srgbClr val="FFFF00"/>
                </a:solidFill>
              </a:rPr>
              <a:t>yoke</a:t>
            </a:r>
            <a:r>
              <a:rPr lang="en-GB" sz="3000" dirty="0"/>
              <a:t> upon you and learn from Me, for I am gentle and humble in heart, and YOU WILL FIND </a:t>
            </a:r>
            <a:r>
              <a:rPr lang="en-GB" sz="3000" dirty="0">
                <a:solidFill>
                  <a:srgbClr val="FFFF00"/>
                </a:solidFill>
              </a:rPr>
              <a:t>REST</a:t>
            </a:r>
            <a:r>
              <a:rPr lang="en-GB" sz="3000" dirty="0"/>
              <a:t> FOR YOUR SOULS</a:t>
            </a:r>
            <a:r>
              <a:rPr lang="en-GB" sz="3000" dirty="0" smtClean="0"/>
              <a:t>.</a:t>
            </a:r>
          </a:p>
          <a:p>
            <a:pPr>
              <a:spcBef>
                <a:spcPts val="0"/>
              </a:spcBef>
              <a:spcAft>
                <a:spcPts val="300"/>
              </a:spcAft>
            </a:pPr>
            <a:r>
              <a:rPr lang="en-GB" sz="3000" dirty="0" smtClean="0"/>
              <a:t>Rest – do nothing, see nothing, know nothing, be nothing</a:t>
            </a:r>
          </a:p>
          <a:p>
            <a:pPr>
              <a:spcBef>
                <a:spcPts val="0"/>
              </a:spcBef>
              <a:spcAft>
                <a:spcPts val="300"/>
              </a:spcAft>
            </a:pPr>
            <a:r>
              <a:rPr lang="en-GB" sz="3000" dirty="0" smtClean="0"/>
              <a:t>Was I willing to take the Yoke </a:t>
            </a:r>
            <a:r>
              <a:rPr lang="en-GB" sz="3000" dirty="0"/>
              <a:t>of </a:t>
            </a:r>
            <a:r>
              <a:rPr lang="en-GB" sz="3000" dirty="0" smtClean="0"/>
              <a:t>Jesus </a:t>
            </a:r>
            <a:r>
              <a:rPr lang="en-GB" sz="3000" dirty="0"/>
              <a:t> </a:t>
            </a:r>
            <a:r>
              <a:rPr lang="en-GB" sz="3000" dirty="0" smtClean="0"/>
              <a:t>- obedience even when it makes no sense?</a:t>
            </a:r>
          </a:p>
          <a:p>
            <a:pPr>
              <a:spcBef>
                <a:spcPts val="0"/>
              </a:spcBef>
              <a:spcAft>
                <a:spcPts val="300"/>
              </a:spcAft>
            </a:pPr>
            <a:r>
              <a:rPr lang="en-GB" sz="3000" dirty="0" smtClean="0"/>
              <a:t>I know my identity &amp; my destiny but </a:t>
            </a:r>
            <a:r>
              <a:rPr lang="en-GB" sz="3000" dirty="0" smtClean="0"/>
              <a:t>I am </a:t>
            </a:r>
            <a:r>
              <a:rPr lang="en-GB" sz="3000" dirty="0" smtClean="0"/>
              <a:t>restricted from engaging </a:t>
            </a:r>
            <a:r>
              <a:rPr lang="en-GB" sz="3000" dirty="0" smtClean="0"/>
              <a:t>it – frustration </a:t>
            </a:r>
            <a:endParaRPr lang="en-GB" sz="3000" dirty="0" smtClean="0"/>
          </a:p>
        </p:txBody>
      </p:sp>
    </p:spTree>
    <p:extLst>
      <p:ext uri="{BB962C8B-B14F-4D97-AF65-F5344CB8AC3E}">
        <p14:creationId xmlns:p14="http://schemas.microsoft.com/office/powerpoint/2010/main" val="110537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a:xfrm>
            <a:off x="0" y="908720"/>
            <a:ext cx="9144000" cy="5760640"/>
          </a:xfrm>
        </p:spPr>
        <p:txBody>
          <a:bodyPr>
            <a:normAutofit/>
          </a:bodyPr>
          <a:lstStyle/>
          <a:p>
            <a:r>
              <a:rPr lang="en-GB" dirty="0" smtClean="0"/>
              <a:t>Bridal Chamber – wait expectantly in </a:t>
            </a:r>
            <a:r>
              <a:rPr lang="en-GB" dirty="0" smtClean="0">
                <a:solidFill>
                  <a:srgbClr val="FFFF00"/>
                </a:solidFill>
              </a:rPr>
              <a:t>hope</a:t>
            </a:r>
          </a:p>
          <a:p>
            <a:r>
              <a:rPr lang="en-GB" dirty="0" smtClean="0"/>
              <a:t>21 days of fasting</a:t>
            </a:r>
          </a:p>
          <a:p>
            <a:r>
              <a:rPr lang="en-GB" dirty="0" smtClean="0"/>
              <a:t>6 days reviewing 15 months of my journals</a:t>
            </a:r>
          </a:p>
          <a:p>
            <a:r>
              <a:rPr lang="en-GB" dirty="0" smtClean="0"/>
              <a:t>Poisoning myself contaminated water</a:t>
            </a:r>
          </a:p>
          <a:p>
            <a:r>
              <a:rPr lang="en-GB" dirty="0" smtClean="0"/>
              <a:t>5 days can’t keep any water down</a:t>
            </a:r>
          </a:p>
          <a:p>
            <a:r>
              <a:rPr lang="en-GB" dirty="0" smtClean="0"/>
              <a:t>No sleep for 5 days</a:t>
            </a:r>
          </a:p>
          <a:p>
            <a:r>
              <a:rPr lang="en-GB" dirty="0" smtClean="0"/>
              <a:t>Physically on empty and all reserves gone</a:t>
            </a:r>
          </a:p>
          <a:p>
            <a:r>
              <a:rPr lang="en-GB" dirty="0" smtClean="0"/>
              <a:t>I didn’t do what I would advise everyone else to do – God said just wait</a:t>
            </a:r>
          </a:p>
          <a:p>
            <a:r>
              <a:rPr lang="en-GB" dirty="0" smtClean="0"/>
              <a:t>I didn’t fight, I didn’t call elders to pray</a:t>
            </a:r>
          </a:p>
        </p:txBody>
      </p:sp>
    </p:spTree>
    <p:extLst>
      <p:ext uri="{BB962C8B-B14F-4D97-AF65-F5344CB8AC3E}">
        <p14:creationId xmlns:p14="http://schemas.microsoft.com/office/powerpoint/2010/main" val="1275020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p:txBody>
          <a:bodyPr>
            <a:normAutofit/>
          </a:bodyPr>
          <a:lstStyle/>
          <a:p>
            <a:pPr>
              <a:lnSpc>
                <a:spcPct val="120000"/>
              </a:lnSpc>
              <a:spcBef>
                <a:spcPts val="600"/>
              </a:spcBef>
            </a:pPr>
            <a:r>
              <a:rPr lang="en-GB" dirty="0" smtClean="0"/>
              <a:t>I am</a:t>
            </a:r>
            <a:r>
              <a:rPr lang="en-GB" dirty="0" smtClean="0"/>
              <a:t> tested  this is my garden of </a:t>
            </a:r>
            <a:r>
              <a:rPr lang="en-GB" dirty="0" smtClean="0"/>
              <a:t>Gethsemane</a:t>
            </a:r>
            <a:r>
              <a:rPr lang="en-GB" dirty="0" smtClean="0"/>
              <a:t> – Body, mind, emotions, will</a:t>
            </a:r>
          </a:p>
          <a:p>
            <a:pPr>
              <a:lnSpc>
                <a:spcPct val="120000"/>
              </a:lnSpc>
              <a:spcBef>
                <a:spcPts val="600"/>
              </a:spcBef>
            </a:pPr>
            <a:r>
              <a:rPr lang="en-GB" dirty="0" smtClean="0"/>
              <a:t>I get a glimpse of Jesus sufferings</a:t>
            </a:r>
          </a:p>
          <a:p>
            <a:pPr>
              <a:lnSpc>
                <a:spcPct val="120000"/>
              </a:lnSpc>
              <a:spcBef>
                <a:spcPts val="600"/>
              </a:spcBef>
            </a:pPr>
            <a:r>
              <a:rPr lang="en-GB" dirty="0" smtClean="0"/>
              <a:t>My experience 100 - Jesus 600 billion X</a:t>
            </a:r>
          </a:p>
          <a:p>
            <a:pPr>
              <a:lnSpc>
                <a:spcPct val="120000"/>
              </a:lnSpc>
              <a:spcBef>
                <a:spcPts val="600"/>
              </a:spcBef>
            </a:pPr>
            <a:r>
              <a:rPr lang="en-GB" dirty="0" smtClean="0"/>
              <a:t>Psa </a:t>
            </a:r>
            <a:r>
              <a:rPr lang="en-GB" dirty="0"/>
              <a:t>22:1 My God, my God, why have You forsaken </a:t>
            </a:r>
            <a:r>
              <a:rPr lang="en-GB" dirty="0" smtClean="0"/>
              <a:t>me? Far </a:t>
            </a:r>
            <a:r>
              <a:rPr lang="en-GB" dirty="0"/>
              <a:t>from my deliverance are the words of my </a:t>
            </a:r>
            <a:r>
              <a:rPr lang="en-GB" dirty="0" smtClean="0"/>
              <a:t>groaning.2 </a:t>
            </a:r>
            <a:r>
              <a:rPr lang="en-GB" dirty="0"/>
              <a:t>O my God, I cry by day, but You do not </a:t>
            </a:r>
            <a:r>
              <a:rPr lang="en-GB" dirty="0" smtClean="0"/>
              <a:t>answer; And </a:t>
            </a:r>
            <a:r>
              <a:rPr lang="en-GB" dirty="0"/>
              <a:t>by night, but I have no </a:t>
            </a:r>
            <a:r>
              <a:rPr lang="en-GB" dirty="0" smtClean="0"/>
              <a:t>rest</a:t>
            </a:r>
            <a:r>
              <a:rPr lang="en-GB" dirty="0" smtClean="0"/>
              <a:t>. 3 </a:t>
            </a:r>
            <a:r>
              <a:rPr lang="en-GB" dirty="0"/>
              <a:t>Yet You are holy</a:t>
            </a:r>
            <a:r>
              <a:rPr lang="en-GB" dirty="0" smtClean="0"/>
              <a:t>,</a:t>
            </a:r>
            <a:endParaRPr lang="en-GB" dirty="0" smtClean="0"/>
          </a:p>
        </p:txBody>
      </p:sp>
    </p:spTree>
    <p:extLst>
      <p:ext uri="{BB962C8B-B14F-4D97-AF65-F5344CB8AC3E}">
        <p14:creationId xmlns:p14="http://schemas.microsoft.com/office/powerpoint/2010/main" val="3508728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p:txBody>
          <a:bodyPr>
            <a:normAutofit lnSpcReduction="10000"/>
          </a:bodyPr>
          <a:lstStyle/>
          <a:p>
            <a:pPr>
              <a:lnSpc>
                <a:spcPct val="120000"/>
              </a:lnSpc>
              <a:spcBef>
                <a:spcPts val="600"/>
              </a:spcBef>
            </a:pPr>
            <a:r>
              <a:rPr lang="en-GB" dirty="0" smtClean="0"/>
              <a:t>Psa </a:t>
            </a:r>
            <a:r>
              <a:rPr lang="en-GB" dirty="0" smtClean="0"/>
              <a:t>22:11 </a:t>
            </a:r>
            <a:r>
              <a:rPr lang="en-GB" dirty="0"/>
              <a:t>Be not far from me, for trouble is </a:t>
            </a:r>
            <a:r>
              <a:rPr lang="en-GB" dirty="0" smtClean="0"/>
              <a:t>near; For </a:t>
            </a:r>
            <a:r>
              <a:rPr lang="en-GB" dirty="0"/>
              <a:t>there is none to </a:t>
            </a:r>
            <a:r>
              <a:rPr lang="en-GB" dirty="0" smtClean="0"/>
              <a:t>help. 12 </a:t>
            </a:r>
            <a:r>
              <a:rPr lang="en-GB" dirty="0"/>
              <a:t>Many </a:t>
            </a:r>
            <a:r>
              <a:rPr lang="en-GB" dirty="0" smtClean="0"/>
              <a:t>foes </a:t>
            </a:r>
            <a:r>
              <a:rPr lang="en-GB" dirty="0"/>
              <a:t>have surrounded </a:t>
            </a:r>
            <a:r>
              <a:rPr lang="en-GB" dirty="0" smtClean="0"/>
              <a:t>me Strong foes have </a:t>
            </a:r>
            <a:r>
              <a:rPr lang="en-GB" dirty="0"/>
              <a:t>encircled </a:t>
            </a:r>
            <a:r>
              <a:rPr lang="en-GB" dirty="0" smtClean="0"/>
              <a:t>me.13 </a:t>
            </a:r>
            <a:r>
              <a:rPr lang="en-GB" dirty="0"/>
              <a:t>They open wide their mouth at </a:t>
            </a:r>
            <a:r>
              <a:rPr lang="en-GB" dirty="0" smtClean="0"/>
              <a:t>me, As </a:t>
            </a:r>
            <a:r>
              <a:rPr lang="en-GB" dirty="0"/>
              <a:t>a ravening and a roaring </a:t>
            </a:r>
            <a:r>
              <a:rPr lang="en-GB" dirty="0" smtClean="0"/>
              <a:t>lion.14 </a:t>
            </a:r>
            <a:r>
              <a:rPr lang="en-GB" dirty="0"/>
              <a:t>I am poured out like </a:t>
            </a:r>
            <a:r>
              <a:rPr lang="en-GB" dirty="0" smtClean="0"/>
              <a:t>water; My </a:t>
            </a:r>
            <a:r>
              <a:rPr lang="en-GB" dirty="0"/>
              <a:t>heart is like </a:t>
            </a:r>
            <a:r>
              <a:rPr lang="en-GB" dirty="0" smtClean="0"/>
              <a:t>wax; It </a:t>
            </a:r>
            <a:r>
              <a:rPr lang="en-GB" dirty="0"/>
              <a:t>is melted within </a:t>
            </a:r>
            <a:r>
              <a:rPr lang="en-GB" dirty="0" smtClean="0"/>
              <a:t>me.15 </a:t>
            </a:r>
            <a:r>
              <a:rPr lang="en-GB" dirty="0"/>
              <a:t>My strength is dried up like a </a:t>
            </a:r>
            <a:r>
              <a:rPr lang="en-GB" dirty="0" smtClean="0"/>
              <a:t>potsherd, And </a:t>
            </a:r>
            <a:r>
              <a:rPr lang="en-GB" dirty="0"/>
              <a:t>my tongue cleaves to my </a:t>
            </a:r>
            <a:r>
              <a:rPr lang="en-GB" dirty="0" smtClean="0"/>
              <a:t>jaws; And </a:t>
            </a:r>
            <a:r>
              <a:rPr lang="en-GB" dirty="0"/>
              <a:t>You lay me in the dust of death. </a:t>
            </a:r>
            <a:endParaRPr lang="en-GB" dirty="0" smtClean="0"/>
          </a:p>
          <a:p>
            <a:pPr>
              <a:lnSpc>
                <a:spcPct val="120000"/>
              </a:lnSpc>
              <a:spcBef>
                <a:spcPts val="600"/>
              </a:spcBef>
            </a:pPr>
            <a:r>
              <a:rPr lang="en-GB" dirty="0" smtClean="0"/>
              <a:t>Physically I am empty</a:t>
            </a:r>
            <a:endParaRPr lang="en-GB" dirty="0"/>
          </a:p>
        </p:txBody>
      </p:sp>
    </p:spTree>
    <p:extLst>
      <p:ext uri="{BB962C8B-B14F-4D97-AF65-F5344CB8AC3E}">
        <p14:creationId xmlns:p14="http://schemas.microsoft.com/office/powerpoint/2010/main" val="3165040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6674" name="Rectangle 2"/>
          <p:cNvSpPr>
            <a:spLocks noChangeArrowheads="1"/>
          </p:cNvSpPr>
          <p:nvPr/>
        </p:nvSpPr>
        <p:spPr bwMode="auto">
          <a:xfrm>
            <a:off x="179390" y="1196975"/>
            <a:ext cx="8569325" cy="5111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defRPr/>
            </a:pPr>
            <a:endParaRPr lang="en-US" sz="4800" b="1">
              <a:solidFill>
                <a:srgbClr val="99FF99"/>
              </a:solidFill>
              <a:effectLst>
                <a:outerShdw blurRad="38100" dist="38100" dir="2700000" algn="tl">
                  <a:srgbClr val="000000"/>
                </a:outerShdw>
              </a:effectLst>
            </a:endParaRPr>
          </a:p>
        </p:txBody>
      </p:sp>
      <p:sp>
        <p:nvSpPr>
          <p:cNvPr id="796675" name="Rectangle 3"/>
          <p:cNvSpPr>
            <a:spLocks noGrp="1" noChangeArrowheads="1"/>
          </p:cNvSpPr>
          <p:nvPr>
            <p:ph type="title"/>
          </p:nvPr>
        </p:nvSpPr>
        <p:spPr>
          <a:xfrm>
            <a:off x="468313" y="0"/>
            <a:ext cx="8229600" cy="736600"/>
          </a:xfrm>
        </p:spPr>
        <p:txBody>
          <a:bodyPr/>
          <a:lstStyle/>
          <a:p>
            <a:pPr eaLnBrk="1" hangingPunct="1">
              <a:defRPr/>
            </a:pPr>
            <a:r>
              <a:rPr lang="en-GB" smtClean="0"/>
              <a:t>Preparing for Destiny- Heart</a:t>
            </a:r>
          </a:p>
        </p:txBody>
      </p:sp>
      <p:sp>
        <p:nvSpPr>
          <p:cNvPr id="796677" name="Rectangle 5"/>
          <p:cNvSpPr>
            <a:spLocks noChangeArrowheads="1"/>
          </p:cNvSpPr>
          <p:nvPr/>
        </p:nvSpPr>
        <p:spPr bwMode="auto">
          <a:xfrm>
            <a:off x="0" y="1052514"/>
            <a:ext cx="9144000" cy="5805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lvl="0" indent="-342900">
              <a:spcBef>
                <a:spcPct val="50000"/>
              </a:spcBef>
              <a:buClr>
                <a:srgbClr val="FFFF00"/>
              </a:buClr>
              <a:buSzPct val="120000"/>
              <a:buFontTx/>
              <a:buChar char="•"/>
              <a:defRPr/>
            </a:pPr>
            <a:r>
              <a:rPr lang="en-GB" sz="3400" dirty="0">
                <a:solidFill>
                  <a:srgbClr val="66FF66"/>
                </a:solidFill>
                <a:effectLst>
                  <a:outerShdw blurRad="38100" dist="38100" dir="2700000" algn="tl">
                    <a:srgbClr val="000000"/>
                  </a:outerShdw>
                </a:effectLst>
              </a:rPr>
              <a:t>1 Sam 16:7 </a:t>
            </a:r>
            <a:r>
              <a:rPr lang="en-GB" sz="3400" dirty="0" smtClean="0">
                <a:solidFill>
                  <a:srgbClr val="66FF66"/>
                </a:solidFill>
                <a:effectLst>
                  <a:outerShdw blurRad="38100" dist="38100" dir="2700000" algn="tl">
                    <a:srgbClr val="000000"/>
                  </a:outerShdw>
                </a:effectLst>
              </a:rPr>
              <a:t>… for </a:t>
            </a:r>
            <a:r>
              <a:rPr lang="en-GB" sz="3400" dirty="0">
                <a:solidFill>
                  <a:srgbClr val="66FF66"/>
                </a:solidFill>
                <a:effectLst>
                  <a:outerShdw blurRad="38100" dist="38100" dir="2700000" algn="tl">
                    <a:srgbClr val="000000"/>
                  </a:outerShdw>
                </a:effectLst>
              </a:rPr>
              <a:t>God sees not as man sees, for man looks at the outward appearance, but the LORD looks at the </a:t>
            </a:r>
            <a:r>
              <a:rPr lang="en-GB" sz="3400" dirty="0">
                <a:solidFill>
                  <a:srgbClr val="FFFF00"/>
                </a:solidFill>
                <a:effectLst>
                  <a:outerShdw blurRad="38100" dist="38100" dir="2700000" algn="tl">
                    <a:srgbClr val="000000"/>
                  </a:outerShdw>
                </a:effectLst>
              </a:rPr>
              <a:t>heart.</a:t>
            </a:r>
            <a:r>
              <a:rPr lang="en-GB" sz="3400" dirty="0">
                <a:solidFill>
                  <a:srgbClr val="66FF66"/>
                </a:solidFill>
                <a:effectLst>
                  <a:outerShdw blurRad="38100" dist="38100" dir="2700000" algn="tl">
                    <a:srgbClr val="000000"/>
                  </a:outerShdw>
                </a:effectLst>
              </a:rPr>
              <a:t>” </a:t>
            </a:r>
            <a:endParaRPr lang="en-GB" sz="3400" dirty="0" smtClean="0">
              <a:solidFill>
                <a:srgbClr val="66FF66"/>
              </a:solidFill>
              <a:effectLst>
                <a:outerShdw blurRad="38100" dist="38100" dir="2700000" algn="tl">
                  <a:srgbClr val="000000"/>
                </a:outerShdw>
              </a:effectLst>
            </a:endParaRPr>
          </a:p>
          <a:p>
            <a:pPr marL="342900" lvl="0" indent="-342900">
              <a:spcBef>
                <a:spcPct val="50000"/>
              </a:spcBef>
              <a:buClr>
                <a:srgbClr val="FFFF00"/>
              </a:buClr>
              <a:buSzPct val="120000"/>
              <a:buFontTx/>
              <a:buChar char="•"/>
              <a:defRPr/>
            </a:pPr>
            <a:r>
              <a:rPr lang="en-GB" sz="3400" dirty="0" smtClean="0">
                <a:solidFill>
                  <a:srgbClr val="66FF66"/>
                </a:solidFill>
                <a:effectLst>
                  <a:outerShdw blurRad="38100" dist="38100" dir="2700000" algn="tl">
                    <a:srgbClr val="000000"/>
                  </a:outerShdw>
                </a:effectLst>
              </a:rPr>
              <a:t>God is more interested in our motives than our outward appearance or actions</a:t>
            </a:r>
          </a:p>
          <a:p>
            <a:pPr marL="342900" lvl="0" indent="-342900">
              <a:spcBef>
                <a:spcPct val="50000"/>
              </a:spcBef>
              <a:buClr>
                <a:srgbClr val="FFFF00"/>
              </a:buClr>
              <a:buSzPct val="120000"/>
              <a:buFontTx/>
              <a:buChar char="•"/>
              <a:defRPr/>
            </a:pPr>
            <a:r>
              <a:rPr lang="en-GB" sz="3400" dirty="0">
                <a:solidFill>
                  <a:srgbClr val="66FF66"/>
                </a:solidFill>
                <a:effectLst>
                  <a:outerShdw blurRad="38100" dist="38100" dir="2700000" algn="tl">
                    <a:srgbClr val="000000"/>
                  </a:outerShdw>
                </a:effectLst>
              </a:rPr>
              <a:t>John </a:t>
            </a:r>
            <a:r>
              <a:rPr lang="en-GB" sz="3400" dirty="0" smtClean="0">
                <a:solidFill>
                  <a:srgbClr val="66FF66"/>
                </a:solidFill>
                <a:effectLst>
                  <a:outerShdw blurRad="38100" dist="38100" dir="2700000" algn="tl">
                    <a:srgbClr val="000000"/>
                  </a:outerShdw>
                </a:effectLst>
              </a:rPr>
              <a:t>14:12 Truly</a:t>
            </a:r>
            <a:r>
              <a:rPr lang="en-GB" sz="3400" dirty="0">
                <a:solidFill>
                  <a:srgbClr val="66FF66"/>
                </a:solidFill>
                <a:effectLst>
                  <a:outerShdw blurRad="38100" dist="38100" dir="2700000" algn="tl">
                    <a:srgbClr val="000000"/>
                  </a:outerShdw>
                </a:effectLst>
              </a:rPr>
              <a:t>, truly, I say to you, he who believes in Me, the works that I do, he will do also; and greater works than these he will do; because I go to the Father</a:t>
            </a:r>
            <a:r>
              <a:rPr lang="en-GB" sz="3400" dirty="0" smtClean="0">
                <a:solidFill>
                  <a:srgbClr val="66FF66"/>
                </a:solidFill>
                <a:effectLst>
                  <a:outerShdw blurRad="38100" dist="38100" dir="2700000" algn="tl">
                    <a:srgbClr val="000000"/>
                  </a:outerShdw>
                </a:effectLst>
              </a:rPr>
              <a:t>.</a:t>
            </a:r>
          </a:p>
        </p:txBody>
      </p:sp>
    </p:spTree>
    <p:extLst>
      <p:ext uri="{BB962C8B-B14F-4D97-AF65-F5344CB8AC3E}">
        <p14:creationId xmlns:p14="http://schemas.microsoft.com/office/powerpoint/2010/main" val="982206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96677">
                                            <p:txEl>
                                              <p:pRg st="0" end="0"/>
                                            </p:txEl>
                                          </p:spTgt>
                                        </p:tgtEl>
                                        <p:attrNameLst>
                                          <p:attrName>style.visibility</p:attrName>
                                        </p:attrNameLst>
                                      </p:cBhvr>
                                      <p:to>
                                        <p:strVal val="visible"/>
                                      </p:to>
                                    </p:set>
                                    <p:animEffect transition="in" filter="blinds(horizontal)">
                                      <p:cBhvr>
                                        <p:cTn id="7" dur="500"/>
                                        <p:tgtEl>
                                          <p:spTgt spid="7966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96677">
                                            <p:txEl>
                                              <p:pRg st="1" end="1"/>
                                            </p:txEl>
                                          </p:spTgt>
                                        </p:tgtEl>
                                        <p:attrNameLst>
                                          <p:attrName>style.visibility</p:attrName>
                                        </p:attrNameLst>
                                      </p:cBhvr>
                                      <p:to>
                                        <p:strVal val="visible"/>
                                      </p:to>
                                    </p:set>
                                    <p:animEffect transition="in" filter="blinds(horizontal)">
                                      <p:cBhvr>
                                        <p:cTn id="12" dur="500"/>
                                        <p:tgtEl>
                                          <p:spTgt spid="79667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96677">
                                            <p:txEl>
                                              <p:pRg st="2" end="2"/>
                                            </p:txEl>
                                          </p:spTgt>
                                        </p:tgtEl>
                                        <p:attrNameLst>
                                          <p:attrName>style.visibility</p:attrName>
                                        </p:attrNameLst>
                                      </p:cBhvr>
                                      <p:to>
                                        <p:strVal val="visible"/>
                                      </p:to>
                                    </p:set>
                                    <p:animEffect transition="in" filter="blinds(horizontal)">
                                      <p:cBhvr>
                                        <p:cTn id="17" dur="500"/>
                                        <p:tgtEl>
                                          <p:spTgt spid="79667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p:txBody>
          <a:bodyPr>
            <a:normAutofit/>
          </a:bodyPr>
          <a:lstStyle/>
          <a:p>
            <a:r>
              <a:rPr lang="en-GB" dirty="0"/>
              <a:t>Psa 42: 1 As the deer pants for the water </a:t>
            </a:r>
            <a:r>
              <a:rPr lang="en-GB" dirty="0" smtClean="0"/>
              <a:t>brooks, So </a:t>
            </a:r>
            <a:r>
              <a:rPr lang="en-GB" dirty="0"/>
              <a:t>my soul pants for You, O </a:t>
            </a:r>
            <a:r>
              <a:rPr lang="en-GB" dirty="0" smtClean="0"/>
              <a:t>God. 2 </a:t>
            </a:r>
            <a:r>
              <a:rPr lang="en-GB" dirty="0"/>
              <a:t>My soul thirsts for God, for the living </a:t>
            </a:r>
            <a:r>
              <a:rPr lang="en-GB" dirty="0" smtClean="0"/>
              <a:t>God; </a:t>
            </a:r>
            <a:r>
              <a:rPr lang="en-GB" dirty="0" smtClean="0">
                <a:solidFill>
                  <a:srgbClr val="FFFF00"/>
                </a:solidFill>
              </a:rPr>
              <a:t>When </a:t>
            </a:r>
            <a:r>
              <a:rPr lang="en-GB" dirty="0">
                <a:solidFill>
                  <a:srgbClr val="FFFF00"/>
                </a:solidFill>
              </a:rPr>
              <a:t>shall I come and appear before </a:t>
            </a:r>
            <a:r>
              <a:rPr lang="en-GB" dirty="0" smtClean="0">
                <a:solidFill>
                  <a:srgbClr val="FFFF00"/>
                </a:solidFill>
              </a:rPr>
              <a:t>God? </a:t>
            </a:r>
            <a:r>
              <a:rPr lang="en-GB" dirty="0" smtClean="0"/>
              <a:t>3 </a:t>
            </a:r>
            <a:r>
              <a:rPr lang="en-GB" dirty="0"/>
              <a:t>My tears have been my food day and </a:t>
            </a:r>
            <a:r>
              <a:rPr lang="en-GB" dirty="0" smtClean="0"/>
              <a:t>night, While </a:t>
            </a:r>
            <a:r>
              <a:rPr lang="en-GB" dirty="0"/>
              <a:t>they say to me all day long, “Where is your God</a:t>
            </a:r>
            <a:r>
              <a:rPr lang="en-GB" dirty="0" smtClean="0"/>
              <a:t>?”4 </a:t>
            </a:r>
            <a:r>
              <a:rPr lang="en-GB" dirty="0"/>
              <a:t>These things I remember and I pour out my soul </a:t>
            </a:r>
            <a:r>
              <a:rPr lang="en-GB" dirty="0">
                <a:solidFill>
                  <a:srgbClr val="FFFF00"/>
                </a:solidFill>
              </a:rPr>
              <a:t>within me</a:t>
            </a:r>
            <a:r>
              <a:rPr lang="en-GB" dirty="0" smtClean="0"/>
              <a:t>.</a:t>
            </a:r>
          </a:p>
          <a:p>
            <a:r>
              <a:rPr lang="en-GB" dirty="0" smtClean="0"/>
              <a:t>Mentally start losing my reasoning abilities can’t focus, struggling to pray even in tongues </a:t>
            </a:r>
          </a:p>
        </p:txBody>
      </p:sp>
    </p:spTree>
    <p:extLst>
      <p:ext uri="{BB962C8B-B14F-4D97-AF65-F5344CB8AC3E}">
        <p14:creationId xmlns:p14="http://schemas.microsoft.com/office/powerpoint/2010/main" val="3156831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p:txBody>
          <a:bodyPr>
            <a:normAutofit/>
          </a:bodyPr>
          <a:lstStyle/>
          <a:p>
            <a:r>
              <a:rPr lang="en-GB" dirty="0"/>
              <a:t>Psa 42:5 Why are you in despair, O my </a:t>
            </a:r>
            <a:r>
              <a:rPr lang="en-GB" dirty="0" smtClean="0"/>
              <a:t>soul? And </a:t>
            </a:r>
            <a:r>
              <a:rPr lang="en-GB" dirty="0"/>
              <a:t>why have you become disturbed </a:t>
            </a:r>
            <a:r>
              <a:rPr lang="en-GB" dirty="0">
                <a:solidFill>
                  <a:srgbClr val="FFFF00"/>
                </a:solidFill>
              </a:rPr>
              <a:t>within </a:t>
            </a:r>
            <a:r>
              <a:rPr lang="en-GB" dirty="0" smtClean="0">
                <a:solidFill>
                  <a:srgbClr val="FFFF00"/>
                </a:solidFill>
              </a:rPr>
              <a:t>me</a:t>
            </a:r>
            <a:r>
              <a:rPr lang="en-GB" dirty="0" smtClean="0"/>
              <a:t>? Hope </a:t>
            </a:r>
            <a:r>
              <a:rPr lang="en-GB" dirty="0"/>
              <a:t>in God, for I shall again praise </a:t>
            </a:r>
            <a:r>
              <a:rPr lang="en-GB" dirty="0" smtClean="0"/>
              <a:t>Him For </a:t>
            </a:r>
            <a:r>
              <a:rPr lang="en-GB" dirty="0"/>
              <a:t>the help of His </a:t>
            </a:r>
            <a:r>
              <a:rPr lang="en-GB" dirty="0" smtClean="0"/>
              <a:t>presence. 6 </a:t>
            </a:r>
            <a:r>
              <a:rPr lang="en-GB" dirty="0"/>
              <a:t>O my God, my soul is in </a:t>
            </a:r>
            <a:r>
              <a:rPr lang="en-GB" dirty="0">
                <a:solidFill>
                  <a:srgbClr val="FFFF00"/>
                </a:solidFill>
              </a:rPr>
              <a:t>despair within </a:t>
            </a:r>
            <a:r>
              <a:rPr lang="en-GB" dirty="0" smtClean="0">
                <a:solidFill>
                  <a:srgbClr val="FFFF00"/>
                </a:solidFill>
              </a:rPr>
              <a:t>me</a:t>
            </a:r>
            <a:r>
              <a:rPr lang="en-GB" dirty="0" smtClean="0"/>
              <a:t>; 7 … All </a:t>
            </a:r>
            <a:r>
              <a:rPr lang="en-GB" dirty="0"/>
              <a:t>Your breakers and Your waves have rolled over me</a:t>
            </a:r>
            <a:r>
              <a:rPr lang="en-GB" dirty="0" smtClean="0"/>
              <a:t>. </a:t>
            </a:r>
            <a:r>
              <a:rPr lang="en-GB" dirty="0"/>
              <a:t>9 I will say to God my rock, “Why have You forgotten </a:t>
            </a:r>
            <a:r>
              <a:rPr lang="en-GB" dirty="0" smtClean="0"/>
              <a:t>me? Why </a:t>
            </a:r>
            <a:r>
              <a:rPr lang="en-GB" dirty="0"/>
              <a:t>do I go </a:t>
            </a:r>
            <a:r>
              <a:rPr lang="en-GB" dirty="0">
                <a:solidFill>
                  <a:srgbClr val="FFFF00"/>
                </a:solidFill>
              </a:rPr>
              <a:t>mourning</a:t>
            </a:r>
            <a:r>
              <a:rPr lang="en-GB" dirty="0"/>
              <a:t> because of the </a:t>
            </a:r>
            <a:r>
              <a:rPr lang="en-GB" dirty="0" smtClean="0"/>
              <a:t>oppression</a:t>
            </a:r>
          </a:p>
          <a:p>
            <a:r>
              <a:rPr lang="en-GB" dirty="0"/>
              <a:t>Emotionally really started to feel </a:t>
            </a:r>
            <a:r>
              <a:rPr lang="en-GB" dirty="0" smtClean="0"/>
              <a:t>vulnerable</a:t>
            </a:r>
            <a:endParaRPr lang="en-GB" dirty="0"/>
          </a:p>
        </p:txBody>
      </p:sp>
    </p:spTree>
    <p:extLst>
      <p:ext uri="{BB962C8B-B14F-4D97-AF65-F5344CB8AC3E}">
        <p14:creationId xmlns:p14="http://schemas.microsoft.com/office/powerpoint/2010/main" val="41618600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a:xfrm>
            <a:off x="0" y="836712"/>
            <a:ext cx="9144000" cy="6021288"/>
          </a:xfrm>
        </p:spPr>
        <p:txBody>
          <a:bodyPr>
            <a:normAutofit/>
          </a:bodyPr>
          <a:lstStyle/>
          <a:p>
            <a:pPr>
              <a:spcBef>
                <a:spcPts val="1800"/>
              </a:spcBef>
            </a:pPr>
            <a:r>
              <a:rPr lang="en-GB" sz="3600" dirty="0" smtClean="0"/>
              <a:t>I </a:t>
            </a:r>
            <a:r>
              <a:rPr lang="en-GB" sz="3600" dirty="0" smtClean="0"/>
              <a:t>need to put my house in order</a:t>
            </a:r>
          </a:p>
          <a:p>
            <a:pPr>
              <a:spcBef>
                <a:spcPts val="1800"/>
              </a:spcBef>
            </a:pPr>
            <a:r>
              <a:rPr lang="en-GB" sz="3600" dirty="0" smtClean="0"/>
              <a:t>Nobody at home would miss me if I wasn’t here</a:t>
            </a:r>
          </a:p>
          <a:p>
            <a:pPr>
              <a:spcBef>
                <a:spcPts val="1800"/>
              </a:spcBef>
            </a:pPr>
            <a:r>
              <a:rPr lang="en-GB" sz="3600" dirty="0" smtClean="0"/>
              <a:t>Sown 18 years of my life into church to the detriment of wife &amp; family relationships</a:t>
            </a:r>
          </a:p>
          <a:p>
            <a:pPr>
              <a:spcBef>
                <a:spcPts val="1800"/>
              </a:spcBef>
            </a:pPr>
            <a:r>
              <a:rPr lang="en-GB" sz="3600" dirty="0" smtClean="0"/>
              <a:t>Priorities need to change</a:t>
            </a:r>
            <a:endParaRPr lang="en-GB" sz="3600" dirty="0"/>
          </a:p>
          <a:p>
            <a:pPr>
              <a:spcBef>
                <a:spcPts val="1800"/>
              </a:spcBef>
            </a:pPr>
            <a:r>
              <a:rPr lang="en-GB" sz="3600" dirty="0"/>
              <a:t>Wait in expectant hope</a:t>
            </a:r>
          </a:p>
          <a:p>
            <a:pPr>
              <a:spcBef>
                <a:spcPts val="1800"/>
              </a:spcBef>
            </a:pPr>
            <a:r>
              <a:rPr lang="en-GB" sz="3600" dirty="0" smtClean="0"/>
              <a:t>Feb </a:t>
            </a:r>
            <a:r>
              <a:rPr lang="en-GB" sz="3600" dirty="0" smtClean="0"/>
              <a:t>20</a:t>
            </a:r>
            <a:r>
              <a:rPr lang="en-GB" sz="3600" baseline="30000" dirty="0" smtClean="0"/>
              <a:t>th</a:t>
            </a:r>
            <a:r>
              <a:rPr lang="en-GB" sz="3600" dirty="0" smtClean="0"/>
              <a:t> breakthrough – can I make it</a:t>
            </a:r>
            <a:r>
              <a:rPr lang="en-GB" sz="3600" dirty="0" smtClean="0"/>
              <a:t>?</a:t>
            </a:r>
            <a:endParaRPr lang="en-GB" sz="3600" dirty="0" smtClean="0"/>
          </a:p>
        </p:txBody>
      </p:sp>
    </p:spTree>
    <p:extLst>
      <p:ext uri="{BB962C8B-B14F-4D97-AF65-F5344CB8AC3E}">
        <p14:creationId xmlns:p14="http://schemas.microsoft.com/office/powerpoint/2010/main" val="2500158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a:xfrm>
            <a:off x="0" y="1052736"/>
            <a:ext cx="9144000" cy="5805264"/>
          </a:xfrm>
        </p:spPr>
        <p:txBody>
          <a:bodyPr>
            <a:normAutofit/>
          </a:bodyPr>
          <a:lstStyle/>
          <a:p>
            <a:r>
              <a:rPr lang="en-GB" sz="3400" dirty="0" smtClean="0"/>
              <a:t>Phil </a:t>
            </a:r>
            <a:r>
              <a:rPr lang="en-GB" sz="3400" dirty="0"/>
              <a:t>4:4 </a:t>
            </a:r>
            <a:r>
              <a:rPr lang="en-GB" sz="3400" dirty="0" smtClean="0">
                <a:solidFill>
                  <a:srgbClr val="FFFF00"/>
                </a:solidFill>
              </a:rPr>
              <a:t>Rejoice</a:t>
            </a:r>
            <a:r>
              <a:rPr lang="en-GB" sz="3400" dirty="0" smtClean="0"/>
              <a:t> </a:t>
            </a:r>
            <a:r>
              <a:rPr lang="en-GB" sz="3400" dirty="0"/>
              <a:t>in the Lord always; again I will say, rejoice</a:t>
            </a:r>
            <a:r>
              <a:rPr lang="en-GB" sz="3400" dirty="0" smtClean="0"/>
              <a:t>!</a:t>
            </a:r>
          </a:p>
          <a:p>
            <a:r>
              <a:rPr lang="en-GB" sz="3400" dirty="0"/>
              <a:t>Col 1:24 now </a:t>
            </a:r>
            <a:r>
              <a:rPr lang="en-GB" sz="3400" dirty="0">
                <a:solidFill>
                  <a:srgbClr val="FFFF00"/>
                </a:solidFill>
              </a:rPr>
              <a:t>rejoice</a:t>
            </a:r>
            <a:r>
              <a:rPr lang="en-GB" sz="3400" dirty="0"/>
              <a:t> in my </a:t>
            </a:r>
            <a:r>
              <a:rPr lang="en-GB" sz="3400" dirty="0">
                <a:solidFill>
                  <a:srgbClr val="FFFF00"/>
                </a:solidFill>
              </a:rPr>
              <a:t>sufferings</a:t>
            </a:r>
            <a:r>
              <a:rPr lang="en-GB" sz="3400" dirty="0"/>
              <a:t> for you, and fill up in my flesh what is lacking in the afflictions of Christ, for the sake of His body, which is the church</a:t>
            </a:r>
            <a:r>
              <a:rPr lang="en-GB" sz="3400" dirty="0" smtClean="0"/>
              <a:t>,</a:t>
            </a:r>
          </a:p>
          <a:p>
            <a:r>
              <a:rPr lang="en-GB" sz="3400" dirty="0"/>
              <a:t>1 Peter 4:13 but to the degree that you share the </a:t>
            </a:r>
            <a:r>
              <a:rPr lang="en-GB" sz="3400" dirty="0">
                <a:solidFill>
                  <a:srgbClr val="FFFF00"/>
                </a:solidFill>
              </a:rPr>
              <a:t>sufferings </a:t>
            </a:r>
            <a:r>
              <a:rPr lang="en-GB" sz="3400" dirty="0"/>
              <a:t>of Christ, keep on </a:t>
            </a:r>
            <a:r>
              <a:rPr lang="en-GB" sz="3400" dirty="0">
                <a:solidFill>
                  <a:srgbClr val="FFFF00"/>
                </a:solidFill>
              </a:rPr>
              <a:t>rejoicing</a:t>
            </a:r>
            <a:r>
              <a:rPr lang="en-GB" sz="3400" dirty="0"/>
              <a:t>, so that also at the revelation of His glory you may rejoice with exultation</a:t>
            </a:r>
            <a:r>
              <a:rPr lang="en-GB" sz="3400" dirty="0" smtClean="0"/>
              <a:t>.</a:t>
            </a:r>
            <a:endParaRPr lang="en-GB" sz="3400" dirty="0"/>
          </a:p>
        </p:txBody>
      </p:sp>
    </p:spTree>
    <p:extLst>
      <p:ext uri="{BB962C8B-B14F-4D97-AF65-F5344CB8AC3E}">
        <p14:creationId xmlns:p14="http://schemas.microsoft.com/office/powerpoint/2010/main" val="4201659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p:txBody>
          <a:bodyPr>
            <a:normAutofit lnSpcReduction="10000"/>
          </a:bodyPr>
          <a:lstStyle/>
          <a:p>
            <a:r>
              <a:rPr lang="en-GB" sz="3600" dirty="0" err="1" smtClean="0"/>
              <a:t>Heb</a:t>
            </a:r>
            <a:r>
              <a:rPr lang="en-GB" sz="3600" dirty="0" smtClean="0"/>
              <a:t> </a:t>
            </a:r>
            <a:r>
              <a:rPr lang="en-GB" sz="3600" dirty="0" smtClean="0"/>
              <a:t>12:26 </a:t>
            </a:r>
            <a:r>
              <a:rPr lang="en-GB" sz="3600" dirty="0"/>
              <a:t>“YET ONCE MORE I WILL SHAKE NOT ONLY THE EARTH, BUT ALSO THE HEAVEN</a:t>
            </a:r>
            <a:r>
              <a:rPr lang="en-GB" sz="3600" dirty="0" smtClean="0"/>
              <a:t>.”</a:t>
            </a:r>
            <a:r>
              <a:rPr lang="en-GB" sz="3600" dirty="0"/>
              <a:t> </a:t>
            </a:r>
            <a:r>
              <a:rPr lang="en-GB" sz="3600" dirty="0" smtClean="0"/>
              <a:t>27 denotes the </a:t>
            </a:r>
            <a:r>
              <a:rPr lang="en-GB" sz="3600" dirty="0">
                <a:solidFill>
                  <a:srgbClr val="FFFF00"/>
                </a:solidFill>
              </a:rPr>
              <a:t>removing of those things which can be shaken</a:t>
            </a:r>
            <a:r>
              <a:rPr lang="en-GB" sz="3600" dirty="0"/>
              <a:t>, as of created things, so that those things which cannot be shaken may remain. </a:t>
            </a:r>
            <a:r>
              <a:rPr lang="en-GB" sz="3600" baseline="30000" dirty="0"/>
              <a:t>28</a:t>
            </a:r>
            <a:r>
              <a:rPr lang="en-GB" sz="3600" dirty="0"/>
              <a:t> Therefore, since we receive a kingdom which cannot be shaken, let us show </a:t>
            </a:r>
            <a:r>
              <a:rPr lang="en-GB" sz="3600" dirty="0">
                <a:solidFill>
                  <a:srgbClr val="FFFF00"/>
                </a:solidFill>
              </a:rPr>
              <a:t>gratitude</a:t>
            </a:r>
            <a:r>
              <a:rPr lang="en-GB" sz="3600" dirty="0"/>
              <a:t>, by which we may offer to God an acceptable service with reverence and awe; </a:t>
            </a:r>
            <a:r>
              <a:rPr lang="en-GB" sz="3600" baseline="30000" dirty="0"/>
              <a:t>29</a:t>
            </a:r>
            <a:r>
              <a:rPr lang="en-GB" sz="3600" dirty="0"/>
              <a:t> for our God is </a:t>
            </a:r>
            <a:r>
              <a:rPr lang="en-GB" sz="3600" dirty="0">
                <a:solidFill>
                  <a:srgbClr val="FFFF00"/>
                </a:solidFill>
              </a:rPr>
              <a:t>a consuming fire</a:t>
            </a:r>
            <a:r>
              <a:rPr lang="en-GB" sz="3600" dirty="0"/>
              <a:t>. </a:t>
            </a:r>
            <a:endParaRPr lang="en-GB" sz="3600" dirty="0" smtClean="0"/>
          </a:p>
          <a:p>
            <a:endParaRPr lang="en-GB" dirty="0" smtClean="0"/>
          </a:p>
          <a:p>
            <a:endParaRPr lang="en-GB" dirty="0"/>
          </a:p>
        </p:txBody>
      </p:sp>
    </p:spTree>
    <p:extLst>
      <p:ext uri="{BB962C8B-B14F-4D97-AF65-F5344CB8AC3E}">
        <p14:creationId xmlns:p14="http://schemas.microsoft.com/office/powerpoint/2010/main" val="28757358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63600"/>
          </a:xfrm>
        </p:spPr>
        <p:txBody>
          <a:bodyPr/>
          <a:lstStyle/>
          <a:p>
            <a:r>
              <a:rPr lang="en-GB" dirty="0"/>
              <a:t>Preparing for Destiny- Heart</a:t>
            </a:r>
          </a:p>
        </p:txBody>
      </p:sp>
      <p:sp>
        <p:nvSpPr>
          <p:cNvPr id="3" name="Content Placeholder 2"/>
          <p:cNvSpPr>
            <a:spLocks noGrp="1"/>
          </p:cNvSpPr>
          <p:nvPr>
            <p:ph idx="1"/>
          </p:nvPr>
        </p:nvSpPr>
        <p:spPr>
          <a:xfrm>
            <a:off x="0" y="908720"/>
            <a:ext cx="9036496" cy="5949280"/>
          </a:xfrm>
        </p:spPr>
        <p:txBody>
          <a:bodyPr>
            <a:normAutofit/>
          </a:bodyPr>
          <a:lstStyle/>
          <a:p>
            <a:r>
              <a:rPr lang="en-GB" dirty="0"/>
              <a:t>Dan 7:</a:t>
            </a:r>
            <a:r>
              <a:rPr lang="en-GB" baseline="30000" dirty="0"/>
              <a:t>9</a:t>
            </a:r>
            <a:r>
              <a:rPr lang="en-GB" dirty="0"/>
              <a:t> His throne </a:t>
            </a:r>
            <a:r>
              <a:rPr lang="en-GB" i="1" dirty="0"/>
              <a:t>was</a:t>
            </a:r>
            <a:r>
              <a:rPr lang="en-GB" dirty="0"/>
              <a:t> ablaze with flames, </a:t>
            </a:r>
            <a:br>
              <a:rPr lang="en-GB" dirty="0"/>
            </a:br>
            <a:r>
              <a:rPr lang="en-GB" dirty="0"/>
              <a:t>Its wheels </a:t>
            </a:r>
            <a:r>
              <a:rPr lang="en-GB" i="1" dirty="0"/>
              <a:t>were</a:t>
            </a:r>
            <a:r>
              <a:rPr lang="en-GB" dirty="0"/>
              <a:t> a burning fire. </a:t>
            </a:r>
            <a:r>
              <a:rPr lang="en-GB" baseline="30000" dirty="0" smtClean="0"/>
              <a:t>10</a:t>
            </a:r>
            <a:r>
              <a:rPr lang="en-GB" dirty="0" smtClean="0"/>
              <a:t> </a:t>
            </a:r>
            <a:r>
              <a:rPr lang="en-GB" dirty="0"/>
              <a:t>“A river of </a:t>
            </a:r>
            <a:r>
              <a:rPr lang="en-GB" dirty="0">
                <a:solidFill>
                  <a:srgbClr val="FFFF00"/>
                </a:solidFill>
              </a:rPr>
              <a:t>fire</a:t>
            </a:r>
            <a:r>
              <a:rPr lang="en-GB" dirty="0"/>
              <a:t> was flowing </a:t>
            </a:r>
            <a:r>
              <a:rPr lang="en-GB" dirty="0" smtClean="0"/>
              <a:t>And </a:t>
            </a:r>
            <a:r>
              <a:rPr lang="en-GB" dirty="0"/>
              <a:t>coming out from before Him; </a:t>
            </a:r>
            <a:endParaRPr lang="en-GB" dirty="0" smtClean="0"/>
          </a:p>
          <a:p>
            <a:r>
              <a:rPr lang="en-GB" dirty="0" err="1" smtClean="0"/>
              <a:t>Ezek</a:t>
            </a:r>
            <a:r>
              <a:rPr lang="en-GB" dirty="0"/>
              <a:t> 24:</a:t>
            </a:r>
            <a:r>
              <a:rPr lang="en-GB" baseline="30000" dirty="0"/>
              <a:t>14</a:t>
            </a:r>
            <a:r>
              <a:rPr lang="en-GB" dirty="0"/>
              <a:t> You walked in the midst of the stones of </a:t>
            </a:r>
            <a:r>
              <a:rPr lang="en-GB" dirty="0">
                <a:solidFill>
                  <a:srgbClr val="FFFF00"/>
                </a:solidFill>
              </a:rPr>
              <a:t>fire</a:t>
            </a:r>
            <a:r>
              <a:rPr lang="en-GB" dirty="0" smtClean="0"/>
              <a:t>.</a:t>
            </a:r>
          </a:p>
          <a:p>
            <a:r>
              <a:rPr lang="en-GB" dirty="0" smtClean="0"/>
              <a:t>Night </a:t>
            </a:r>
            <a:r>
              <a:rPr lang="en-GB" dirty="0" smtClean="0"/>
              <a:t>&amp; Day of </a:t>
            </a:r>
            <a:r>
              <a:rPr lang="en-GB" dirty="0" smtClean="0"/>
              <a:t>intense </a:t>
            </a:r>
            <a:r>
              <a:rPr lang="en-GB" dirty="0" smtClean="0">
                <a:solidFill>
                  <a:srgbClr val="FFFF00"/>
                </a:solidFill>
              </a:rPr>
              <a:t>fire</a:t>
            </a:r>
            <a:r>
              <a:rPr lang="en-GB" dirty="0" smtClean="0"/>
              <a:t> inside &amp; out</a:t>
            </a:r>
          </a:p>
          <a:p>
            <a:r>
              <a:rPr lang="en-GB" dirty="0"/>
              <a:t>59 point contract lost </a:t>
            </a:r>
            <a:r>
              <a:rPr lang="en-GB" dirty="0" smtClean="0"/>
              <a:t>consumed in fire one </a:t>
            </a:r>
            <a:r>
              <a:rPr lang="en-GB" dirty="0"/>
              <a:t>by one – Do you still love me?</a:t>
            </a:r>
          </a:p>
          <a:p>
            <a:r>
              <a:rPr lang="en-GB" dirty="0" smtClean="0"/>
              <a:t>Waves </a:t>
            </a:r>
            <a:r>
              <a:rPr lang="en-GB" dirty="0"/>
              <a:t>of </a:t>
            </a:r>
            <a:r>
              <a:rPr lang="en-GB" dirty="0" smtClean="0"/>
              <a:t>loss </a:t>
            </a:r>
            <a:r>
              <a:rPr lang="en-GB" dirty="0"/>
              <a:t>rolling over me</a:t>
            </a:r>
          </a:p>
          <a:p>
            <a:r>
              <a:rPr lang="en-GB" dirty="0"/>
              <a:t>Disappointment, Loss, despair, </a:t>
            </a:r>
            <a:r>
              <a:rPr lang="en-GB" dirty="0" smtClean="0"/>
              <a:t>despondency, </a:t>
            </a:r>
            <a:r>
              <a:rPr lang="en-GB" dirty="0" smtClean="0"/>
              <a:t>grief – do you trust Me &amp; still love me? </a:t>
            </a:r>
            <a:endParaRPr lang="en-GB" dirty="0" smtClean="0"/>
          </a:p>
        </p:txBody>
      </p:sp>
    </p:spTree>
    <p:extLst>
      <p:ext uri="{BB962C8B-B14F-4D97-AF65-F5344CB8AC3E}">
        <p14:creationId xmlns:p14="http://schemas.microsoft.com/office/powerpoint/2010/main" val="1366847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a:xfrm>
            <a:off x="107504" y="908720"/>
            <a:ext cx="8928992" cy="5949280"/>
          </a:xfrm>
        </p:spPr>
        <p:txBody>
          <a:bodyPr>
            <a:noAutofit/>
          </a:bodyPr>
          <a:lstStyle/>
          <a:p>
            <a:r>
              <a:rPr lang="en-GB" sz="3600" dirty="0" smtClean="0"/>
              <a:t>If none of my dreams were realised</a:t>
            </a:r>
          </a:p>
          <a:p>
            <a:r>
              <a:rPr lang="en-GB" sz="3600" dirty="0" smtClean="0"/>
              <a:t>If none of the prophecies came to pass</a:t>
            </a:r>
          </a:p>
          <a:p>
            <a:r>
              <a:rPr lang="en-GB" sz="3600" dirty="0" smtClean="0"/>
              <a:t>If my destiny was never fulfilled</a:t>
            </a:r>
          </a:p>
          <a:p>
            <a:r>
              <a:rPr lang="en-GB" sz="3600" dirty="0"/>
              <a:t>W</a:t>
            </a:r>
            <a:r>
              <a:rPr lang="en-GB" sz="3600" dirty="0" smtClean="0"/>
              <a:t>ould I still love God?</a:t>
            </a:r>
          </a:p>
          <a:p>
            <a:r>
              <a:rPr lang="en-GB" sz="3600" dirty="0" smtClean="0"/>
              <a:t>Would I still trust God?</a:t>
            </a:r>
          </a:p>
          <a:p>
            <a:r>
              <a:rPr lang="en-GB" sz="3600" dirty="0" smtClean="0"/>
              <a:t>Would I still have joy &amp; peace?</a:t>
            </a:r>
          </a:p>
          <a:p>
            <a:r>
              <a:rPr lang="en-GB" sz="3600" dirty="0" smtClean="0"/>
              <a:t>Would I still be able to rejoice &amp; give thanks?</a:t>
            </a:r>
          </a:p>
          <a:p>
            <a:r>
              <a:rPr lang="en-GB" sz="3600" dirty="0" smtClean="0"/>
              <a:t>Would God still be a good God?</a:t>
            </a:r>
            <a:endParaRPr lang="en-GB" sz="3600" dirty="0"/>
          </a:p>
        </p:txBody>
      </p:sp>
    </p:spTree>
    <p:extLst>
      <p:ext uri="{BB962C8B-B14F-4D97-AF65-F5344CB8AC3E}">
        <p14:creationId xmlns:p14="http://schemas.microsoft.com/office/powerpoint/2010/main" val="19341814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a:xfrm>
            <a:off x="0" y="908720"/>
            <a:ext cx="9144000" cy="5949280"/>
          </a:xfrm>
        </p:spPr>
        <p:txBody>
          <a:bodyPr>
            <a:noAutofit/>
          </a:bodyPr>
          <a:lstStyle/>
          <a:p>
            <a:r>
              <a:rPr lang="en-GB" sz="3400" dirty="0"/>
              <a:t>God </a:t>
            </a:r>
            <a:r>
              <a:rPr lang="en-GB" sz="3400" dirty="0" smtClean="0"/>
              <a:t>was searching my heart</a:t>
            </a:r>
            <a:endParaRPr lang="en-GB" sz="3400" dirty="0" smtClean="0"/>
          </a:p>
          <a:p>
            <a:r>
              <a:rPr lang="en-GB" sz="3400" dirty="0" smtClean="0"/>
              <a:t>God was testing my heart motives</a:t>
            </a:r>
          </a:p>
          <a:p>
            <a:r>
              <a:rPr lang="en-GB" sz="3400" dirty="0" smtClean="0"/>
              <a:t>God was showing me my heart</a:t>
            </a:r>
          </a:p>
          <a:p>
            <a:r>
              <a:rPr lang="en-GB" sz="3400" dirty="0" smtClean="0"/>
              <a:t>God was refining &amp; </a:t>
            </a:r>
            <a:r>
              <a:rPr lang="en-GB" sz="3400" dirty="0" smtClean="0"/>
              <a:t>purifying </a:t>
            </a:r>
            <a:r>
              <a:rPr lang="en-GB" sz="3400" dirty="0" smtClean="0"/>
              <a:t>my heart</a:t>
            </a:r>
          </a:p>
          <a:p>
            <a:r>
              <a:rPr lang="en-GB" sz="3400" dirty="0" smtClean="0"/>
              <a:t>Why because He loves me and wants me to be restored to original condition</a:t>
            </a:r>
          </a:p>
          <a:p>
            <a:r>
              <a:rPr lang="en-GB" sz="3400" dirty="0" smtClean="0"/>
              <a:t>He wants to give me the fullness of His blessing</a:t>
            </a:r>
          </a:p>
          <a:p>
            <a:r>
              <a:rPr lang="en-GB" sz="3400" dirty="0" smtClean="0"/>
              <a:t>He wants to release me into the fullness of His power</a:t>
            </a:r>
            <a:endParaRPr lang="en-GB" sz="3400" dirty="0"/>
          </a:p>
        </p:txBody>
      </p:sp>
    </p:spTree>
    <p:extLst>
      <p:ext uri="{BB962C8B-B14F-4D97-AF65-F5344CB8AC3E}">
        <p14:creationId xmlns:p14="http://schemas.microsoft.com/office/powerpoint/2010/main" val="22479312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a:xfrm>
            <a:off x="107504" y="908720"/>
            <a:ext cx="8928992" cy="5760640"/>
          </a:xfrm>
        </p:spPr>
        <p:txBody>
          <a:bodyPr>
            <a:normAutofit/>
          </a:bodyPr>
          <a:lstStyle/>
          <a:p>
            <a:r>
              <a:rPr lang="en-GB" sz="3600" dirty="0" smtClean="0"/>
              <a:t>Could God trust me?</a:t>
            </a:r>
          </a:p>
          <a:p>
            <a:r>
              <a:rPr lang="en-GB" sz="3600" dirty="0" smtClean="0"/>
              <a:t>Was it all about Him or me?</a:t>
            </a:r>
          </a:p>
          <a:p>
            <a:r>
              <a:rPr lang="en-GB" sz="3600" dirty="0"/>
              <a:t>Was is about what </a:t>
            </a:r>
            <a:r>
              <a:rPr lang="en-GB" sz="3600" dirty="0" smtClean="0"/>
              <a:t>He </a:t>
            </a:r>
            <a:r>
              <a:rPr lang="en-GB" sz="3600" dirty="0"/>
              <a:t>could do for </a:t>
            </a:r>
            <a:r>
              <a:rPr lang="en-GB" sz="3600" dirty="0" smtClean="0"/>
              <a:t>me?</a:t>
            </a:r>
          </a:p>
          <a:p>
            <a:r>
              <a:rPr lang="en-GB" sz="3600" dirty="0" smtClean="0"/>
              <a:t>Was is about what I </a:t>
            </a:r>
            <a:r>
              <a:rPr lang="en-GB" sz="3600" dirty="0" smtClean="0"/>
              <a:t>could do for Him?</a:t>
            </a:r>
            <a:endParaRPr lang="en-GB" sz="3600" dirty="0" smtClean="0"/>
          </a:p>
          <a:p>
            <a:r>
              <a:rPr lang="en-GB" sz="3600" dirty="0" smtClean="0"/>
              <a:t>Was it all worth it just for a relationship with Him and nothing else?</a:t>
            </a:r>
          </a:p>
          <a:p>
            <a:r>
              <a:rPr lang="en-GB" sz="3600" dirty="0" smtClean="0"/>
              <a:t>YES</a:t>
            </a:r>
          </a:p>
          <a:p>
            <a:r>
              <a:rPr lang="en-GB" sz="3600" dirty="0" smtClean="0"/>
              <a:t>2 </a:t>
            </a:r>
            <a:r>
              <a:rPr lang="en-GB" sz="3600" dirty="0"/>
              <a:t>Cor 7:16 I rejoice that in everything I have confidence in you</a:t>
            </a:r>
            <a:r>
              <a:rPr lang="en-GB" sz="3600" dirty="0" smtClean="0"/>
              <a:t>.</a:t>
            </a:r>
            <a:endParaRPr lang="en-GB" sz="3600" dirty="0"/>
          </a:p>
        </p:txBody>
      </p:sp>
    </p:spTree>
    <p:extLst>
      <p:ext uri="{BB962C8B-B14F-4D97-AF65-F5344CB8AC3E}">
        <p14:creationId xmlns:p14="http://schemas.microsoft.com/office/powerpoint/2010/main" val="1928755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63600"/>
          </a:xfrm>
        </p:spPr>
        <p:txBody>
          <a:bodyPr/>
          <a:lstStyle/>
          <a:p>
            <a:r>
              <a:rPr lang="en-GB" dirty="0"/>
              <a:t>Preparing for Destiny- Heart</a:t>
            </a:r>
          </a:p>
        </p:txBody>
      </p:sp>
      <p:sp>
        <p:nvSpPr>
          <p:cNvPr id="3" name="Content Placeholder 2"/>
          <p:cNvSpPr>
            <a:spLocks noGrp="1"/>
          </p:cNvSpPr>
          <p:nvPr>
            <p:ph idx="1"/>
          </p:nvPr>
        </p:nvSpPr>
        <p:spPr>
          <a:xfrm>
            <a:off x="0" y="1052736"/>
            <a:ext cx="9144000" cy="5688632"/>
          </a:xfrm>
        </p:spPr>
        <p:txBody>
          <a:bodyPr>
            <a:noAutofit/>
          </a:bodyPr>
          <a:lstStyle/>
          <a:p>
            <a:r>
              <a:rPr lang="en-GB" sz="3400" dirty="0" smtClean="0"/>
              <a:t>Isa 43:</a:t>
            </a:r>
            <a:r>
              <a:rPr lang="en-GB" sz="3400" baseline="30000" dirty="0"/>
              <a:t>2</a:t>
            </a:r>
            <a:r>
              <a:rPr lang="en-GB" sz="3400" dirty="0"/>
              <a:t> “When you pass through the waters, I will be with you; </a:t>
            </a:r>
            <a:r>
              <a:rPr lang="en-GB" sz="3400" dirty="0" smtClean="0"/>
              <a:t>And </a:t>
            </a:r>
            <a:r>
              <a:rPr lang="en-GB" sz="3400" dirty="0"/>
              <a:t>through the rivers, they will not overflow you. </a:t>
            </a:r>
            <a:r>
              <a:rPr lang="en-GB" sz="3400" dirty="0" smtClean="0"/>
              <a:t>When </a:t>
            </a:r>
            <a:r>
              <a:rPr lang="en-GB" sz="3400" dirty="0"/>
              <a:t>you walk through the </a:t>
            </a:r>
            <a:r>
              <a:rPr lang="en-GB" sz="3400" dirty="0" smtClean="0"/>
              <a:t>fire, </a:t>
            </a:r>
            <a:r>
              <a:rPr lang="en-GB" sz="3400" dirty="0"/>
              <a:t>you will not be scorched, </a:t>
            </a:r>
            <a:endParaRPr lang="en-GB" sz="3400" dirty="0" smtClean="0"/>
          </a:p>
          <a:p>
            <a:r>
              <a:rPr lang="en-GB" sz="3400" dirty="0" smtClean="0"/>
              <a:t>2 </a:t>
            </a:r>
            <a:r>
              <a:rPr lang="en-GB" sz="3400" dirty="0" err="1" smtClean="0"/>
              <a:t>Chron</a:t>
            </a:r>
            <a:r>
              <a:rPr lang="en-GB" sz="3400" dirty="0"/>
              <a:t> 20:15 The Lord says this to you: Be not afraid or </a:t>
            </a:r>
            <a:r>
              <a:rPr lang="en-GB" sz="3400" dirty="0" smtClean="0"/>
              <a:t>dismayed..; </a:t>
            </a:r>
            <a:r>
              <a:rPr lang="en-GB" sz="3400" dirty="0"/>
              <a:t>for the battle is not yours, but God's</a:t>
            </a:r>
            <a:r>
              <a:rPr lang="en-GB" sz="3400" dirty="0" smtClean="0"/>
              <a:t>.</a:t>
            </a:r>
          </a:p>
          <a:p>
            <a:r>
              <a:rPr lang="en-GB" sz="3400" dirty="0" smtClean="0"/>
              <a:t>Psa </a:t>
            </a:r>
            <a:r>
              <a:rPr lang="en-GB" sz="3400" dirty="0"/>
              <a:t>24:8 Who is the King of glory? The LORD strong and mighty, The LORD mighty in battle.</a:t>
            </a:r>
          </a:p>
        </p:txBody>
      </p:sp>
    </p:spTree>
    <p:extLst>
      <p:ext uri="{BB962C8B-B14F-4D97-AF65-F5344CB8AC3E}">
        <p14:creationId xmlns:p14="http://schemas.microsoft.com/office/powerpoint/2010/main" val="105819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6674" name="Rectangle 2"/>
          <p:cNvSpPr>
            <a:spLocks noChangeArrowheads="1"/>
          </p:cNvSpPr>
          <p:nvPr/>
        </p:nvSpPr>
        <p:spPr bwMode="auto">
          <a:xfrm>
            <a:off x="179390" y="1196975"/>
            <a:ext cx="8569325" cy="5111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defRPr/>
            </a:pPr>
            <a:endParaRPr lang="en-US" sz="4800" b="1">
              <a:solidFill>
                <a:srgbClr val="99FF99"/>
              </a:solidFill>
              <a:effectLst>
                <a:outerShdw blurRad="38100" dist="38100" dir="2700000" algn="tl">
                  <a:srgbClr val="000000"/>
                </a:outerShdw>
              </a:effectLst>
            </a:endParaRPr>
          </a:p>
        </p:txBody>
      </p:sp>
      <p:sp>
        <p:nvSpPr>
          <p:cNvPr id="796675" name="Rectangle 3"/>
          <p:cNvSpPr>
            <a:spLocks noGrp="1" noChangeArrowheads="1"/>
          </p:cNvSpPr>
          <p:nvPr>
            <p:ph type="title"/>
          </p:nvPr>
        </p:nvSpPr>
        <p:spPr>
          <a:xfrm>
            <a:off x="468313" y="0"/>
            <a:ext cx="8229600" cy="736600"/>
          </a:xfrm>
        </p:spPr>
        <p:txBody>
          <a:bodyPr/>
          <a:lstStyle/>
          <a:p>
            <a:pPr eaLnBrk="1" hangingPunct="1">
              <a:defRPr/>
            </a:pPr>
            <a:r>
              <a:rPr lang="en-GB" smtClean="0"/>
              <a:t>Preparing for Destiny- Heart</a:t>
            </a:r>
          </a:p>
        </p:txBody>
      </p:sp>
      <p:sp>
        <p:nvSpPr>
          <p:cNvPr id="796677" name="Rectangle 5"/>
          <p:cNvSpPr>
            <a:spLocks noChangeArrowheads="1"/>
          </p:cNvSpPr>
          <p:nvPr/>
        </p:nvSpPr>
        <p:spPr bwMode="auto">
          <a:xfrm>
            <a:off x="0" y="908720"/>
            <a:ext cx="9144000" cy="5832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lvl="0" indent="-342900">
              <a:spcBef>
                <a:spcPts val="1800"/>
              </a:spcBef>
              <a:buClr>
                <a:srgbClr val="FFFF00"/>
              </a:buClr>
              <a:buSzPct val="120000"/>
              <a:buFontTx/>
              <a:buChar char="•"/>
              <a:defRPr/>
            </a:pPr>
            <a:r>
              <a:rPr lang="en-GB" sz="3200" dirty="0" smtClean="0">
                <a:solidFill>
                  <a:srgbClr val="66FF66"/>
                </a:solidFill>
                <a:effectLst>
                  <a:outerShdw blurRad="38100" dist="38100" dir="2700000" algn="tl">
                    <a:srgbClr val="000000"/>
                  </a:outerShdw>
                </a:effectLst>
              </a:rPr>
              <a:t>Who gets the glory?</a:t>
            </a:r>
          </a:p>
          <a:p>
            <a:pPr marL="342900" lvl="0" indent="-342900">
              <a:spcBef>
                <a:spcPts val="1800"/>
              </a:spcBef>
              <a:buClr>
                <a:srgbClr val="FFFF00"/>
              </a:buClr>
              <a:buSzPct val="120000"/>
              <a:buFontTx/>
              <a:buChar char="•"/>
              <a:defRPr/>
            </a:pPr>
            <a:r>
              <a:rPr lang="en-GB" sz="3200" dirty="0" smtClean="0">
                <a:solidFill>
                  <a:srgbClr val="66FF66"/>
                </a:solidFill>
                <a:effectLst>
                  <a:outerShdw blurRad="38100" dist="38100" dir="2700000" algn="tl">
                    <a:srgbClr val="000000"/>
                  </a:outerShdw>
                </a:effectLst>
              </a:rPr>
              <a:t>Will we use the supernatural manifestations </a:t>
            </a:r>
            <a:r>
              <a:rPr lang="en-GB" sz="3200" dirty="0" smtClean="0">
                <a:solidFill>
                  <a:srgbClr val="66FF66"/>
                </a:solidFill>
                <a:effectLst>
                  <a:outerShdw blurRad="38100" dist="38100" dir="2700000" algn="tl">
                    <a:srgbClr val="000000"/>
                  </a:outerShdw>
                </a:effectLst>
              </a:rPr>
              <a:t>of glory &amp; power for </a:t>
            </a:r>
            <a:r>
              <a:rPr lang="en-GB" sz="3200" dirty="0" smtClean="0">
                <a:solidFill>
                  <a:srgbClr val="66FF66"/>
                </a:solidFill>
                <a:effectLst>
                  <a:outerShdw blurRad="38100" dist="38100" dir="2700000" algn="tl">
                    <a:srgbClr val="000000"/>
                  </a:outerShdw>
                </a:effectLst>
              </a:rPr>
              <a:t>ourselves?</a:t>
            </a:r>
          </a:p>
          <a:p>
            <a:pPr marL="342900" lvl="0" indent="-342900">
              <a:spcBef>
                <a:spcPts val="1800"/>
              </a:spcBef>
              <a:buClr>
                <a:srgbClr val="FFFF00"/>
              </a:buClr>
              <a:buSzPct val="120000"/>
              <a:buFontTx/>
              <a:buChar char="•"/>
              <a:defRPr/>
            </a:pPr>
            <a:r>
              <a:rPr lang="en-GB" sz="3200" dirty="0" smtClean="0">
                <a:solidFill>
                  <a:srgbClr val="66FF66"/>
                </a:solidFill>
                <a:effectLst>
                  <a:outerShdw blurRad="38100" dist="38100" dir="2700000" algn="tl">
                    <a:srgbClr val="000000"/>
                  </a:outerShdw>
                </a:effectLst>
              </a:rPr>
              <a:t>Money, Position, Popularity, Power?</a:t>
            </a:r>
          </a:p>
          <a:p>
            <a:pPr marL="342900" lvl="0" indent="-342900">
              <a:spcBef>
                <a:spcPts val="1800"/>
              </a:spcBef>
              <a:buClr>
                <a:srgbClr val="FFFF00"/>
              </a:buClr>
              <a:buSzPct val="120000"/>
              <a:buFontTx/>
              <a:buChar char="•"/>
              <a:defRPr/>
            </a:pPr>
            <a:r>
              <a:rPr lang="en-GB" sz="3200" dirty="0" smtClean="0">
                <a:solidFill>
                  <a:srgbClr val="66FF66"/>
                </a:solidFill>
                <a:effectLst>
                  <a:outerShdw blurRad="38100" dist="38100" dir="2700000" algn="tl">
                    <a:srgbClr val="000000"/>
                  </a:outerShdw>
                </a:effectLst>
              </a:rPr>
              <a:t>Ananias, </a:t>
            </a:r>
            <a:r>
              <a:rPr lang="en-GB" sz="3200" dirty="0" err="1" smtClean="0">
                <a:solidFill>
                  <a:srgbClr val="66FF66"/>
                </a:solidFill>
                <a:effectLst>
                  <a:outerShdw blurRad="38100" dist="38100" dir="2700000" algn="tl">
                    <a:srgbClr val="000000"/>
                  </a:outerShdw>
                </a:effectLst>
              </a:rPr>
              <a:t>Saphira</a:t>
            </a:r>
            <a:r>
              <a:rPr lang="en-GB" sz="3200" dirty="0" smtClean="0">
                <a:solidFill>
                  <a:srgbClr val="66FF66"/>
                </a:solidFill>
                <a:effectLst>
                  <a:outerShdw blurRad="38100" dist="38100" dir="2700000" algn="tl">
                    <a:srgbClr val="000000"/>
                  </a:outerShdw>
                </a:effectLst>
              </a:rPr>
              <a:t> &amp; </a:t>
            </a:r>
            <a:r>
              <a:rPr lang="en-GB" sz="3200" dirty="0">
                <a:solidFill>
                  <a:srgbClr val="66FF66"/>
                </a:solidFill>
                <a:effectLst>
                  <a:outerShdw blurRad="38100" dist="38100" dir="2700000" algn="tl">
                    <a:srgbClr val="000000"/>
                  </a:outerShdw>
                </a:effectLst>
              </a:rPr>
              <a:t>S</a:t>
            </a:r>
            <a:r>
              <a:rPr lang="en-GB" sz="3200" dirty="0" smtClean="0">
                <a:solidFill>
                  <a:srgbClr val="66FF66"/>
                </a:solidFill>
                <a:effectLst>
                  <a:outerShdw blurRad="38100" dist="38100" dir="2700000" algn="tl">
                    <a:srgbClr val="000000"/>
                  </a:outerShdw>
                </a:effectLst>
              </a:rPr>
              <a:t>imon</a:t>
            </a:r>
          </a:p>
          <a:p>
            <a:pPr marL="342900" lvl="0" indent="-342900">
              <a:spcBef>
                <a:spcPts val="1800"/>
              </a:spcBef>
              <a:buClr>
                <a:srgbClr val="FFFF00"/>
              </a:buClr>
              <a:buSzPct val="120000"/>
              <a:buFontTx/>
              <a:buChar char="•"/>
              <a:defRPr/>
            </a:pPr>
            <a:r>
              <a:rPr lang="en-GB" sz="3200" dirty="0" smtClean="0">
                <a:solidFill>
                  <a:srgbClr val="66FF66"/>
                </a:solidFill>
                <a:effectLst>
                  <a:outerShdw blurRad="38100" dist="38100" dir="2700000" algn="tl">
                    <a:srgbClr val="000000"/>
                  </a:outerShdw>
                </a:effectLst>
              </a:rPr>
              <a:t>Act </a:t>
            </a:r>
            <a:r>
              <a:rPr lang="en-GB" sz="3200" dirty="0">
                <a:solidFill>
                  <a:srgbClr val="66FF66"/>
                </a:solidFill>
                <a:effectLst>
                  <a:outerShdw blurRad="38100" dist="38100" dir="2700000" algn="tl">
                    <a:srgbClr val="000000"/>
                  </a:outerShdw>
                </a:effectLst>
              </a:rPr>
              <a:t>4:4 While it remained unsold, did it not remain your own? And after it was sold, was it not under your control? Why is it that you have </a:t>
            </a:r>
            <a:r>
              <a:rPr lang="en-GB" sz="3200" dirty="0">
                <a:solidFill>
                  <a:srgbClr val="FFFF00"/>
                </a:solidFill>
                <a:effectLst>
                  <a:outerShdw blurRad="38100" dist="38100" dir="2700000" algn="tl">
                    <a:srgbClr val="000000"/>
                  </a:outerShdw>
                </a:effectLst>
              </a:rPr>
              <a:t>conceived this deed in your heart</a:t>
            </a:r>
            <a:r>
              <a:rPr lang="en-GB" sz="3200" dirty="0">
                <a:solidFill>
                  <a:srgbClr val="66FF66"/>
                </a:solidFill>
                <a:effectLst>
                  <a:outerShdw blurRad="38100" dist="38100" dir="2700000" algn="tl">
                    <a:srgbClr val="000000"/>
                  </a:outerShdw>
                </a:effectLst>
              </a:rPr>
              <a:t>? You have not lied to men but to God.” </a:t>
            </a:r>
            <a:endParaRPr lang="en-GB" sz="3200" dirty="0" smtClean="0">
              <a:solidFill>
                <a:srgbClr val="66FF66"/>
              </a:solidFill>
              <a:effectLst>
                <a:outerShdw blurRad="38100" dist="38100" dir="2700000" algn="tl">
                  <a:srgbClr val="000000"/>
                </a:outerShdw>
              </a:effectLst>
            </a:endParaRPr>
          </a:p>
        </p:txBody>
      </p:sp>
    </p:spTree>
    <p:extLst>
      <p:ext uri="{BB962C8B-B14F-4D97-AF65-F5344CB8AC3E}">
        <p14:creationId xmlns:p14="http://schemas.microsoft.com/office/powerpoint/2010/main" val="612480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96677">
                                            <p:txEl>
                                              <p:pRg st="0" end="0"/>
                                            </p:txEl>
                                          </p:spTgt>
                                        </p:tgtEl>
                                        <p:attrNameLst>
                                          <p:attrName>style.visibility</p:attrName>
                                        </p:attrNameLst>
                                      </p:cBhvr>
                                      <p:to>
                                        <p:strVal val="visible"/>
                                      </p:to>
                                    </p:set>
                                    <p:animEffect transition="in" filter="blinds(horizontal)">
                                      <p:cBhvr>
                                        <p:cTn id="7" dur="500"/>
                                        <p:tgtEl>
                                          <p:spTgt spid="7966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96677">
                                            <p:txEl>
                                              <p:pRg st="1" end="1"/>
                                            </p:txEl>
                                          </p:spTgt>
                                        </p:tgtEl>
                                        <p:attrNameLst>
                                          <p:attrName>style.visibility</p:attrName>
                                        </p:attrNameLst>
                                      </p:cBhvr>
                                      <p:to>
                                        <p:strVal val="visible"/>
                                      </p:to>
                                    </p:set>
                                    <p:animEffect transition="in" filter="blinds(horizontal)">
                                      <p:cBhvr>
                                        <p:cTn id="12" dur="500"/>
                                        <p:tgtEl>
                                          <p:spTgt spid="79667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96677">
                                            <p:txEl>
                                              <p:pRg st="2" end="2"/>
                                            </p:txEl>
                                          </p:spTgt>
                                        </p:tgtEl>
                                        <p:attrNameLst>
                                          <p:attrName>style.visibility</p:attrName>
                                        </p:attrNameLst>
                                      </p:cBhvr>
                                      <p:to>
                                        <p:strVal val="visible"/>
                                      </p:to>
                                    </p:set>
                                    <p:animEffect transition="in" filter="blinds(horizontal)">
                                      <p:cBhvr>
                                        <p:cTn id="17" dur="500"/>
                                        <p:tgtEl>
                                          <p:spTgt spid="79667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96677">
                                            <p:txEl>
                                              <p:pRg st="3" end="3"/>
                                            </p:txEl>
                                          </p:spTgt>
                                        </p:tgtEl>
                                        <p:attrNameLst>
                                          <p:attrName>style.visibility</p:attrName>
                                        </p:attrNameLst>
                                      </p:cBhvr>
                                      <p:to>
                                        <p:strVal val="visible"/>
                                      </p:to>
                                    </p:set>
                                    <p:animEffect transition="in" filter="blinds(horizontal)">
                                      <p:cBhvr>
                                        <p:cTn id="22" dur="500"/>
                                        <p:tgtEl>
                                          <p:spTgt spid="79667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96677">
                                            <p:txEl>
                                              <p:pRg st="4" end="4"/>
                                            </p:txEl>
                                          </p:spTgt>
                                        </p:tgtEl>
                                        <p:attrNameLst>
                                          <p:attrName>style.visibility</p:attrName>
                                        </p:attrNameLst>
                                      </p:cBhvr>
                                      <p:to>
                                        <p:strVal val="visible"/>
                                      </p:to>
                                    </p:set>
                                    <p:animEffect transition="in" filter="blinds(horizontal)">
                                      <p:cBhvr>
                                        <p:cTn id="27" dur="500"/>
                                        <p:tgtEl>
                                          <p:spTgt spid="79667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2" y="9547"/>
            <a:ext cx="9144000" cy="863600"/>
          </a:xfrm>
        </p:spPr>
        <p:txBody>
          <a:bodyPr/>
          <a:lstStyle/>
          <a:p>
            <a:r>
              <a:rPr lang="en-GB" dirty="0"/>
              <a:t>Preparing for Destiny- </a:t>
            </a:r>
            <a:r>
              <a:rPr lang="en-GB" dirty="0" smtClean="0"/>
              <a:t>Heart</a:t>
            </a:r>
            <a:endParaRPr lang="en-GB" dirty="0"/>
          </a:p>
        </p:txBody>
      </p:sp>
      <p:sp>
        <p:nvSpPr>
          <p:cNvPr id="3" name="Content Placeholder 2"/>
          <p:cNvSpPr>
            <a:spLocks noGrp="1"/>
          </p:cNvSpPr>
          <p:nvPr>
            <p:ph idx="1"/>
          </p:nvPr>
        </p:nvSpPr>
        <p:spPr>
          <a:xfrm>
            <a:off x="107504" y="908720"/>
            <a:ext cx="8928992" cy="5832648"/>
          </a:xfrm>
        </p:spPr>
        <p:txBody>
          <a:bodyPr>
            <a:normAutofit/>
          </a:bodyPr>
          <a:lstStyle/>
          <a:p>
            <a:pPr>
              <a:spcBef>
                <a:spcPts val="1800"/>
              </a:spcBef>
            </a:pPr>
            <a:r>
              <a:rPr lang="en-GB" sz="3800" dirty="0" smtClean="0"/>
              <a:t>Sunday </a:t>
            </a:r>
            <a:r>
              <a:rPr lang="en-GB" sz="3800" dirty="0" smtClean="0"/>
              <a:t>evening the 19</a:t>
            </a:r>
            <a:r>
              <a:rPr lang="en-GB" sz="3800" baseline="30000" dirty="0" smtClean="0"/>
              <a:t>th</a:t>
            </a:r>
            <a:r>
              <a:rPr lang="en-GB" sz="3800" dirty="0" smtClean="0"/>
              <a:t> February </a:t>
            </a:r>
            <a:endParaRPr lang="en-GB" sz="3800" dirty="0" smtClean="0"/>
          </a:p>
          <a:p>
            <a:pPr>
              <a:spcBef>
                <a:spcPts val="1800"/>
              </a:spcBef>
            </a:pPr>
            <a:r>
              <a:rPr lang="en-GB" sz="3800" dirty="0" smtClean="0"/>
              <a:t>Reviewed what God had said and done</a:t>
            </a:r>
          </a:p>
          <a:p>
            <a:pPr>
              <a:spcBef>
                <a:spcPts val="1800"/>
              </a:spcBef>
            </a:pPr>
            <a:r>
              <a:rPr lang="en-GB" sz="3800" dirty="0" smtClean="0"/>
              <a:t>Monday 20</a:t>
            </a:r>
            <a:r>
              <a:rPr lang="en-GB" sz="3800" baseline="30000" dirty="0" smtClean="0"/>
              <a:t>th</a:t>
            </a:r>
            <a:r>
              <a:rPr lang="en-GB" sz="3800" dirty="0" smtClean="0"/>
              <a:t> February</a:t>
            </a:r>
          </a:p>
          <a:p>
            <a:pPr>
              <a:spcBef>
                <a:spcPts val="1800"/>
              </a:spcBef>
            </a:pPr>
            <a:r>
              <a:rPr lang="en-GB" sz="3800" dirty="0" smtClean="0"/>
              <a:t>Totally restored, health &amp; wholeness</a:t>
            </a:r>
          </a:p>
          <a:p>
            <a:pPr>
              <a:spcBef>
                <a:spcPts val="1800"/>
              </a:spcBef>
            </a:pPr>
            <a:r>
              <a:rPr lang="en-GB" sz="3800" dirty="0" smtClean="0"/>
              <a:t>I engage God in the heavenlies</a:t>
            </a:r>
          </a:p>
          <a:p>
            <a:pPr>
              <a:spcBef>
                <a:spcPts val="1800"/>
              </a:spcBef>
            </a:pPr>
            <a:r>
              <a:rPr lang="en-GB" sz="3800" dirty="0" smtClean="0"/>
              <a:t>I meet face to face with </a:t>
            </a:r>
            <a:r>
              <a:rPr lang="en-GB" sz="3800" dirty="0" smtClean="0"/>
              <a:t>God in the cloud</a:t>
            </a:r>
            <a:endParaRPr lang="en-GB" sz="3800" dirty="0" smtClean="0"/>
          </a:p>
        </p:txBody>
      </p:sp>
    </p:spTree>
    <p:extLst>
      <p:ext uri="{BB962C8B-B14F-4D97-AF65-F5344CB8AC3E}">
        <p14:creationId xmlns:p14="http://schemas.microsoft.com/office/powerpoint/2010/main" val="2001494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63600"/>
          </a:xfrm>
        </p:spPr>
        <p:txBody>
          <a:bodyPr/>
          <a:lstStyle/>
          <a:p>
            <a:r>
              <a:rPr lang="en-GB" dirty="0"/>
              <a:t>Preparing for Destiny- Heart</a:t>
            </a:r>
          </a:p>
        </p:txBody>
      </p:sp>
      <p:sp>
        <p:nvSpPr>
          <p:cNvPr id="3" name="Content Placeholder 2"/>
          <p:cNvSpPr>
            <a:spLocks noGrp="1"/>
          </p:cNvSpPr>
          <p:nvPr>
            <p:ph idx="1"/>
          </p:nvPr>
        </p:nvSpPr>
        <p:spPr>
          <a:xfrm>
            <a:off x="107504" y="1052736"/>
            <a:ext cx="8928992" cy="5688632"/>
          </a:xfrm>
        </p:spPr>
        <p:txBody>
          <a:bodyPr/>
          <a:lstStyle/>
          <a:p>
            <a:r>
              <a:rPr lang="en-GB" dirty="0"/>
              <a:t>I saw God on His throne with a large can labelled accelerant</a:t>
            </a:r>
          </a:p>
          <a:p>
            <a:r>
              <a:rPr lang="en-GB" dirty="0" err="1" smtClean="0"/>
              <a:t>Zech</a:t>
            </a:r>
            <a:r>
              <a:rPr lang="en-GB" dirty="0" smtClean="0"/>
              <a:t> </a:t>
            </a:r>
            <a:r>
              <a:rPr lang="en-GB" dirty="0" smtClean="0"/>
              <a:t>2:</a:t>
            </a:r>
            <a:r>
              <a:rPr lang="en-GB" baseline="30000" dirty="0" smtClean="0"/>
              <a:t>5</a:t>
            </a:r>
            <a:r>
              <a:rPr lang="en-GB" baseline="30000" dirty="0"/>
              <a:t> </a:t>
            </a:r>
            <a:r>
              <a:rPr lang="en-GB" dirty="0"/>
              <a:t>For I,’ says </a:t>
            </a:r>
            <a:r>
              <a:rPr lang="en-GB" dirty="0" smtClean="0"/>
              <a:t>the Lord, </a:t>
            </a:r>
            <a:r>
              <a:rPr lang="en-GB" dirty="0"/>
              <a:t>‘will be a wall of </a:t>
            </a:r>
            <a:r>
              <a:rPr lang="en-GB" dirty="0">
                <a:solidFill>
                  <a:srgbClr val="FFFF00"/>
                </a:solidFill>
              </a:rPr>
              <a:t>fire</a:t>
            </a:r>
            <a:r>
              <a:rPr lang="en-GB" dirty="0"/>
              <a:t> all around </a:t>
            </a:r>
            <a:r>
              <a:rPr lang="en-GB" dirty="0" smtClean="0"/>
              <a:t>you</a:t>
            </a:r>
            <a:r>
              <a:rPr lang="en-GB" dirty="0" smtClean="0"/>
              <a:t>, </a:t>
            </a:r>
            <a:r>
              <a:rPr lang="en-GB" dirty="0"/>
              <a:t>and I will be the </a:t>
            </a:r>
            <a:r>
              <a:rPr lang="en-GB" dirty="0">
                <a:solidFill>
                  <a:srgbClr val="FFFF00"/>
                </a:solidFill>
              </a:rPr>
              <a:t>glory </a:t>
            </a:r>
            <a:r>
              <a:rPr lang="en-GB" dirty="0"/>
              <a:t>in </a:t>
            </a:r>
            <a:r>
              <a:rPr lang="en-GB" dirty="0" smtClean="0"/>
              <a:t>your</a:t>
            </a:r>
            <a:r>
              <a:rPr lang="en-GB" dirty="0" smtClean="0"/>
              <a:t> </a:t>
            </a:r>
            <a:r>
              <a:rPr lang="en-GB" dirty="0"/>
              <a:t>midst</a:t>
            </a:r>
            <a:r>
              <a:rPr lang="en-GB" dirty="0" smtClean="0"/>
              <a:t>.’</a:t>
            </a:r>
          </a:p>
          <a:p>
            <a:r>
              <a:rPr lang="en-GB" dirty="0"/>
              <a:t>Isa 10:27 It shall come to pass in that day</a:t>
            </a:r>
            <a:br>
              <a:rPr lang="en-GB" dirty="0"/>
            </a:br>
            <a:r>
              <a:rPr lang="en-GB" i="1" dirty="0"/>
              <a:t>That</a:t>
            </a:r>
            <a:r>
              <a:rPr lang="en-GB" dirty="0"/>
              <a:t> his </a:t>
            </a:r>
            <a:r>
              <a:rPr lang="en-GB" dirty="0">
                <a:solidFill>
                  <a:srgbClr val="FFFF00"/>
                </a:solidFill>
              </a:rPr>
              <a:t>burden</a:t>
            </a:r>
            <a:r>
              <a:rPr lang="en-GB" dirty="0"/>
              <a:t> will be taken away from your </a:t>
            </a:r>
            <a:r>
              <a:rPr lang="en-GB" dirty="0" smtClean="0"/>
              <a:t>shoulder, And </a:t>
            </a:r>
            <a:r>
              <a:rPr lang="en-GB" dirty="0"/>
              <a:t>his yoke from your neck,</a:t>
            </a:r>
            <a:br>
              <a:rPr lang="en-GB" dirty="0"/>
            </a:br>
            <a:r>
              <a:rPr lang="en-GB" dirty="0"/>
              <a:t>And the </a:t>
            </a:r>
            <a:r>
              <a:rPr lang="en-GB" dirty="0">
                <a:solidFill>
                  <a:srgbClr val="FFFF00"/>
                </a:solidFill>
              </a:rPr>
              <a:t>yoke</a:t>
            </a:r>
            <a:r>
              <a:rPr lang="en-GB" dirty="0"/>
              <a:t> will be destroyed because of the </a:t>
            </a:r>
            <a:r>
              <a:rPr lang="en-GB" dirty="0" smtClean="0">
                <a:solidFill>
                  <a:srgbClr val="FFFF00"/>
                </a:solidFill>
              </a:rPr>
              <a:t>anointing</a:t>
            </a:r>
            <a:r>
              <a:rPr lang="en-GB" dirty="0" smtClean="0"/>
              <a:t> </a:t>
            </a:r>
            <a:r>
              <a:rPr lang="en-GB" dirty="0"/>
              <a:t>oil</a:t>
            </a:r>
            <a:r>
              <a:rPr lang="en-GB" dirty="0" smtClean="0"/>
              <a:t>.</a:t>
            </a:r>
          </a:p>
          <a:p>
            <a:r>
              <a:rPr lang="en-GB" dirty="0" smtClean="0"/>
              <a:t>Increase fire, glory &amp; anointing coming</a:t>
            </a:r>
            <a:endParaRPr lang="en-GB" dirty="0" smtClean="0"/>
          </a:p>
        </p:txBody>
      </p:sp>
    </p:spTree>
    <p:extLst>
      <p:ext uri="{BB962C8B-B14F-4D97-AF65-F5344CB8AC3E}">
        <p14:creationId xmlns:p14="http://schemas.microsoft.com/office/powerpoint/2010/main" val="672895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78" y="9547"/>
            <a:ext cx="9144000" cy="863600"/>
          </a:xfrm>
        </p:spPr>
        <p:txBody>
          <a:bodyPr/>
          <a:lstStyle/>
          <a:p>
            <a:r>
              <a:rPr lang="en-GB" dirty="0"/>
              <a:t>Preparing for Destiny- Heart</a:t>
            </a:r>
          </a:p>
        </p:txBody>
      </p:sp>
      <p:sp>
        <p:nvSpPr>
          <p:cNvPr id="3" name="Content Placeholder 2"/>
          <p:cNvSpPr>
            <a:spLocks noGrp="1"/>
          </p:cNvSpPr>
          <p:nvPr>
            <p:ph idx="1"/>
          </p:nvPr>
        </p:nvSpPr>
        <p:spPr>
          <a:xfrm>
            <a:off x="0" y="908720"/>
            <a:ext cx="9252520" cy="5949280"/>
          </a:xfrm>
        </p:spPr>
        <p:txBody>
          <a:bodyPr>
            <a:normAutofit lnSpcReduction="10000"/>
          </a:bodyPr>
          <a:lstStyle/>
          <a:p>
            <a:r>
              <a:rPr lang="en-GB" dirty="0"/>
              <a:t>12/1/12</a:t>
            </a:r>
          </a:p>
          <a:p>
            <a:pPr>
              <a:lnSpc>
                <a:spcPct val="110000"/>
              </a:lnSpc>
            </a:pPr>
            <a:r>
              <a:rPr lang="en-GB" dirty="0" smtClean="0"/>
              <a:t>I </a:t>
            </a:r>
            <a:r>
              <a:rPr lang="en-GB" dirty="0"/>
              <a:t>am going to once again shake all things. I am going to turn over the money changers tables in My temple. I am going to drive out the thieves and robbers from My temple. I am preparing the whip right now to expose the attitudes and motives of your lives. I am going to expose in My temple the church those who are using it for their own purposes. There will be many who are exposed for who and what they are. My temple will once again be known as the Father’s house; a place of habitation. </a:t>
            </a:r>
          </a:p>
        </p:txBody>
      </p:sp>
    </p:spTree>
    <p:extLst>
      <p:ext uri="{BB962C8B-B14F-4D97-AF65-F5344CB8AC3E}">
        <p14:creationId xmlns:p14="http://schemas.microsoft.com/office/powerpoint/2010/main" val="27785864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76" y="0"/>
            <a:ext cx="9144000" cy="863600"/>
          </a:xfrm>
        </p:spPr>
        <p:txBody>
          <a:bodyPr/>
          <a:lstStyle/>
          <a:p>
            <a:r>
              <a:rPr lang="en-GB" dirty="0"/>
              <a:t>Preparing for Destiny- Heart</a:t>
            </a:r>
          </a:p>
        </p:txBody>
      </p:sp>
      <p:sp>
        <p:nvSpPr>
          <p:cNvPr id="3" name="Content Placeholder 2"/>
          <p:cNvSpPr>
            <a:spLocks noGrp="1"/>
          </p:cNvSpPr>
          <p:nvPr>
            <p:ph idx="1"/>
          </p:nvPr>
        </p:nvSpPr>
        <p:spPr>
          <a:xfrm>
            <a:off x="0" y="908720"/>
            <a:ext cx="9144000" cy="5832648"/>
          </a:xfrm>
        </p:spPr>
        <p:txBody>
          <a:bodyPr>
            <a:normAutofit fontScale="92500" lnSpcReduction="10000"/>
          </a:bodyPr>
          <a:lstStyle/>
          <a:p>
            <a:pPr>
              <a:lnSpc>
                <a:spcPct val="110000"/>
              </a:lnSpc>
            </a:pPr>
            <a:r>
              <a:rPr lang="en-GB" dirty="0"/>
              <a:t>My temple will be known as a House of Prayer; where </a:t>
            </a:r>
            <a:r>
              <a:rPr lang="en-GB" dirty="0" smtClean="0"/>
              <a:t>My </a:t>
            </a:r>
            <a:r>
              <a:rPr lang="en-GB" dirty="0"/>
              <a:t>words of truth will set My people free and that through free men the world will be set free from the chaos, confusion and dominion of darkness it is in. My desire is to reveal sons to the world; true sons living in the truth. True temples where rivers of My presence and power are flowing to fulfil My purposes. I am preparing the whip now so be ready for motives that are selfish and self-centred to be revealed. Know for sure that My temple will be known as a true house of prayer. Matt 21:12-13, John </a:t>
            </a:r>
            <a:r>
              <a:rPr lang="en-GB" dirty="0" smtClean="0"/>
              <a:t>2:12-22</a:t>
            </a:r>
            <a:endParaRPr lang="en-GB" dirty="0"/>
          </a:p>
        </p:txBody>
      </p:sp>
    </p:spTree>
    <p:extLst>
      <p:ext uri="{BB962C8B-B14F-4D97-AF65-F5344CB8AC3E}">
        <p14:creationId xmlns:p14="http://schemas.microsoft.com/office/powerpoint/2010/main" val="31747931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7" y="0"/>
            <a:ext cx="9144000" cy="863600"/>
          </a:xfrm>
        </p:spPr>
        <p:txBody>
          <a:bodyPr/>
          <a:lstStyle/>
          <a:p>
            <a:r>
              <a:rPr lang="en-GB" dirty="0"/>
              <a:t>Preparing for Destiny- Heart</a:t>
            </a:r>
          </a:p>
        </p:txBody>
      </p:sp>
      <p:sp>
        <p:nvSpPr>
          <p:cNvPr id="3" name="Content Placeholder 2"/>
          <p:cNvSpPr>
            <a:spLocks noGrp="1"/>
          </p:cNvSpPr>
          <p:nvPr>
            <p:ph idx="1"/>
          </p:nvPr>
        </p:nvSpPr>
        <p:spPr>
          <a:xfrm>
            <a:off x="107504" y="908720"/>
            <a:ext cx="8928992" cy="5832648"/>
          </a:xfrm>
        </p:spPr>
        <p:txBody>
          <a:bodyPr/>
          <a:lstStyle/>
          <a:p>
            <a:r>
              <a:rPr lang="en-GB" dirty="0" smtClean="0"/>
              <a:t>Can God trust us as a church with all that He desires to give us?</a:t>
            </a:r>
          </a:p>
          <a:p>
            <a:r>
              <a:rPr lang="en-GB" dirty="0" smtClean="0"/>
              <a:t>Is God more important to us than what he does for </a:t>
            </a:r>
            <a:r>
              <a:rPr lang="en-GB" dirty="0" smtClean="0"/>
              <a:t>us or through us?</a:t>
            </a:r>
            <a:endParaRPr lang="en-GB" dirty="0" smtClean="0"/>
          </a:p>
          <a:p>
            <a:r>
              <a:rPr lang="en-GB" dirty="0" smtClean="0"/>
              <a:t>Not without the purifying of our hearts</a:t>
            </a:r>
          </a:p>
          <a:p>
            <a:r>
              <a:rPr lang="en-GB" dirty="0" smtClean="0"/>
              <a:t>The pure in heart shall see God</a:t>
            </a:r>
          </a:p>
          <a:p>
            <a:r>
              <a:rPr lang="en-GB" dirty="0" smtClean="0"/>
              <a:t>I am forerunner  I break through for others to </a:t>
            </a:r>
            <a:r>
              <a:rPr lang="en-GB" dirty="0" smtClean="0"/>
              <a:t>follow. Are you prepared to follow?</a:t>
            </a:r>
            <a:endParaRPr lang="en-GB" dirty="0" smtClean="0"/>
          </a:p>
          <a:p>
            <a:r>
              <a:rPr lang="en-GB" dirty="0" smtClean="0"/>
              <a:t>3 years to be ready</a:t>
            </a:r>
          </a:p>
          <a:p>
            <a:r>
              <a:rPr lang="en-GB" dirty="0" smtClean="0"/>
              <a:t>As a church we </a:t>
            </a:r>
            <a:r>
              <a:rPr lang="en-GB" dirty="0" smtClean="0"/>
              <a:t>are going to prepare</a:t>
            </a:r>
            <a:endParaRPr lang="en-GB" dirty="0"/>
          </a:p>
        </p:txBody>
      </p:sp>
    </p:spTree>
    <p:extLst>
      <p:ext uri="{BB962C8B-B14F-4D97-AF65-F5344CB8AC3E}">
        <p14:creationId xmlns:p14="http://schemas.microsoft.com/office/powerpoint/2010/main" val="4157834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a:xfrm>
            <a:off x="107504" y="908720"/>
            <a:ext cx="8928992" cy="5760640"/>
          </a:xfrm>
        </p:spPr>
        <p:txBody>
          <a:bodyPr>
            <a:normAutofit/>
          </a:bodyPr>
          <a:lstStyle/>
          <a:p>
            <a:r>
              <a:rPr lang="en-GB" dirty="0"/>
              <a:t>Increase prayer ministry focus</a:t>
            </a:r>
          </a:p>
          <a:p>
            <a:r>
              <a:rPr lang="en-GB" dirty="0"/>
              <a:t>More prayer ministry during meetings</a:t>
            </a:r>
          </a:p>
          <a:p>
            <a:r>
              <a:rPr lang="en-GB" dirty="0"/>
              <a:t>Raise expectancy for power encounters</a:t>
            </a:r>
          </a:p>
          <a:p>
            <a:r>
              <a:rPr lang="en-GB" dirty="0"/>
              <a:t>Release Isa 61, Luke 4:18 </a:t>
            </a:r>
            <a:r>
              <a:rPr lang="en-GB" dirty="0" smtClean="0"/>
              <a:t>anointing</a:t>
            </a:r>
          </a:p>
          <a:p>
            <a:r>
              <a:rPr lang="en-GB" dirty="0" smtClean="0"/>
              <a:t>Isa 61:</a:t>
            </a:r>
            <a:r>
              <a:rPr lang="en-GB" baseline="30000" dirty="0"/>
              <a:t>1</a:t>
            </a:r>
            <a:r>
              <a:rPr lang="en-GB" dirty="0"/>
              <a:t> The Spirit of the Lord GOD is upon me, </a:t>
            </a:r>
            <a:br>
              <a:rPr lang="en-GB" dirty="0"/>
            </a:br>
            <a:r>
              <a:rPr lang="en-GB" dirty="0"/>
              <a:t>Because the LORD has anointed me </a:t>
            </a:r>
            <a:r>
              <a:rPr lang="en-GB" dirty="0" smtClean="0"/>
              <a:t>To </a:t>
            </a:r>
            <a:r>
              <a:rPr lang="en-GB" dirty="0"/>
              <a:t>bring good news to the afflicted; </a:t>
            </a:r>
            <a:r>
              <a:rPr lang="en-GB" dirty="0" smtClean="0"/>
              <a:t>He </a:t>
            </a:r>
            <a:r>
              <a:rPr lang="en-GB" dirty="0"/>
              <a:t>has sent me to bind up the </a:t>
            </a:r>
            <a:r>
              <a:rPr lang="en-GB" dirty="0" smtClean="0"/>
              <a:t>broken-hearted, To </a:t>
            </a:r>
            <a:r>
              <a:rPr lang="en-GB" dirty="0"/>
              <a:t>proclaim liberty to captives </a:t>
            </a:r>
            <a:r>
              <a:rPr lang="en-GB" dirty="0" smtClean="0"/>
              <a:t>And </a:t>
            </a:r>
            <a:r>
              <a:rPr lang="en-GB" dirty="0"/>
              <a:t>freedom to prisoners; </a:t>
            </a:r>
            <a:r>
              <a:rPr lang="en-GB" baseline="30000" dirty="0" smtClean="0"/>
              <a:t>2</a:t>
            </a:r>
            <a:r>
              <a:rPr lang="en-GB" dirty="0" smtClean="0"/>
              <a:t> </a:t>
            </a:r>
            <a:r>
              <a:rPr lang="en-GB" dirty="0"/>
              <a:t>To proclaim the </a:t>
            </a:r>
            <a:r>
              <a:rPr lang="en-GB" dirty="0" smtClean="0"/>
              <a:t>favourable </a:t>
            </a:r>
            <a:r>
              <a:rPr lang="en-GB" dirty="0"/>
              <a:t>year of the LORD </a:t>
            </a:r>
            <a:r>
              <a:rPr lang="en-GB" dirty="0" smtClean="0"/>
              <a:t>And </a:t>
            </a:r>
            <a:r>
              <a:rPr lang="en-GB" dirty="0"/>
              <a:t>the day of vengeance of our God; </a:t>
            </a:r>
            <a:endParaRPr lang="en-GB" dirty="0" smtClean="0"/>
          </a:p>
          <a:p>
            <a:endParaRPr lang="en-GB" dirty="0"/>
          </a:p>
          <a:p>
            <a:endParaRPr lang="en-GB" dirty="0" smtClean="0"/>
          </a:p>
        </p:txBody>
      </p:sp>
    </p:spTree>
    <p:extLst>
      <p:ext uri="{BB962C8B-B14F-4D97-AF65-F5344CB8AC3E}">
        <p14:creationId xmlns:p14="http://schemas.microsoft.com/office/powerpoint/2010/main" val="78395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52736"/>
            <a:ext cx="9144000" cy="5805264"/>
          </a:xfrm>
        </p:spPr>
        <p:txBody>
          <a:bodyPr>
            <a:normAutofit/>
          </a:bodyPr>
          <a:lstStyle/>
          <a:p>
            <a:r>
              <a:rPr lang="en-GB" sz="3300" dirty="0" smtClean="0"/>
              <a:t>I have a great grace for this area. This place is to be a city of refuge; it is to be a harvest centre and an equipping centre for the supernatural resources of heaven. I will release My glory on a humble people who are surrendered to My kingdom purposes. The time of grace for change is here now. I am about to open heaven and pour out My love so people will be ready when discipline is released. Judgment will begin with My household, </a:t>
            </a:r>
            <a:endParaRPr lang="en-GB" sz="3300" dirty="0"/>
          </a:p>
        </p:txBody>
      </p:sp>
      <p:sp>
        <p:nvSpPr>
          <p:cNvPr id="3" name="Title 2"/>
          <p:cNvSpPr>
            <a:spLocks noGrp="1"/>
          </p:cNvSpPr>
          <p:nvPr>
            <p:ph type="title"/>
          </p:nvPr>
        </p:nvSpPr>
        <p:spPr/>
        <p:txBody>
          <a:bodyPr/>
          <a:lstStyle/>
          <a:p>
            <a:r>
              <a:rPr lang="en-GB" dirty="0"/>
              <a:t>Preparing for Destiny- Heart</a:t>
            </a:r>
          </a:p>
        </p:txBody>
      </p:sp>
    </p:spTree>
    <p:extLst>
      <p:ext uri="{BB962C8B-B14F-4D97-AF65-F5344CB8AC3E}">
        <p14:creationId xmlns:p14="http://schemas.microsoft.com/office/powerpoint/2010/main" val="44501509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08720"/>
            <a:ext cx="9144000" cy="5949280"/>
          </a:xfrm>
        </p:spPr>
        <p:txBody>
          <a:bodyPr>
            <a:normAutofit/>
          </a:bodyPr>
          <a:lstStyle/>
          <a:p>
            <a:r>
              <a:rPr lang="en-GB" sz="3300" dirty="0"/>
              <a:t>this is not to condemn but to separate</a:t>
            </a:r>
            <a:r>
              <a:rPr lang="en-GB" sz="3300" dirty="0" smtClean="0"/>
              <a:t>. I will bring a sword and fire to call out that which is mine. I will have a holy church walking on the highway of holiness. I love My church so much to allow it to remain as it is. My desire is raise up the gates to release My glorious presence. Are you willing to bow down so I can lift you up?. I require spiritual authority to be released in righteousness and justice. I want the Joshua’s and Caleb’s to mentor My united generation to walk in their inheritance</a:t>
            </a:r>
            <a:endParaRPr lang="en-GB" sz="3300" dirty="0"/>
          </a:p>
        </p:txBody>
      </p:sp>
      <p:sp>
        <p:nvSpPr>
          <p:cNvPr id="3" name="Title 2"/>
          <p:cNvSpPr>
            <a:spLocks noGrp="1"/>
          </p:cNvSpPr>
          <p:nvPr>
            <p:ph type="title"/>
          </p:nvPr>
        </p:nvSpPr>
        <p:spPr/>
        <p:txBody>
          <a:bodyPr/>
          <a:lstStyle/>
          <a:p>
            <a:r>
              <a:rPr lang="en-GB" dirty="0"/>
              <a:t>Preparing for Destiny- Heart</a:t>
            </a:r>
          </a:p>
        </p:txBody>
      </p:sp>
    </p:spTree>
    <p:extLst>
      <p:ext uri="{BB962C8B-B14F-4D97-AF65-F5344CB8AC3E}">
        <p14:creationId xmlns:p14="http://schemas.microsoft.com/office/powerpoint/2010/main" val="41069405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08720"/>
            <a:ext cx="9144000" cy="5949280"/>
          </a:xfrm>
        </p:spPr>
        <p:txBody>
          <a:bodyPr>
            <a:normAutofit/>
          </a:bodyPr>
          <a:lstStyle/>
          <a:p>
            <a:r>
              <a:rPr lang="en-GB" dirty="0" smtClean="0"/>
              <a:t>My desire is that none would perish but you must be willing to abandon your man made programmes and return to the simplicity of My Kingdom. Not in wise and persuasive words but in demonstrations of My Spirit and power. Just be Christians anointed ones to be transformed into the image of My son. Minister and serve as He served in power with a gentle and humble heart. I am calling you to raise up a united generation that is ready and prepared to fulfil their destinies serving the purposes of God in their generation.</a:t>
            </a:r>
            <a:endParaRPr lang="en-GB" dirty="0"/>
          </a:p>
        </p:txBody>
      </p:sp>
      <p:sp>
        <p:nvSpPr>
          <p:cNvPr id="3" name="Title 2"/>
          <p:cNvSpPr>
            <a:spLocks noGrp="1"/>
          </p:cNvSpPr>
          <p:nvPr>
            <p:ph type="title"/>
          </p:nvPr>
        </p:nvSpPr>
        <p:spPr>
          <a:xfrm>
            <a:off x="179512" y="0"/>
            <a:ext cx="8688889" cy="1002440"/>
          </a:xfrm>
        </p:spPr>
        <p:txBody>
          <a:bodyPr/>
          <a:lstStyle/>
          <a:p>
            <a:r>
              <a:rPr lang="en-GB" dirty="0"/>
              <a:t>Preparing for Destiny- Heart</a:t>
            </a:r>
          </a:p>
        </p:txBody>
      </p:sp>
    </p:spTree>
    <p:extLst>
      <p:ext uri="{BB962C8B-B14F-4D97-AF65-F5344CB8AC3E}">
        <p14:creationId xmlns:p14="http://schemas.microsoft.com/office/powerpoint/2010/main" val="71603970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p:txBody>
          <a:bodyPr>
            <a:normAutofit/>
          </a:bodyPr>
          <a:lstStyle/>
          <a:p>
            <a:pPr>
              <a:spcBef>
                <a:spcPts val="1800"/>
              </a:spcBef>
            </a:pPr>
            <a:r>
              <a:rPr lang="en-GB" dirty="0" smtClean="0"/>
              <a:t>I have seen a new mantle of authority</a:t>
            </a:r>
          </a:p>
          <a:p>
            <a:pPr>
              <a:spcBef>
                <a:spcPts val="1800"/>
              </a:spcBef>
            </a:pPr>
            <a:r>
              <a:rPr lang="en-GB" dirty="0" smtClean="0"/>
              <a:t>I am called to identify and raise up a Joshua generation to equip in supernatural ministry</a:t>
            </a:r>
          </a:p>
          <a:p>
            <a:pPr>
              <a:spcBef>
                <a:spcPts val="1800"/>
              </a:spcBef>
            </a:pPr>
            <a:r>
              <a:rPr lang="en-GB" dirty="0" smtClean="0"/>
              <a:t>I am called to identify ministers for our 7 ministry mandates</a:t>
            </a:r>
          </a:p>
          <a:p>
            <a:pPr>
              <a:spcBef>
                <a:spcPts val="1800"/>
              </a:spcBef>
            </a:pPr>
            <a:r>
              <a:rPr lang="en-GB" dirty="0" smtClean="0"/>
              <a:t>Release ministries to the church and then through the church</a:t>
            </a:r>
          </a:p>
          <a:p>
            <a:pPr>
              <a:spcBef>
                <a:spcPts val="1800"/>
              </a:spcBef>
            </a:pPr>
            <a:r>
              <a:rPr lang="en-GB" dirty="0" smtClean="0"/>
              <a:t>I am called to minister to a wider area locally, regionally and nationally</a:t>
            </a:r>
          </a:p>
        </p:txBody>
      </p:sp>
    </p:spTree>
    <p:extLst>
      <p:ext uri="{BB962C8B-B14F-4D97-AF65-F5344CB8AC3E}">
        <p14:creationId xmlns:p14="http://schemas.microsoft.com/office/powerpoint/2010/main" val="776043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6674" name="Rectangle 2"/>
          <p:cNvSpPr>
            <a:spLocks noChangeArrowheads="1"/>
          </p:cNvSpPr>
          <p:nvPr/>
        </p:nvSpPr>
        <p:spPr bwMode="auto">
          <a:xfrm>
            <a:off x="179390" y="1196975"/>
            <a:ext cx="8569325" cy="5111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defRPr/>
            </a:pPr>
            <a:endParaRPr lang="en-US" sz="4800" b="1">
              <a:solidFill>
                <a:srgbClr val="99FF99"/>
              </a:solidFill>
              <a:effectLst>
                <a:outerShdw blurRad="38100" dist="38100" dir="2700000" algn="tl">
                  <a:srgbClr val="000000"/>
                </a:outerShdw>
              </a:effectLst>
            </a:endParaRPr>
          </a:p>
        </p:txBody>
      </p:sp>
      <p:sp>
        <p:nvSpPr>
          <p:cNvPr id="796675" name="Rectangle 3"/>
          <p:cNvSpPr>
            <a:spLocks noGrp="1" noChangeArrowheads="1"/>
          </p:cNvSpPr>
          <p:nvPr>
            <p:ph type="title"/>
          </p:nvPr>
        </p:nvSpPr>
        <p:spPr>
          <a:xfrm>
            <a:off x="468313" y="0"/>
            <a:ext cx="8229600" cy="736600"/>
          </a:xfrm>
        </p:spPr>
        <p:txBody>
          <a:bodyPr/>
          <a:lstStyle/>
          <a:p>
            <a:pPr eaLnBrk="1" hangingPunct="1">
              <a:defRPr/>
            </a:pPr>
            <a:r>
              <a:rPr lang="en-GB" smtClean="0"/>
              <a:t>Preparing for Destiny- Heart</a:t>
            </a:r>
          </a:p>
        </p:txBody>
      </p:sp>
      <p:sp>
        <p:nvSpPr>
          <p:cNvPr id="796677" name="Rectangle 5"/>
          <p:cNvSpPr>
            <a:spLocks noChangeArrowheads="1"/>
          </p:cNvSpPr>
          <p:nvPr/>
        </p:nvSpPr>
        <p:spPr bwMode="auto">
          <a:xfrm>
            <a:off x="0" y="908720"/>
            <a:ext cx="9144000" cy="5949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lvl="0" indent="-342900">
              <a:spcBef>
                <a:spcPts val="1200"/>
              </a:spcBef>
              <a:buClr>
                <a:srgbClr val="FFFF00"/>
              </a:buClr>
              <a:buSzPct val="120000"/>
              <a:buFontTx/>
              <a:buChar char="•"/>
              <a:defRPr/>
            </a:pPr>
            <a:r>
              <a:rPr lang="en-GB" sz="2800" dirty="0">
                <a:solidFill>
                  <a:srgbClr val="66FF66"/>
                </a:solidFill>
                <a:effectLst>
                  <a:outerShdw blurRad="38100" dist="38100" dir="2700000" algn="tl">
                    <a:srgbClr val="000000"/>
                  </a:outerShdw>
                </a:effectLst>
              </a:rPr>
              <a:t>Act 8:9 Now there was a man named Simon, who formerly was practicing magic in the city and astonishing the people of Samaria, </a:t>
            </a:r>
            <a:r>
              <a:rPr lang="en-GB" sz="2800" dirty="0">
                <a:solidFill>
                  <a:srgbClr val="FFFF00"/>
                </a:solidFill>
                <a:effectLst>
                  <a:outerShdw blurRad="38100" dist="38100" dir="2700000" algn="tl">
                    <a:srgbClr val="000000"/>
                  </a:outerShdw>
                </a:effectLst>
              </a:rPr>
              <a:t>claiming to be someone great</a:t>
            </a:r>
            <a:r>
              <a:rPr lang="en-GB" sz="2800" dirty="0">
                <a:solidFill>
                  <a:srgbClr val="66FF66"/>
                </a:solidFill>
                <a:effectLst>
                  <a:outerShdw blurRad="38100" dist="38100" dir="2700000" algn="tl">
                    <a:srgbClr val="000000"/>
                  </a:outerShdw>
                </a:effectLst>
              </a:rPr>
              <a:t>; 13 Even Simon himself </a:t>
            </a:r>
            <a:r>
              <a:rPr lang="en-GB" sz="2800" dirty="0">
                <a:solidFill>
                  <a:srgbClr val="FFFF00"/>
                </a:solidFill>
                <a:effectLst>
                  <a:outerShdw blurRad="38100" dist="38100" dir="2700000" algn="tl">
                    <a:srgbClr val="000000"/>
                  </a:outerShdw>
                </a:effectLst>
              </a:rPr>
              <a:t>believed; and after being baptized</a:t>
            </a:r>
            <a:r>
              <a:rPr lang="en-GB" sz="2800" dirty="0">
                <a:solidFill>
                  <a:srgbClr val="66FF66"/>
                </a:solidFill>
                <a:effectLst>
                  <a:outerShdw blurRad="38100" dist="38100" dir="2700000" algn="tl">
                    <a:srgbClr val="000000"/>
                  </a:outerShdw>
                </a:effectLst>
              </a:rPr>
              <a:t>, he continued on with Philip, and as he observed signs and great miracles taking place, he was constantly amazed. 18 Now when Simon saw that the Spirit was bestowed through the laying on of the apostles’ hands, </a:t>
            </a:r>
            <a:r>
              <a:rPr lang="en-GB" sz="2800" dirty="0">
                <a:solidFill>
                  <a:srgbClr val="FFFF00"/>
                </a:solidFill>
                <a:effectLst>
                  <a:outerShdw blurRad="38100" dist="38100" dir="2700000" algn="tl">
                    <a:srgbClr val="000000"/>
                  </a:outerShdw>
                </a:effectLst>
              </a:rPr>
              <a:t>he offered them money, </a:t>
            </a:r>
            <a:r>
              <a:rPr lang="en-GB" sz="2800" dirty="0">
                <a:solidFill>
                  <a:srgbClr val="66FF66"/>
                </a:solidFill>
                <a:effectLst>
                  <a:outerShdw blurRad="38100" dist="38100" dir="2700000" algn="tl">
                    <a:srgbClr val="000000"/>
                  </a:outerShdw>
                </a:effectLst>
              </a:rPr>
              <a:t>22 Therefore repent of this wickedness of yours, and pray the Lord that, if possible, the </a:t>
            </a:r>
            <a:r>
              <a:rPr lang="en-GB" sz="2800" dirty="0">
                <a:solidFill>
                  <a:srgbClr val="FFFF00"/>
                </a:solidFill>
                <a:effectLst>
                  <a:outerShdw blurRad="38100" dist="38100" dir="2700000" algn="tl">
                    <a:srgbClr val="000000"/>
                  </a:outerShdw>
                </a:effectLst>
              </a:rPr>
              <a:t>intention of your heart may be forgiven you.</a:t>
            </a:r>
            <a:r>
              <a:rPr lang="en-GB" sz="2800" dirty="0">
                <a:solidFill>
                  <a:srgbClr val="66FF66"/>
                </a:solidFill>
                <a:effectLst>
                  <a:outerShdw blurRad="38100" dist="38100" dir="2700000" algn="tl">
                    <a:srgbClr val="000000"/>
                  </a:outerShdw>
                </a:effectLst>
              </a:rPr>
              <a:t> 23 For I see that you are in the gall of bitterness and in the bondage of iniquity.” </a:t>
            </a:r>
            <a:endParaRPr lang="en-GB" sz="2800" dirty="0" smtClean="0">
              <a:solidFill>
                <a:srgbClr val="66FF66"/>
              </a:solidFill>
              <a:effectLst>
                <a:outerShdw blurRad="38100" dist="38100" dir="2700000" algn="tl">
                  <a:srgbClr val="000000"/>
                </a:outerShdw>
              </a:effectLst>
            </a:endParaRPr>
          </a:p>
        </p:txBody>
      </p:sp>
    </p:spTree>
    <p:extLst>
      <p:ext uri="{BB962C8B-B14F-4D97-AF65-F5344CB8AC3E}">
        <p14:creationId xmlns:p14="http://schemas.microsoft.com/office/powerpoint/2010/main" val="3211769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96677">
                                            <p:txEl>
                                              <p:pRg st="0" end="0"/>
                                            </p:txEl>
                                          </p:spTgt>
                                        </p:tgtEl>
                                        <p:attrNameLst>
                                          <p:attrName>style.visibility</p:attrName>
                                        </p:attrNameLst>
                                      </p:cBhvr>
                                      <p:to>
                                        <p:strVal val="visible"/>
                                      </p:to>
                                    </p:set>
                                    <p:animEffect transition="in" filter="blinds(horizontal)">
                                      <p:cBhvr>
                                        <p:cTn id="7" dur="500"/>
                                        <p:tgtEl>
                                          <p:spTgt spid="79667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a:xfrm>
            <a:off x="0" y="1052736"/>
            <a:ext cx="9144000" cy="5805264"/>
          </a:xfrm>
        </p:spPr>
        <p:txBody>
          <a:bodyPr>
            <a:normAutofit/>
          </a:bodyPr>
          <a:lstStyle/>
          <a:p>
            <a:pPr>
              <a:spcBef>
                <a:spcPts val="1800"/>
              </a:spcBef>
            </a:pPr>
            <a:r>
              <a:rPr lang="en-GB" sz="3600" dirty="0" smtClean="0"/>
              <a:t>Are we willing to go through the fire of refinement, </a:t>
            </a:r>
            <a:r>
              <a:rPr lang="en-GB" sz="3600" dirty="0" smtClean="0"/>
              <a:t>purification &amp; </a:t>
            </a:r>
            <a:r>
              <a:rPr lang="en-GB" sz="3600" dirty="0" smtClean="0"/>
              <a:t>preparation?</a:t>
            </a:r>
          </a:p>
          <a:p>
            <a:pPr>
              <a:spcBef>
                <a:spcPts val="1800"/>
              </a:spcBef>
            </a:pPr>
            <a:r>
              <a:rPr lang="en-GB" sz="3600" dirty="0" smtClean="0"/>
              <a:t>Are we willing for the motives of our hearts to be tested in the fire?</a:t>
            </a:r>
          </a:p>
          <a:p>
            <a:pPr>
              <a:spcBef>
                <a:spcPts val="1800"/>
              </a:spcBef>
            </a:pPr>
            <a:r>
              <a:rPr lang="en-GB" sz="3600" dirty="0" smtClean="0"/>
              <a:t>God disciplines those He loves because He wants the best for </a:t>
            </a:r>
            <a:r>
              <a:rPr lang="en-GB" sz="3600" dirty="0" smtClean="0"/>
              <a:t>us</a:t>
            </a:r>
          </a:p>
          <a:p>
            <a:pPr>
              <a:spcBef>
                <a:spcPts val="1800"/>
              </a:spcBef>
            </a:pPr>
            <a:r>
              <a:rPr lang="en-GB" sz="3600" dirty="0" smtClean="0"/>
              <a:t>Are we willing to be prepared so we can be entrusted with our full destiny?</a:t>
            </a:r>
            <a:endParaRPr lang="en-GB" sz="3600" dirty="0" smtClean="0"/>
          </a:p>
        </p:txBody>
      </p:sp>
    </p:spTree>
    <p:extLst>
      <p:ext uri="{BB962C8B-B14F-4D97-AF65-F5344CB8AC3E}">
        <p14:creationId xmlns:p14="http://schemas.microsoft.com/office/powerpoint/2010/main" val="3790612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69712540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63600"/>
          </a:xfrm>
        </p:spPr>
        <p:txBody>
          <a:bodyPr/>
          <a:lstStyle/>
          <a:p>
            <a:r>
              <a:rPr lang="en-GB" dirty="0"/>
              <a:t>Preparing for Destiny- Heart</a:t>
            </a:r>
          </a:p>
        </p:txBody>
      </p:sp>
      <p:sp>
        <p:nvSpPr>
          <p:cNvPr id="3" name="Content Placeholder 2"/>
          <p:cNvSpPr>
            <a:spLocks noGrp="1"/>
          </p:cNvSpPr>
          <p:nvPr>
            <p:ph idx="1"/>
          </p:nvPr>
        </p:nvSpPr>
        <p:spPr>
          <a:xfrm>
            <a:off x="107504" y="1052736"/>
            <a:ext cx="8928992" cy="5688632"/>
          </a:xfrm>
        </p:spPr>
        <p:txBody>
          <a:bodyPr/>
          <a:lstStyle/>
          <a:p>
            <a:pPr>
              <a:spcBef>
                <a:spcPts val="1200"/>
              </a:spcBef>
            </a:pPr>
            <a:r>
              <a:rPr lang="en-GB" dirty="0" smtClean="0"/>
              <a:t>Prepare a ministry strategy</a:t>
            </a:r>
          </a:p>
          <a:p>
            <a:pPr>
              <a:spcBef>
                <a:spcPts val="1200"/>
              </a:spcBef>
            </a:pPr>
            <a:r>
              <a:rPr lang="en-GB" dirty="0" smtClean="0"/>
              <a:t>How are we going to get where God wants us?</a:t>
            </a:r>
          </a:p>
          <a:p>
            <a:pPr>
              <a:spcBef>
                <a:spcPts val="1200"/>
              </a:spcBef>
            </a:pPr>
            <a:r>
              <a:rPr lang="en-GB" dirty="0" smtClean="0"/>
              <a:t>How are the prophetic words we have received going to be fulfilled?</a:t>
            </a:r>
          </a:p>
          <a:p>
            <a:pPr>
              <a:spcBef>
                <a:spcPts val="1200"/>
              </a:spcBef>
            </a:pPr>
            <a:r>
              <a:rPr lang="en-GB" dirty="0" smtClean="0"/>
              <a:t>Prepare a complementary teaching strategy</a:t>
            </a:r>
          </a:p>
          <a:p>
            <a:pPr>
              <a:spcBef>
                <a:spcPts val="1200"/>
              </a:spcBef>
            </a:pPr>
            <a:r>
              <a:rPr lang="en-GB" dirty="0" smtClean="0"/>
              <a:t>Everyone is equipped to fulfil their destiny</a:t>
            </a:r>
          </a:p>
          <a:p>
            <a:pPr>
              <a:spcBef>
                <a:spcPts val="1200"/>
              </a:spcBef>
            </a:pPr>
            <a:r>
              <a:rPr lang="en-GB" dirty="0" smtClean="0"/>
              <a:t>Take faith steps to fulfil the wider vision</a:t>
            </a:r>
          </a:p>
          <a:p>
            <a:pPr>
              <a:spcBef>
                <a:spcPts val="1200"/>
              </a:spcBef>
            </a:pPr>
            <a:r>
              <a:rPr lang="en-GB" dirty="0" smtClean="0"/>
              <a:t>Apostolic Resource Centre</a:t>
            </a:r>
          </a:p>
        </p:txBody>
      </p:sp>
    </p:spTree>
    <p:extLst>
      <p:ext uri="{BB962C8B-B14F-4D97-AF65-F5344CB8AC3E}">
        <p14:creationId xmlns:p14="http://schemas.microsoft.com/office/powerpoint/2010/main" val="4219149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9410" name="Rectangle 2"/>
          <p:cNvSpPr>
            <a:spLocks noGrp="1" noChangeArrowheads="1"/>
          </p:cNvSpPr>
          <p:nvPr>
            <p:ph type="title"/>
          </p:nvPr>
        </p:nvSpPr>
        <p:spPr/>
        <p:txBody>
          <a:bodyPr>
            <a:normAutofit/>
          </a:bodyPr>
          <a:lstStyle/>
          <a:p>
            <a:r>
              <a:rPr lang="en-GB" dirty="0"/>
              <a:t>Vision 2012</a:t>
            </a:r>
          </a:p>
        </p:txBody>
      </p:sp>
      <p:sp>
        <p:nvSpPr>
          <p:cNvPr id="1169411" name="Rectangle 3"/>
          <p:cNvSpPr>
            <a:spLocks noGrp="1" noChangeArrowheads="1"/>
          </p:cNvSpPr>
          <p:nvPr>
            <p:ph idx="1"/>
          </p:nvPr>
        </p:nvSpPr>
        <p:spPr/>
        <p:txBody>
          <a:bodyPr/>
          <a:lstStyle/>
          <a:p>
            <a:pPr>
              <a:lnSpc>
                <a:spcPct val="90000"/>
              </a:lnSpc>
            </a:pPr>
            <a:r>
              <a:rPr lang="en-GB" dirty="0"/>
              <a:t>It is time to pray that the lid comes off and to call forth my angels who are waiting to start gathering and removing stumbling blocks both within </a:t>
            </a:r>
            <a:r>
              <a:rPr lang="en-GB" dirty="0" smtClean="0"/>
              <a:t>and </a:t>
            </a:r>
            <a:r>
              <a:rPr lang="en-GB" dirty="0"/>
              <a:t>without</a:t>
            </a:r>
          </a:p>
          <a:p>
            <a:pPr>
              <a:lnSpc>
                <a:spcPct val="90000"/>
              </a:lnSpc>
            </a:pPr>
            <a:r>
              <a:rPr lang="en-GB" dirty="0"/>
              <a:t>Holiness fire is coming, the highway of holiness has been prepared. It is time to walk in the river of fire, you have walked over it and felt its heat but now it is time to be baptised in fire. The heat will turn idols back into the dust they came from to be under your feet not in your hearts</a:t>
            </a:r>
          </a:p>
        </p:txBody>
      </p:sp>
    </p:spTree>
    <p:extLst>
      <p:ext uri="{BB962C8B-B14F-4D97-AF65-F5344CB8AC3E}">
        <p14:creationId xmlns:p14="http://schemas.microsoft.com/office/powerpoint/2010/main" val="521835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69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694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9411"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1458" name="Rectangle 2"/>
          <p:cNvSpPr>
            <a:spLocks noGrp="1" noChangeArrowheads="1"/>
          </p:cNvSpPr>
          <p:nvPr>
            <p:ph type="title"/>
          </p:nvPr>
        </p:nvSpPr>
        <p:spPr/>
        <p:txBody>
          <a:bodyPr>
            <a:normAutofit/>
          </a:bodyPr>
          <a:lstStyle/>
          <a:p>
            <a:r>
              <a:rPr lang="en-GB"/>
              <a:t>Vision 2012</a:t>
            </a:r>
          </a:p>
        </p:txBody>
      </p:sp>
      <p:sp>
        <p:nvSpPr>
          <p:cNvPr id="1171459" name="Rectangle 3"/>
          <p:cNvSpPr>
            <a:spLocks noGrp="1" noChangeArrowheads="1"/>
          </p:cNvSpPr>
          <p:nvPr>
            <p:ph idx="1"/>
          </p:nvPr>
        </p:nvSpPr>
        <p:spPr/>
        <p:txBody>
          <a:bodyPr/>
          <a:lstStyle/>
          <a:p>
            <a:r>
              <a:rPr lang="en-GB" dirty="0"/>
              <a:t>Call forth the gathering angels. The lids are coming off the sewers, the secret and hidden things of the heart are about to be exposed. All I ask is for the willingness to submit to the fire that will refine, purify and prepare you for true holiness</a:t>
            </a:r>
          </a:p>
          <a:p>
            <a:r>
              <a:rPr lang="en-GB" dirty="0"/>
              <a:t>I am about to restore you souls like you have never </a:t>
            </a:r>
            <a:r>
              <a:rPr lang="en-GB" dirty="0" smtClean="0"/>
              <a:t>known and </a:t>
            </a:r>
            <a:r>
              <a:rPr lang="en-GB" dirty="0"/>
              <a:t>lead you on paths of righteousness like you have never known.</a:t>
            </a:r>
          </a:p>
        </p:txBody>
      </p:sp>
    </p:spTree>
    <p:extLst>
      <p:ext uri="{BB962C8B-B14F-4D97-AF65-F5344CB8AC3E}">
        <p14:creationId xmlns:p14="http://schemas.microsoft.com/office/powerpoint/2010/main" val="1789354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714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7145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1459"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2482" name="Rectangle 2"/>
          <p:cNvSpPr>
            <a:spLocks noGrp="1" noChangeArrowheads="1"/>
          </p:cNvSpPr>
          <p:nvPr>
            <p:ph type="title"/>
          </p:nvPr>
        </p:nvSpPr>
        <p:spPr/>
        <p:txBody>
          <a:bodyPr>
            <a:normAutofit/>
          </a:bodyPr>
          <a:lstStyle/>
          <a:p>
            <a:r>
              <a:rPr lang="en-GB"/>
              <a:t>Vision 2012</a:t>
            </a:r>
          </a:p>
        </p:txBody>
      </p:sp>
      <p:sp>
        <p:nvSpPr>
          <p:cNvPr id="1172483" name="Rectangle 3"/>
          <p:cNvSpPr>
            <a:spLocks noGrp="1" noChangeArrowheads="1"/>
          </p:cNvSpPr>
          <p:nvPr>
            <p:ph idx="1"/>
          </p:nvPr>
        </p:nvSpPr>
        <p:spPr/>
        <p:txBody>
          <a:bodyPr/>
          <a:lstStyle/>
          <a:p>
            <a:pPr>
              <a:lnSpc>
                <a:spcPct val="90000"/>
              </a:lnSpc>
            </a:pPr>
            <a:r>
              <a:rPr lang="en-GB" dirty="0"/>
              <a:t>If you choose to surrender and submit to this process you will experience growth and be able to operate in the HIGH WAYS OF HOLINESS, manifesting the truth of heaven on earth</a:t>
            </a:r>
          </a:p>
          <a:p>
            <a:pPr>
              <a:lnSpc>
                <a:spcPct val="90000"/>
              </a:lnSpc>
            </a:pPr>
            <a:r>
              <a:rPr lang="en-GB" dirty="0"/>
              <a:t>No longer are copies of heaven enough. I will reveal true genuine heavenly manifestations on earth through your lives.</a:t>
            </a:r>
          </a:p>
          <a:p>
            <a:pPr>
              <a:lnSpc>
                <a:spcPct val="90000"/>
              </a:lnSpc>
            </a:pPr>
            <a:r>
              <a:rPr lang="en-GB" dirty="0"/>
              <a:t>Nothing </a:t>
            </a:r>
            <a:r>
              <a:rPr lang="en-GB" dirty="0" err="1"/>
              <a:t>nothing</a:t>
            </a:r>
            <a:r>
              <a:rPr lang="en-GB" dirty="0"/>
              <a:t> </a:t>
            </a:r>
            <a:r>
              <a:rPr lang="en-GB" dirty="0" err="1"/>
              <a:t>nothing</a:t>
            </a:r>
            <a:r>
              <a:rPr lang="en-GB" dirty="0"/>
              <a:t> can be the same as it has been. The light of men will be the light of the son</a:t>
            </a:r>
          </a:p>
        </p:txBody>
      </p:sp>
    </p:spTree>
    <p:extLst>
      <p:ext uri="{BB962C8B-B14F-4D97-AF65-F5344CB8AC3E}">
        <p14:creationId xmlns:p14="http://schemas.microsoft.com/office/powerpoint/2010/main" val="2434680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72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724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724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248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02" name="Rectangle 2"/>
          <p:cNvSpPr>
            <a:spLocks noGrp="1" noChangeArrowheads="1"/>
          </p:cNvSpPr>
          <p:nvPr>
            <p:ph type="title"/>
          </p:nvPr>
        </p:nvSpPr>
        <p:spPr/>
        <p:txBody>
          <a:bodyPr>
            <a:normAutofit/>
          </a:bodyPr>
          <a:lstStyle/>
          <a:p>
            <a:r>
              <a:rPr lang="en-GB"/>
              <a:t>Vision 2012</a:t>
            </a:r>
          </a:p>
        </p:txBody>
      </p:sp>
      <p:sp>
        <p:nvSpPr>
          <p:cNvPr id="1177603" name="Rectangle 3"/>
          <p:cNvSpPr>
            <a:spLocks noGrp="1" noChangeArrowheads="1"/>
          </p:cNvSpPr>
          <p:nvPr>
            <p:ph idx="1"/>
          </p:nvPr>
        </p:nvSpPr>
        <p:spPr/>
        <p:txBody>
          <a:bodyPr/>
          <a:lstStyle/>
          <a:p>
            <a:pPr>
              <a:lnSpc>
                <a:spcPct val="90000"/>
              </a:lnSpc>
            </a:pPr>
            <a:r>
              <a:rPr lang="en-GB" dirty="0"/>
              <a:t>I am going to prune the church</a:t>
            </a:r>
          </a:p>
          <a:p>
            <a:pPr>
              <a:lnSpc>
                <a:spcPct val="90000"/>
              </a:lnSpc>
            </a:pPr>
            <a:r>
              <a:rPr lang="en-GB" dirty="0"/>
              <a:t>I am going to cut off the branches that are producing no fruit</a:t>
            </a:r>
          </a:p>
          <a:p>
            <a:pPr>
              <a:lnSpc>
                <a:spcPct val="90000"/>
              </a:lnSpc>
            </a:pPr>
            <a:r>
              <a:rPr lang="en-GB" dirty="0"/>
              <a:t>I am going to remove the stumbling blocks to true </a:t>
            </a:r>
            <a:r>
              <a:rPr lang="en-GB" dirty="0" smtClean="0"/>
              <a:t>kingdom government</a:t>
            </a:r>
            <a:endParaRPr lang="en-GB" dirty="0"/>
          </a:p>
          <a:p>
            <a:pPr>
              <a:lnSpc>
                <a:spcPct val="90000"/>
              </a:lnSpc>
            </a:pPr>
            <a:r>
              <a:rPr lang="en-GB" dirty="0"/>
              <a:t>I am going to close the access doors that the enemy has had, some have already been removed</a:t>
            </a:r>
          </a:p>
          <a:p>
            <a:pPr>
              <a:lnSpc>
                <a:spcPct val="90000"/>
              </a:lnSpc>
            </a:pPr>
            <a:r>
              <a:rPr lang="en-GB" dirty="0"/>
              <a:t>I am looking for those who are willing to be pruned in the unproductive areas of their </a:t>
            </a:r>
            <a:r>
              <a:rPr lang="en-GB" dirty="0" smtClean="0"/>
              <a:t>lives in </a:t>
            </a:r>
            <a:r>
              <a:rPr lang="en-GB" dirty="0"/>
              <a:t>their </a:t>
            </a:r>
            <a:r>
              <a:rPr lang="en-GB" dirty="0" smtClean="0"/>
              <a:t>desires and </a:t>
            </a:r>
            <a:r>
              <a:rPr lang="en-GB" dirty="0"/>
              <a:t>their priorities</a:t>
            </a:r>
          </a:p>
        </p:txBody>
      </p:sp>
    </p:spTree>
    <p:extLst>
      <p:ext uri="{BB962C8B-B14F-4D97-AF65-F5344CB8AC3E}">
        <p14:creationId xmlns:p14="http://schemas.microsoft.com/office/powerpoint/2010/main" val="841368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776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776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776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776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776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0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3506" name="Rectangle 2"/>
          <p:cNvSpPr>
            <a:spLocks noGrp="1" noChangeArrowheads="1"/>
          </p:cNvSpPr>
          <p:nvPr>
            <p:ph type="title"/>
          </p:nvPr>
        </p:nvSpPr>
        <p:spPr/>
        <p:txBody>
          <a:bodyPr>
            <a:normAutofit/>
          </a:bodyPr>
          <a:lstStyle/>
          <a:p>
            <a:r>
              <a:rPr lang="en-GB"/>
              <a:t>Vision 2012</a:t>
            </a:r>
          </a:p>
        </p:txBody>
      </p:sp>
      <p:sp>
        <p:nvSpPr>
          <p:cNvPr id="1173507" name="Rectangle 3"/>
          <p:cNvSpPr>
            <a:spLocks noGrp="1" noChangeArrowheads="1"/>
          </p:cNvSpPr>
          <p:nvPr>
            <p:ph idx="1"/>
          </p:nvPr>
        </p:nvSpPr>
        <p:spPr/>
        <p:txBody>
          <a:bodyPr/>
          <a:lstStyle/>
          <a:p>
            <a:r>
              <a:rPr lang="en-GB" dirty="0"/>
              <a:t>My goal is humble and gentle hearts that I can exalt </a:t>
            </a:r>
            <a:r>
              <a:rPr lang="en-GB" dirty="0" smtClean="0"/>
              <a:t>in </a:t>
            </a:r>
            <a:r>
              <a:rPr lang="en-GB" dirty="0"/>
              <a:t>due season. I require you to bow low to be lifted high</a:t>
            </a:r>
          </a:p>
          <a:p>
            <a:r>
              <a:rPr lang="en-GB" dirty="0"/>
              <a:t>I have asked you to prepare the house for glory. The foundation has been laid and I have given you some new stones now as a wise master builder join those </a:t>
            </a:r>
            <a:r>
              <a:rPr lang="en-GB" dirty="0" smtClean="0"/>
              <a:t>stones </a:t>
            </a:r>
            <a:r>
              <a:rPr lang="en-GB" dirty="0"/>
              <a:t>together</a:t>
            </a:r>
          </a:p>
          <a:p>
            <a:r>
              <a:rPr lang="en-GB" dirty="0"/>
              <a:t>I have shown you healing rooms within the house. This is the year to build those rooms and become a centre of refuge</a:t>
            </a:r>
          </a:p>
        </p:txBody>
      </p:sp>
    </p:spTree>
    <p:extLst>
      <p:ext uri="{BB962C8B-B14F-4D97-AF65-F5344CB8AC3E}">
        <p14:creationId xmlns:p14="http://schemas.microsoft.com/office/powerpoint/2010/main" val="3977908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73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73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735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3507"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4530" name="Rectangle 2"/>
          <p:cNvSpPr>
            <a:spLocks noGrp="1" noChangeArrowheads="1"/>
          </p:cNvSpPr>
          <p:nvPr>
            <p:ph type="title"/>
          </p:nvPr>
        </p:nvSpPr>
        <p:spPr/>
        <p:txBody>
          <a:bodyPr>
            <a:normAutofit/>
          </a:bodyPr>
          <a:lstStyle/>
          <a:p>
            <a:r>
              <a:rPr lang="en-GB"/>
              <a:t>Vision 2012</a:t>
            </a:r>
          </a:p>
        </p:txBody>
      </p:sp>
      <p:sp>
        <p:nvSpPr>
          <p:cNvPr id="1174531" name="Rectangle 3"/>
          <p:cNvSpPr>
            <a:spLocks noGrp="1" noChangeArrowheads="1"/>
          </p:cNvSpPr>
          <p:nvPr>
            <p:ph idx="1"/>
          </p:nvPr>
        </p:nvSpPr>
        <p:spPr/>
        <p:txBody>
          <a:bodyPr/>
          <a:lstStyle/>
          <a:p>
            <a:r>
              <a:rPr lang="en-GB" dirty="0"/>
              <a:t>Release the Joshua generation who will enter the land of promise. I will remove the reproach of Egypt from them and will circumcise their hearts </a:t>
            </a:r>
            <a:r>
              <a:rPr lang="en-GB" dirty="0" smtClean="0"/>
              <a:t>for </a:t>
            </a:r>
            <a:r>
              <a:rPr lang="en-GB" dirty="0"/>
              <a:t>tomorrow I will do wonders in your midst</a:t>
            </a:r>
          </a:p>
          <a:p>
            <a:r>
              <a:rPr lang="en-GB" dirty="0"/>
              <a:t>This is the year for the angels and the angelic realm to be revealed to you as a church</a:t>
            </a:r>
          </a:p>
          <a:p>
            <a:r>
              <a:rPr lang="en-GB" dirty="0"/>
              <a:t>The seraphim are coming in force the </a:t>
            </a:r>
            <a:r>
              <a:rPr lang="en-GB" dirty="0" err="1"/>
              <a:t>Cashmalim</a:t>
            </a:r>
            <a:r>
              <a:rPr lang="en-GB" dirty="0"/>
              <a:t> are already released and the breakthrough angels have their assignments</a:t>
            </a:r>
          </a:p>
        </p:txBody>
      </p:sp>
    </p:spTree>
    <p:extLst>
      <p:ext uri="{BB962C8B-B14F-4D97-AF65-F5344CB8AC3E}">
        <p14:creationId xmlns:p14="http://schemas.microsoft.com/office/powerpoint/2010/main" val="3123218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74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745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745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4531"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5554" name="Rectangle 2"/>
          <p:cNvSpPr>
            <a:spLocks noGrp="1" noChangeArrowheads="1"/>
          </p:cNvSpPr>
          <p:nvPr>
            <p:ph type="title"/>
          </p:nvPr>
        </p:nvSpPr>
        <p:spPr/>
        <p:txBody>
          <a:bodyPr>
            <a:normAutofit/>
          </a:bodyPr>
          <a:lstStyle/>
          <a:p>
            <a:r>
              <a:rPr lang="en-GB"/>
              <a:t>Vision 2012</a:t>
            </a:r>
          </a:p>
        </p:txBody>
      </p:sp>
      <p:sp>
        <p:nvSpPr>
          <p:cNvPr id="1175555" name="Rectangle 3"/>
          <p:cNvSpPr>
            <a:spLocks noGrp="1" noChangeArrowheads="1"/>
          </p:cNvSpPr>
          <p:nvPr>
            <p:ph idx="1"/>
          </p:nvPr>
        </p:nvSpPr>
        <p:spPr>
          <a:xfrm>
            <a:off x="0" y="1052513"/>
            <a:ext cx="9144000" cy="5545137"/>
          </a:xfrm>
        </p:spPr>
        <p:txBody>
          <a:bodyPr>
            <a:noAutofit/>
          </a:bodyPr>
          <a:lstStyle/>
          <a:p>
            <a:pPr>
              <a:lnSpc>
                <a:spcPct val="90000"/>
              </a:lnSpc>
            </a:pPr>
            <a:r>
              <a:rPr lang="en-GB" sz="3400" dirty="0"/>
              <a:t>You must embrace the angels that gather and the hunter angels you must send out to accompany you into the highways and byways </a:t>
            </a:r>
          </a:p>
          <a:p>
            <a:pPr>
              <a:lnSpc>
                <a:spcPct val="90000"/>
              </a:lnSpc>
            </a:pPr>
            <a:r>
              <a:rPr lang="en-GB" sz="3400" dirty="0"/>
              <a:t>It is time to begin demonstrating the kingdom in the world and there will be manifestations in your work places, homes and families</a:t>
            </a:r>
          </a:p>
          <a:p>
            <a:pPr>
              <a:lnSpc>
                <a:spcPct val="90000"/>
              </a:lnSpc>
            </a:pPr>
            <a:r>
              <a:rPr lang="en-GB" sz="3400" dirty="0"/>
              <a:t>Listen for the sounds and </a:t>
            </a:r>
            <a:r>
              <a:rPr lang="en-GB" sz="3400" dirty="0" smtClean="0"/>
              <a:t>rhythms </a:t>
            </a:r>
            <a:r>
              <a:rPr lang="en-GB" sz="3400" dirty="0"/>
              <a:t>of heaven</a:t>
            </a:r>
          </a:p>
          <a:p>
            <a:pPr>
              <a:lnSpc>
                <a:spcPct val="90000"/>
              </a:lnSpc>
            </a:pPr>
            <a:r>
              <a:rPr lang="en-GB" sz="3400" dirty="0"/>
              <a:t>A wave of creativity is about to break over the arts that reflect my glory</a:t>
            </a:r>
          </a:p>
        </p:txBody>
      </p:sp>
    </p:spTree>
    <p:extLst>
      <p:ext uri="{BB962C8B-B14F-4D97-AF65-F5344CB8AC3E}">
        <p14:creationId xmlns:p14="http://schemas.microsoft.com/office/powerpoint/2010/main" val="1102812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75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755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755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755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5555"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6674" name="Rectangle 2"/>
          <p:cNvSpPr>
            <a:spLocks noChangeArrowheads="1"/>
          </p:cNvSpPr>
          <p:nvPr/>
        </p:nvSpPr>
        <p:spPr bwMode="auto">
          <a:xfrm>
            <a:off x="179390" y="1196975"/>
            <a:ext cx="8569325" cy="5111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defRPr/>
            </a:pPr>
            <a:endParaRPr lang="en-US" sz="4800" b="1">
              <a:solidFill>
                <a:srgbClr val="99FF99"/>
              </a:solidFill>
              <a:effectLst>
                <a:outerShdw blurRad="38100" dist="38100" dir="2700000" algn="tl">
                  <a:srgbClr val="000000"/>
                </a:outerShdw>
              </a:effectLst>
            </a:endParaRPr>
          </a:p>
        </p:txBody>
      </p:sp>
      <p:sp>
        <p:nvSpPr>
          <p:cNvPr id="796675" name="Rectangle 3"/>
          <p:cNvSpPr>
            <a:spLocks noGrp="1" noChangeArrowheads="1"/>
          </p:cNvSpPr>
          <p:nvPr>
            <p:ph type="title"/>
          </p:nvPr>
        </p:nvSpPr>
        <p:spPr>
          <a:xfrm>
            <a:off x="468313" y="0"/>
            <a:ext cx="8229600" cy="736600"/>
          </a:xfrm>
        </p:spPr>
        <p:txBody>
          <a:bodyPr/>
          <a:lstStyle/>
          <a:p>
            <a:pPr eaLnBrk="1" hangingPunct="1">
              <a:defRPr/>
            </a:pPr>
            <a:r>
              <a:rPr lang="en-GB" smtClean="0"/>
              <a:t>Preparing for Destiny- Heart</a:t>
            </a:r>
          </a:p>
        </p:txBody>
      </p:sp>
      <p:sp>
        <p:nvSpPr>
          <p:cNvPr id="796677" name="Rectangle 5"/>
          <p:cNvSpPr>
            <a:spLocks noChangeArrowheads="1"/>
          </p:cNvSpPr>
          <p:nvPr/>
        </p:nvSpPr>
        <p:spPr bwMode="auto">
          <a:xfrm>
            <a:off x="0" y="908720"/>
            <a:ext cx="9144000" cy="5949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457200" lvl="0" indent="-457200">
              <a:spcBef>
                <a:spcPct val="50000"/>
              </a:spcBef>
              <a:buClr>
                <a:srgbClr val="FFFF00"/>
              </a:buClr>
              <a:buSzPct val="120000"/>
              <a:buFont typeface="Arial" pitchFamily="34" charset="0"/>
              <a:buChar char="•"/>
              <a:defRPr/>
            </a:pPr>
            <a:r>
              <a:rPr lang="en-GB" sz="4000" dirty="0" smtClean="0">
                <a:solidFill>
                  <a:srgbClr val="66FF66"/>
                </a:solidFill>
                <a:effectLst>
                  <a:outerShdw blurRad="38100" dist="38100" dir="2700000" algn="tl">
                    <a:srgbClr val="000000"/>
                  </a:outerShdw>
                </a:effectLst>
              </a:rPr>
              <a:t>Psa </a:t>
            </a:r>
            <a:r>
              <a:rPr lang="en-GB" sz="4000" dirty="0">
                <a:solidFill>
                  <a:srgbClr val="66FF66"/>
                </a:solidFill>
                <a:effectLst>
                  <a:outerShdw blurRad="38100" dist="38100" dir="2700000" algn="tl">
                    <a:srgbClr val="000000"/>
                  </a:outerShdw>
                </a:effectLst>
              </a:rPr>
              <a:t>139:23 Search me, O God, and know my </a:t>
            </a:r>
            <a:r>
              <a:rPr lang="en-GB" sz="4000" dirty="0" smtClean="0">
                <a:solidFill>
                  <a:srgbClr val="FFFF00"/>
                </a:solidFill>
                <a:effectLst>
                  <a:outerShdw blurRad="38100" dist="38100" dir="2700000" algn="tl">
                    <a:srgbClr val="000000"/>
                  </a:outerShdw>
                </a:effectLst>
              </a:rPr>
              <a:t>heart</a:t>
            </a:r>
            <a:r>
              <a:rPr lang="en-GB" sz="4000" dirty="0" smtClean="0">
                <a:solidFill>
                  <a:srgbClr val="66FF66"/>
                </a:solidFill>
                <a:effectLst>
                  <a:outerShdw blurRad="38100" dist="38100" dir="2700000" algn="tl">
                    <a:srgbClr val="000000"/>
                  </a:outerShdw>
                </a:effectLst>
              </a:rPr>
              <a:t>; Try </a:t>
            </a:r>
            <a:r>
              <a:rPr lang="en-GB" sz="4000" dirty="0">
                <a:solidFill>
                  <a:srgbClr val="66FF66"/>
                </a:solidFill>
                <a:effectLst>
                  <a:outerShdw blurRad="38100" dist="38100" dir="2700000" algn="tl">
                    <a:srgbClr val="000000"/>
                  </a:outerShdw>
                </a:effectLst>
              </a:rPr>
              <a:t>me and know my anxious </a:t>
            </a:r>
            <a:r>
              <a:rPr lang="en-GB" sz="4000" dirty="0" smtClean="0">
                <a:solidFill>
                  <a:srgbClr val="FFFF00"/>
                </a:solidFill>
                <a:effectLst>
                  <a:outerShdw blurRad="38100" dist="38100" dir="2700000" algn="tl">
                    <a:srgbClr val="000000"/>
                  </a:outerShdw>
                </a:effectLst>
              </a:rPr>
              <a:t>thoughts</a:t>
            </a:r>
            <a:r>
              <a:rPr lang="en-GB" sz="4000" dirty="0" smtClean="0">
                <a:solidFill>
                  <a:srgbClr val="66FF66"/>
                </a:solidFill>
                <a:effectLst>
                  <a:outerShdw blurRad="38100" dist="38100" dir="2700000" algn="tl">
                    <a:srgbClr val="000000"/>
                  </a:outerShdw>
                </a:effectLst>
              </a:rPr>
              <a:t>; 24 </a:t>
            </a:r>
            <a:r>
              <a:rPr lang="en-GB" sz="4000" dirty="0">
                <a:solidFill>
                  <a:srgbClr val="66FF66"/>
                </a:solidFill>
                <a:effectLst>
                  <a:outerShdw blurRad="38100" dist="38100" dir="2700000" algn="tl">
                    <a:srgbClr val="000000"/>
                  </a:outerShdw>
                </a:effectLst>
              </a:rPr>
              <a:t>And see if there be any </a:t>
            </a:r>
            <a:r>
              <a:rPr lang="en-GB" sz="4000" dirty="0">
                <a:solidFill>
                  <a:srgbClr val="FFFF00"/>
                </a:solidFill>
                <a:effectLst>
                  <a:outerShdw blurRad="38100" dist="38100" dir="2700000" algn="tl">
                    <a:srgbClr val="000000"/>
                  </a:outerShdw>
                </a:effectLst>
              </a:rPr>
              <a:t>hurtful way in </a:t>
            </a:r>
            <a:r>
              <a:rPr lang="en-GB" sz="4000" dirty="0" smtClean="0">
                <a:solidFill>
                  <a:srgbClr val="FFFF00"/>
                </a:solidFill>
                <a:effectLst>
                  <a:outerShdw blurRad="38100" dist="38100" dir="2700000" algn="tl">
                    <a:srgbClr val="000000"/>
                  </a:outerShdw>
                </a:effectLst>
              </a:rPr>
              <a:t>me</a:t>
            </a:r>
            <a:r>
              <a:rPr lang="en-GB" sz="4000" dirty="0" smtClean="0">
                <a:solidFill>
                  <a:srgbClr val="66FF66"/>
                </a:solidFill>
                <a:effectLst>
                  <a:outerShdw blurRad="38100" dist="38100" dir="2700000" algn="tl">
                    <a:srgbClr val="000000"/>
                  </a:outerShdw>
                </a:effectLst>
              </a:rPr>
              <a:t>, And </a:t>
            </a:r>
            <a:r>
              <a:rPr lang="en-GB" sz="4000" dirty="0">
                <a:solidFill>
                  <a:srgbClr val="66FF66"/>
                </a:solidFill>
                <a:effectLst>
                  <a:outerShdw blurRad="38100" dist="38100" dir="2700000" algn="tl">
                    <a:srgbClr val="000000"/>
                  </a:outerShdw>
                </a:effectLst>
              </a:rPr>
              <a:t>lead me in the everlasting way</a:t>
            </a:r>
            <a:r>
              <a:rPr lang="en-GB" sz="4000" dirty="0" smtClean="0">
                <a:solidFill>
                  <a:srgbClr val="66FF66"/>
                </a:solidFill>
                <a:effectLst>
                  <a:outerShdw blurRad="38100" dist="38100" dir="2700000" algn="tl">
                    <a:srgbClr val="000000"/>
                  </a:outerShdw>
                </a:effectLst>
              </a:rPr>
              <a:t>.</a:t>
            </a:r>
          </a:p>
          <a:p>
            <a:pPr marL="457200" lvl="0" indent="-457200">
              <a:spcBef>
                <a:spcPct val="50000"/>
              </a:spcBef>
              <a:buClr>
                <a:srgbClr val="FFFF00"/>
              </a:buClr>
              <a:buSzPct val="120000"/>
              <a:buFont typeface="Arial" pitchFamily="34" charset="0"/>
              <a:buChar char="•"/>
              <a:defRPr/>
            </a:pPr>
            <a:r>
              <a:rPr lang="en-GB" sz="4000" dirty="0" smtClean="0">
                <a:solidFill>
                  <a:srgbClr val="66FF66"/>
                </a:solidFill>
                <a:effectLst>
                  <a:outerShdw blurRad="38100" dist="38100" dir="2700000" algn="tl">
                    <a:srgbClr val="000000"/>
                  </a:outerShdw>
                </a:effectLst>
              </a:rPr>
              <a:t>Are we prepared to seriously pray this prayer?</a:t>
            </a:r>
          </a:p>
          <a:p>
            <a:pPr marL="457200" lvl="0" indent="-457200">
              <a:spcBef>
                <a:spcPct val="50000"/>
              </a:spcBef>
              <a:buClr>
                <a:srgbClr val="FFFF00"/>
              </a:buClr>
              <a:buSzPct val="120000"/>
              <a:buFont typeface="Arial" pitchFamily="34" charset="0"/>
              <a:buChar char="•"/>
              <a:defRPr/>
            </a:pPr>
            <a:r>
              <a:rPr lang="en-GB" sz="4000" dirty="0" smtClean="0">
                <a:solidFill>
                  <a:srgbClr val="66FF66"/>
                </a:solidFill>
                <a:effectLst>
                  <a:outerShdw blurRad="38100" dist="38100" dir="2700000" algn="tl">
                    <a:srgbClr val="000000"/>
                  </a:outerShdw>
                </a:effectLst>
              </a:rPr>
              <a:t>Before you say yes weigh the cost</a:t>
            </a:r>
            <a:endParaRPr lang="en-GB" sz="4000" dirty="0">
              <a:solidFill>
                <a:srgbClr val="66FF66"/>
              </a:solidFill>
              <a:effectLst>
                <a:outerShdw blurRad="38100" dist="38100" dir="2700000" algn="tl">
                  <a:srgbClr val="000000"/>
                </a:outerShdw>
              </a:effectLst>
            </a:endParaRPr>
          </a:p>
        </p:txBody>
      </p:sp>
    </p:spTree>
    <p:extLst>
      <p:ext uri="{BB962C8B-B14F-4D97-AF65-F5344CB8AC3E}">
        <p14:creationId xmlns:p14="http://schemas.microsoft.com/office/powerpoint/2010/main" val="3112565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96677">
                                            <p:txEl>
                                              <p:pRg st="0" end="0"/>
                                            </p:txEl>
                                          </p:spTgt>
                                        </p:tgtEl>
                                        <p:attrNameLst>
                                          <p:attrName>style.visibility</p:attrName>
                                        </p:attrNameLst>
                                      </p:cBhvr>
                                      <p:to>
                                        <p:strVal val="visible"/>
                                      </p:to>
                                    </p:set>
                                    <p:animEffect transition="in" filter="blinds(horizontal)">
                                      <p:cBhvr>
                                        <p:cTn id="7" dur="500"/>
                                        <p:tgtEl>
                                          <p:spTgt spid="7966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96677">
                                            <p:txEl>
                                              <p:pRg st="1" end="1"/>
                                            </p:txEl>
                                          </p:spTgt>
                                        </p:tgtEl>
                                        <p:attrNameLst>
                                          <p:attrName>style.visibility</p:attrName>
                                        </p:attrNameLst>
                                      </p:cBhvr>
                                      <p:to>
                                        <p:strVal val="visible"/>
                                      </p:to>
                                    </p:set>
                                    <p:animEffect transition="in" filter="blinds(horizontal)">
                                      <p:cBhvr>
                                        <p:cTn id="12" dur="500"/>
                                        <p:tgtEl>
                                          <p:spTgt spid="79667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96677">
                                            <p:txEl>
                                              <p:pRg st="2" end="2"/>
                                            </p:txEl>
                                          </p:spTgt>
                                        </p:tgtEl>
                                        <p:attrNameLst>
                                          <p:attrName>style.visibility</p:attrName>
                                        </p:attrNameLst>
                                      </p:cBhvr>
                                      <p:to>
                                        <p:strVal val="visible"/>
                                      </p:to>
                                    </p:set>
                                    <p:animEffect transition="in" filter="blinds(horizontal)">
                                      <p:cBhvr>
                                        <p:cTn id="17" dur="500"/>
                                        <p:tgtEl>
                                          <p:spTgt spid="79667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8626" name="Rectangle 2"/>
          <p:cNvSpPr>
            <a:spLocks noGrp="1" noChangeArrowheads="1"/>
          </p:cNvSpPr>
          <p:nvPr>
            <p:ph type="title"/>
          </p:nvPr>
        </p:nvSpPr>
        <p:spPr/>
        <p:txBody>
          <a:bodyPr>
            <a:normAutofit/>
          </a:bodyPr>
          <a:lstStyle/>
          <a:p>
            <a:r>
              <a:rPr lang="en-GB"/>
              <a:t>Vision 2012</a:t>
            </a:r>
          </a:p>
        </p:txBody>
      </p:sp>
      <p:sp>
        <p:nvSpPr>
          <p:cNvPr id="1178627" name="Rectangle 3"/>
          <p:cNvSpPr>
            <a:spLocks noGrp="1" noChangeArrowheads="1"/>
          </p:cNvSpPr>
          <p:nvPr>
            <p:ph idx="1"/>
          </p:nvPr>
        </p:nvSpPr>
        <p:spPr/>
        <p:txBody>
          <a:bodyPr/>
          <a:lstStyle/>
          <a:p>
            <a:r>
              <a:rPr lang="en-GB" dirty="0"/>
              <a:t>This is the year for you to be inspired to step out of your comfort zones to do new things, go to new places and have new desires and experiences</a:t>
            </a:r>
          </a:p>
          <a:p>
            <a:r>
              <a:rPr lang="en-GB" dirty="0"/>
              <a:t>Behold I am doing something </a:t>
            </a:r>
            <a:r>
              <a:rPr lang="en-GB" dirty="0" smtClean="0"/>
              <a:t>new; </a:t>
            </a:r>
            <a:r>
              <a:rPr lang="en-GB" dirty="0"/>
              <a:t>creative ideas, inspired inventions ingenious plans will spring forth</a:t>
            </a:r>
          </a:p>
          <a:p>
            <a:r>
              <a:rPr lang="en-GB" dirty="0"/>
              <a:t>2010 was the year of the eagle</a:t>
            </a:r>
          </a:p>
          <a:p>
            <a:r>
              <a:rPr lang="en-GB" dirty="0"/>
              <a:t>2011 was the year of the lion</a:t>
            </a:r>
          </a:p>
          <a:p>
            <a:r>
              <a:rPr lang="en-GB" dirty="0"/>
              <a:t>2012 is the year of the Ox</a:t>
            </a:r>
          </a:p>
        </p:txBody>
      </p:sp>
    </p:spTree>
    <p:extLst>
      <p:ext uri="{BB962C8B-B14F-4D97-AF65-F5344CB8AC3E}">
        <p14:creationId xmlns:p14="http://schemas.microsoft.com/office/powerpoint/2010/main" val="975739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78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786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786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786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786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8627"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9650" name="Rectangle 2"/>
          <p:cNvSpPr>
            <a:spLocks noGrp="1" noChangeArrowheads="1"/>
          </p:cNvSpPr>
          <p:nvPr>
            <p:ph type="title"/>
          </p:nvPr>
        </p:nvSpPr>
        <p:spPr/>
        <p:txBody>
          <a:bodyPr>
            <a:normAutofit/>
          </a:bodyPr>
          <a:lstStyle/>
          <a:p>
            <a:r>
              <a:rPr lang="en-GB"/>
              <a:t>Vision 2012</a:t>
            </a:r>
          </a:p>
        </p:txBody>
      </p:sp>
      <p:sp>
        <p:nvSpPr>
          <p:cNvPr id="1179651" name="Rectangle 3"/>
          <p:cNvSpPr>
            <a:spLocks noGrp="1" noChangeArrowheads="1"/>
          </p:cNvSpPr>
          <p:nvPr>
            <p:ph idx="1"/>
          </p:nvPr>
        </p:nvSpPr>
        <p:spPr/>
        <p:txBody>
          <a:bodyPr>
            <a:normAutofit/>
          </a:bodyPr>
          <a:lstStyle/>
          <a:p>
            <a:r>
              <a:rPr lang="en-GB" sz="3600" dirty="0"/>
              <a:t>Great strength great </a:t>
            </a:r>
            <a:r>
              <a:rPr lang="en-GB" sz="3600" dirty="0" smtClean="0"/>
              <a:t>and perseverance </a:t>
            </a:r>
            <a:r>
              <a:rPr lang="en-GB" sz="3600" dirty="0"/>
              <a:t>in new dimensions of prayer that will prevail</a:t>
            </a:r>
          </a:p>
          <a:p>
            <a:r>
              <a:rPr lang="en-GB" sz="3600" dirty="0"/>
              <a:t>The eagle will join with the lion to give great momentum to the Ox</a:t>
            </a:r>
          </a:p>
          <a:p>
            <a:r>
              <a:rPr lang="en-GB" sz="3600" dirty="0"/>
              <a:t>New yokes will be given, new fields will be ploughed, new vision and direction will be birthed, new seeds will be planted and new crops will be harvested</a:t>
            </a:r>
          </a:p>
        </p:txBody>
      </p:sp>
    </p:spTree>
    <p:extLst>
      <p:ext uri="{BB962C8B-B14F-4D97-AF65-F5344CB8AC3E}">
        <p14:creationId xmlns:p14="http://schemas.microsoft.com/office/powerpoint/2010/main" val="1773759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796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796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796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9651"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0674" name="Rectangle 2"/>
          <p:cNvSpPr>
            <a:spLocks noGrp="1" noChangeArrowheads="1"/>
          </p:cNvSpPr>
          <p:nvPr>
            <p:ph type="title"/>
          </p:nvPr>
        </p:nvSpPr>
        <p:spPr/>
        <p:txBody>
          <a:bodyPr>
            <a:normAutofit/>
          </a:bodyPr>
          <a:lstStyle/>
          <a:p>
            <a:r>
              <a:rPr lang="en-GB"/>
              <a:t>Vision 2012</a:t>
            </a:r>
          </a:p>
        </p:txBody>
      </p:sp>
      <p:sp>
        <p:nvSpPr>
          <p:cNvPr id="1180675" name="Rectangle 3"/>
          <p:cNvSpPr>
            <a:spLocks noGrp="1" noChangeArrowheads="1"/>
          </p:cNvSpPr>
          <p:nvPr>
            <p:ph idx="1"/>
          </p:nvPr>
        </p:nvSpPr>
        <p:spPr/>
        <p:txBody>
          <a:bodyPr/>
          <a:lstStyle/>
          <a:p>
            <a:r>
              <a:rPr lang="en-GB" sz="3600" spc="-150" dirty="0"/>
              <a:t>Behold for those who embrace this it will be a year of change like no other</a:t>
            </a:r>
          </a:p>
          <a:p>
            <a:r>
              <a:rPr lang="en-GB" sz="3600" spc="-150" dirty="0"/>
              <a:t>For those who </a:t>
            </a:r>
            <a:r>
              <a:rPr lang="en-GB" sz="3600" spc="-150" dirty="0" smtClean="0"/>
              <a:t>resist this their </a:t>
            </a:r>
            <a:r>
              <a:rPr lang="en-GB" sz="3600" spc="-150" dirty="0"/>
              <a:t>false coverings will be removed and they will be exposed</a:t>
            </a:r>
          </a:p>
          <a:p>
            <a:r>
              <a:rPr lang="en-GB" sz="3600" spc="-150" dirty="0"/>
              <a:t>I have spoken to the fig tree and it has withered there will be nothing to hide behind</a:t>
            </a:r>
          </a:p>
          <a:p>
            <a:r>
              <a:rPr lang="en-GB" sz="3600" spc="-150" dirty="0"/>
              <a:t>Fall on the rock and a great fragrance will be released from the brokenness of your souls</a:t>
            </a:r>
          </a:p>
        </p:txBody>
      </p:sp>
    </p:spTree>
    <p:extLst>
      <p:ext uri="{BB962C8B-B14F-4D97-AF65-F5344CB8AC3E}">
        <p14:creationId xmlns:p14="http://schemas.microsoft.com/office/powerpoint/2010/main" val="3583782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806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806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806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806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0675"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6674" name="Rectangle 2"/>
          <p:cNvSpPr>
            <a:spLocks noChangeArrowheads="1"/>
          </p:cNvSpPr>
          <p:nvPr/>
        </p:nvSpPr>
        <p:spPr bwMode="auto">
          <a:xfrm>
            <a:off x="179390" y="1196975"/>
            <a:ext cx="8569325" cy="5111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defRPr/>
            </a:pPr>
            <a:endParaRPr lang="en-US" sz="4800" b="1">
              <a:solidFill>
                <a:srgbClr val="99FF99"/>
              </a:solidFill>
              <a:effectLst>
                <a:outerShdw blurRad="38100" dist="38100" dir="2700000" algn="tl">
                  <a:srgbClr val="000000"/>
                </a:outerShdw>
              </a:effectLst>
            </a:endParaRPr>
          </a:p>
        </p:txBody>
      </p:sp>
      <p:sp>
        <p:nvSpPr>
          <p:cNvPr id="796675" name="Rectangle 3"/>
          <p:cNvSpPr>
            <a:spLocks noGrp="1" noChangeArrowheads="1"/>
          </p:cNvSpPr>
          <p:nvPr>
            <p:ph type="title"/>
          </p:nvPr>
        </p:nvSpPr>
        <p:spPr>
          <a:xfrm>
            <a:off x="468313" y="0"/>
            <a:ext cx="8229600" cy="736600"/>
          </a:xfrm>
        </p:spPr>
        <p:txBody>
          <a:bodyPr/>
          <a:lstStyle/>
          <a:p>
            <a:pPr eaLnBrk="1" hangingPunct="1">
              <a:defRPr/>
            </a:pPr>
            <a:r>
              <a:rPr lang="en-GB" smtClean="0"/>
              <a:t>Preparing for Destiny- Heart</a:t>
            </a:r>
          </a:p>
        </p:txBody>
      </p:sp>
      <p:sp>
        <p:nvSpPr>
          <p:cNvPr id="796677" name="Rectangle 5"/>
          <p:cNvSpPr>
            <a:spLocks noChangeArrowheads="1"/>
          </p:cNvSpPr>
          <p:nvPr/>
        </p:nvSpPr>
        <p:spPr bwMode="auto">
          <a:xfrm>
            <a:off x="0" y="1052514"/>
            <a:ext cx="9144000" cy="5805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lvl="0" indent="-342900">
              <a:spcBef>
                <a:spcPct val="50000"/>
              </a:spcBef>
              <a:buClr>
                <a:srgbClr val="FFFF00"/>
              </a:buClr>
              <a:buSzPct val="120000"/>
              <a:buFontTx/>
              <a:buChar char="•"/>
              <a:defRPr/>
            </a:pPr>
            <a:r>
              <a:rPr lang="en-GB" sz="3200" dirty="0" smtClean="0">
                <a:solidFill>
                  <a:srgbClr val="66FF66"/>
                </a:solidFill>
                <a:effectLst>
                  <a:outerShdw blurRad="38100" dist="38100" dir="2700000" algn="tl">
                    <a:srgbClr val="000000"/>
                  </a:outerShdw>
                </a:effectLst>
              </a:rPr>
              <a:t>15 Nov 2010</a:t>
            </a:r>
            <a:endParaRPr lang="en-GB" sz="3200" dirty="0" smtClean="0"/>
          </a:p>
          <a:p>
            <a:pPr marL="342900" indent="-342900">
              <a:spcBef>
                <a:spcPct val="50000"/>
              </a:spcBef>
              <a:buClr>
                <a:srgbClr val="FFFF00"/>
              </a:buClr>
              <a:buSzPct val="120000"/>
              <a:buFontTx/>
              <a:buChar char="•"/>
              <a:defRPr/>
            </a:pPr>
            <a:r>
              <a:rPr lang="en-GB" sz="3300" dirty="0" smtClean="0">
                <a:solidFill>
                  <a:srgbClr val="66FF66"/>
                </a:solidFill>
                <a:effectLst>
                  <a:outerShdw blurRad="38100" dist="38100" dir="2700000" algn="tl">
                    <a:srgbClr val="000000"/>
                  </a:outerShdw>
                </a:effectLst>
              </a:rPr>
              <a:t>I </a:t>
            </a:r>
            <a:r>
              <a:rPr lang="en-GB" sz="3300" dirty="0" smtClean="0">
                <a:solidFill>
                  <a:srgbClr val="66FF66"/>
                </a:solidFill>
                <a:effectLst>
                  <a:outerShdw blurRad="38100" dist="38100" dir="2700000" algn="tl">
                    <a:srgbClr val="000000"/>
                  </a:outerShdw>
                </a:effectLst>
              </a:rPr>
              <a:t>was enveloped by a</a:t>
            </a:r>
            <a:r>
              <a:rPr lang="en-GB" sz="3300" dirty="0" smtClean="0">
                <a:solidFill>
                  <a:srgbClr val="66FF66"/>
                </a:solidFill>
                <a:effectLst>
                  <a:outerShdw blurRad="38100" dist="38100" dir="2700000" algn="tl">
                    <a:srgbClr val="000000"/>
                  </a:outerShdw>
                </a:effectLst>
              </a:rPr>
              <a:t> </a:t>
            </a:r>
            <a:r>
              <a:rPr lang="en-GB" sz="3300" dirty="0" smtClean="0">
                <a:solidFill>
                  <a:srgbClr val="66FF66"/>
                </a:solidFill>
                <a:effectLst>
                  <a:outerShdw blurRad="38100" dist="38100" dir="2700000" algn="tl">
                    <a:srgbClr val="000000"/>
                  </a:outerShdw>
                </a:effectLst>
              </a:rPr>
              <a:t>cloud; it was glowing and flashing deep inside with many shades of colour. There was a flame of purest light; incandescent and luminescent like a nebular. I saw my scroll of destiny flash before my eyes and in the centre was a crucial point. All things were leading up to this point in time on the scroll and all things were then flowing from this point. I saw a fire, a flame</a:t>
            </a:r>
            <a:r>
              <a:rPr lang="en-GB" sz="3300" dirty="0" smtClean="0">
                <a:solidFill>
                  <a:srgbClr val="66FF66"/>
                </a:solidFill>
                <a:effectLst>
                  <a:outerShdw blurRad="38100" dist="38100" dir="2700000" algn="tl">
                    <a:srgbClr val="000000"/>
                  </a:outerShdw>
                </a:effectLst>
              </a:rPr>
              <a:t>.</a:t>
            </a:r>
            <a:endParaRPr lang="en-GB" sz="3300" dirty="0">
              <a:solidFill>
                <a:srgbClr val="66FF66"/>
              </a:solidFill>
              <a:effectLst>
                <a:outerShdw blurRad="38100" dist="38100" dir="2700000" algn="tl">
                  <a:srgbClr val="000000"/>
                </a:outerShdw>
              </a:effectLst>
            </a:endParaRPr>
          </a:p>
        </p:txBody>
      </p:sp>
    </p:spTree>
    <p:extLst>
      <p:ext uri="{BB962C8B-B14F-4D97-AF65-F5344CB8AC3E}">
        <p14:creationId xmlns:p14="http://schemas.microsoft.com/office/powerpoint/2010/main" val="3188866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96677">
                                            <p:txEl>
                                              <p:pRg st="0" end="0"/>
                                            </p:txEl>
                                          </p:spTgt>
                                        </p:tgtEl>
                                        <p:attrNameLst>
                                          <p:attrName>style.visibility</p:attrName>
                                        </p:attrNameLst>
                                      </p:cBhvr>
                                      <p:to>
                                        <p:strVal val="visible"/>
                                      </p:to>
                                    </p:set>
                                    <p:animEffect transition="in" filter="blinds(horizontal)">
                                      <p:cBhvr>
                                        <p:cTn id="7" dur="500"/>
                                        <p:tgtEl>
                                          <p:spTgt spid="7966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96677">
                                            <p:txEl>
                                              <p:pRg st="1" end="1"/>
                                            </p:txEl>
                                          </p:spTgt>
                                        </p:tgtEl>
                                        <p:attrNameLst>
                                          <p:attrName>style.visibility</p:attrName>
                                        </p:attrNameLst>
                                      </p:cBhvr>
                                      <p:to>
                                        <p:strVal val="visible"/>
                                      </p:to>
                                    </p:set>
                                    <p:animEffect transition="in" filter="blinds(horizontal)">
                                      <p:cBhvr>
                                        <p:cTn id="12" dur="500"/>
                                        <p:tgtEl>
                                          <p:spTgt spid="79667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6674" name="Rectangle 2"/>
          <p:cNvSpPr>
            <a:spLocks noChangeArrowheads="1"/>
          </p:cNvSpPr>
          <p:nvPr/>
        </p:nvSpPr>
        <p:spPr bwMode="auto">
          <a:xfrm>
            <a:off x="179390" y="1196975"/>
            <a:ext cx="8569325" cy="5111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defRPr/>
            </a:pPr>
            <a:endParaRPr lang="en-US" sz="4800" b="1">
              <a:solidFill>
                <a:srgbClr val="99FF99"/>
              </a:solidFill>
              <a:effectLst>
                <a:outerShdw blurRad="38100" dist="38100" dir="2700000" algn="tl">
                  <a:srgbClr val="000000"/>
                </a:outerShdw>
              </a:effectLst>
            </a:endParaRPr>
          </a:p>
        </p:txBody>
      </p:sp>
      <p:sp>
        <p:nvSpPr>
          <p:cNvPr id="796675" name="Rectangle 3"/>
          <p:cNvSpPr>
            <a:spLocks noGrp="1" noChangeArrowheads="1"/>
          </p:cNvSpPr>
          <p:nvPr>
            <p:ph type="title"/>
          </p:nvPr>
        </p:nvSpPr>
        <p:spPr>
          <a:xfrm>
            <a:off x="468313" y="0"/>
            <a:ext cx="8229600" cy="736600"/>
          </a:xfrm>
        </p:spPr>
        <p:txBody>
          <a:bodyPr/>
          <a:lstStyle/>
          <a:p>
            <a:pPr eaLnBrk="1" hangingPunct="1">
              <a:defRPr/>
            </a:pPr>
            <a:r>
              <a:rPr lang="en-GB" smtClean="0"/>
              <a:t>Preparing for Destiny- Heart</a:t>
            </a:r>
          </a:p>
        </p:txBody>
      </p:sp>
      <p:sp>
        <p:nvSpPr>
          <p:cNvPr id="796677" name="Rectangle 5"/>
          <p:cNvSpPr>
            <a:spLocks noChangeArrowheads="1"/>
          </p:cNvSpPr>
          <p:nvPr/>
        </p:nvSpPr>
        <p:spPr bwMode="auto">
          <a:xfrm>
            <a:off x="0" y="1052514"/>
            <a:ext cx="9144000" cy="554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50000"/>
              </a:spcBef>
              <a:buClr>
                <a:srgbClr val="FFFF00"/>
              </a:buClr>
              <a:buSzPct val="120000"/>
              <a:buFontTx/>
              <a:buChar char="•"/>
              <a:defRPr/>
            </a:pPr>
            <a:r>
              <a:rPr lang="en-GB" sz="3400" dirty="0">
                <a:solidFill>
                  <a:srgbClr val="66FF66"/>
                </a:solidFill>
                <a:effectLst>
                  <a:outerShdw blurRad="38100" dist="38100" dir="2700000" algn="tl">
                    <a:srgbClr val="000000"/>
                  </a:outerShdw>
                </a:effectLst>
              </a:rPr>
              <a:t>Jan to May 2011</a:t>
            </a:r>
          </a:p>
          <a:p>
            <a:pPr marL="342900" lvl="0" indent="-342900">
              <a:spcBef>
                <a:spcPct val="50000"/>
              </a:spcBef>
              <a:buClr>
                <a:srgbClr val="FFFF00"/>
              </a:buClr>
              <a:buSzPct val="120000"/>
              <a:buFontTx/>
              <a:buChar char="•"/>
              <a:defRPr/>
            </a:pPr>
            <a:r>
              <a:rPr lang="en-GB" sz="3400" dirty="0" smtClean="0">
                <a:solidFill>
                  <a:srgbClr val="66FF66"/>
                </a:solidFill>
                <a:effectLst>
                  <a:outerShdw blurRad="38100" dist="38100" dir="2700000" algn="tl">
                    <a:srgbClr val="000000"/>
                  </a:outerShdw>
                </a:effectLst>
              </a:rPr>
              <a:t>Encounters in a dark cloud</a:t>
            </a:r>
          </a:p>
          <a:p>
            <a:pPr marL="342900" lvl="0" indent="-342900">
              <a:spcBef>
                <a:spcPct val="50000"/>
              </a:spcBef>
              <a:buClr>
                <a:srgbClr val="FFFF00"/>
              </a:buClr>
              <a:buSzPct val="120000"/>
              <a:buFontTx/>
              <a:buChar char="•"/>
              <a:defRPr/>
            </a:pPr>
            <a:r>
              <a:rPr lang="en-GB" sz="3400" dirty="0">
                <a:solidFill>
                  <a:srgbClr val="66FF66"/>
                </a:solidFill>
                <a:effectLst>
                  <a:outerShdw blurRad="38100" dist="38100" dir="2700000" algn="tl">
                    <a:srgbClr val="000000"/>
                  </a:outerShdw>
                </a:effectLst>
              </a:rPr>
              <a:t>Gen 15:12 Now when the sun was going down, a deep sleep fell upon Abram; and behold, terror and great darkness fell upon him.</a:t>
            </a:r>
            <a:endParaRPr lang="en-GB" sz="3400" dirty="0" smtClean="0">
              <a:solidFill>
                <a:srgbClr val="66FF66"/>
              </a:solidFill>
              <a:effectLst>
                <a:outerShdw blurRad="38100" dist="38100" dir="2700000" algn="tl">
                  <a:srgbClr val="000000"/>
                </a:outerShdw>
              </a:effectLst>
            </a:endParaRPr>
          </a:p>
          <a:p>
            <a:pPr marL="342900" lvl="0" indent="-342900">
              <a:spcBef>
                <a:spcPct val="50000"/>
              </a:spcBef>
              <a:buClr>
                <a:srgbClr val="FFFF00"/>
              </a:buClr>
              <a:buSzPct val="120000"/>
              <a:buFontTx/>
              <a:buChar char="•"/>
              <a:defRPr/>
            </a:pPr>
            <a:r>
              <a:rPr lang="en-GB" sz="3400" dirty="0" err="1" smtClean="0">
                <a:solidFill>
                  <a:srgbClr val="66FF66"/>
                </a:solidFill>
                <a:effectLst>
                  <a:outerShdw blurRad="38100" dist="38100" dir="2700000" algn="tl">
                    <a:srgbClr val="000000"/>
                  </a:outerShdw>
                </a:effectLst>
              </a:rPr>
              <a:t>Deut</a:t>
            </a:r>
            <a:r>
              <a:rPr lang="en-GB" sz="3400" dirty="0">
                <a:solidFill>
                  <a:srgbClr val="66FF66"/>
                </a:solidFill>
                <a:effectLst>
                  <a:outerShdw blurRad="38100" dist="38100" dir="2700000" algn="tl">
                    <a:srgbClr val="000000"/>
                  </a:outerShdw>
                </a:effectLst>
              </a:rPr>
              <a:t> </a:t>
            </a:r>
            <a:r>
              <a:rPr lang="en-GB" sz="3400" dirty="0" smtClean="0">
                <a:solidFill>
                  <a:srgbClr val="66FF66"/>
                </a:solidFill>
                <a:effectLst>
                  <a:outerShdw blurRad="38100" dist="38100" dir="2700000" algn="tl">
                    <a:srgbClr val="000000"/>
                  </a:outerShdw>
                </a:effectLst>
              </a:rPr>
              <a:t>4:11 the </a:t>
            </a:r>
            <a:r>
              <a:rPr lang="en-GB" sz="3400" dirty="0">
                <a:solidFill>
                  <a:srgbClr val="66FF66"/>
                </a:solidFill>
                <a:effectLst>
                  <a:outerShdw blurRad="38100" dist="38100" dir="2700000" algn="tl">
                    <a:srgbClr val="000000"/>
                  </a:outerShdw>
                </a:effectLst>
              </a:rPr>
              <a:t>mountain burned with fire to the very heart of the heavens: darkness, cloud and thick gloom</a:t>
            </a:r>
            <a:r>
              <a:rPr lang="en-GB" sz="3400" dirty="0" smtClean="0">
                <a:solidFill>
                  <a:srgbClr val="66FF66"/>
                </a:solidFill>
                <a:effectLst>
                  <a:outerShdw blurRad="38100" dist="38100" dir="2700000" algn="tl">
                    <a:srgbClr val="000000"/>
                  </a:outerShdw>
                </a:effectLst>
              </a:rPr>
              <a:t>.</a:t>
            </a:r>
            <a:endParaRPr lang="en-GB" sz="3400" dirty="0">
              <a:solidFill>
                <a:srgbClr val="66FF66"/>
              </a:solidFill>
              <a:effectLst>
                <a:outerShdw blurRad="38100" dist="38100" dir="2700000" algn="tl">
                  <a:srgbClr val="000000"/>
                </a:outerShdw>
              </a:effectLst>
            </a:endParaRPr>
          </a:p>
        </p:txBody>
      </p:sp>
    </p:spTree>
    <p:extLst>
      <p:ext uri="{BB962C8B-B14F-4D97-AF65-F5344CB8AC3E}">
        <p14:creationId xmlns:p14="http://schemas.microsoft.com/office/powerpoint/2010/main" val="829437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96677">
                                            <p:txEl>
                                              <p:pRg st="0" end="0"/>
                                            </p:txEl>
                                          </p:spTgt>
                                        </p:tgtEl>
                                        <p:attrNameLst>
                                          <p:attrName>style.visibility</p:attrName>
                                        </p:attrNameLst>
                                      </p:cBhvr>
                                      <p:to>
                                        <p:strVal val="visible"/>
                                      </p:to>
                                    </p:set>
                                    <p:animEffect transition="in" filter="blinds(horizontal)">
                                      <p:cBhvr>
                                        <p:cTn id="7" dur="500"/>
                                        <p:tgtEl>
                                          <p:spTgt spid="7966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96677">
                                            <p:txEl>
                                              <p:pRg st="1" end="1"/>
                                            </p:txEl>
                                          </p:spTgt>
                                        </p:tgtEl>
                                        <p:attrNameLst>
                                          <p:attrName>style.visibility</p:attrName>
                                        </p:attrNameLst>
                                      </p:cBhvr>
                                      <p:to>
                                        <p:strVal val="visible"/>
                                      </p:to>
                                    </p:set>
                                    <p:animEffect transition="in" filter="blinds(horizontal)">
                                      <p:cBhvr>
                                        <p:cTn id="12" dur="500"/>
                                        <p:tgtEl>
                                          <p:spTgt spid="79667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96677">
                                            <p:txEl>
                                              <p:pRg st="2" end="2"/>
                                            </p:txEl>
                                          </p:spTgt>
                                        </p:tgtEl>
                                        <p:attrNameLst>
                                          <p:attrName>style.visibility</p:attrName>
                                        </p:attrNameLst>
                                      </p:cBhvr>
                                      <p:to>
                                        <p:strVal val="visible"/>
                                      </p:to>
                                    </p:set>
                                    <p:animEffect transition="in" filter="blinds(horizontal)">
                                      <p:cBhvr>
                                        <p:cTn id="17" dur="500"/>
                                        <p:tgtEl>
                                          <p:spTgt spid="79667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96677">
                                            <p:txEl>
                                              <p:pRg st="3" end="3"/>
                                            </p:txEl>
                                          </p:spTgt>
                                        </p:tgtEl>
                                        <p:attrNameLst>
                                          <p:attrName>style.visibility</p:attrName>
                                        </p:attrNameLst>
                                      </p:cBhvr>
                                      <p:to>
                                        <p:strVal val="visible"/>
                                      </p:to>
                                    </p:set>
                                    <p:animEffect transition="in" filter="blinds(horizontal)">
                                      <p:cBhvr>
                                        <p:cTn id="22" dur="500"/>
                                        <p:tgtEl>
                                          <p:spTgt spid="79667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6674" name="Rectangle 2"/>
          <p:cNvSpPr>
            <a:spLocks noChangeArrowheads="1"/>
          </p:cNvSpPr>
          <p:nvPr/>
        </p:nvSpPr>
        <p:spPr bwMode="auto">
          <a:xfrm>
            <a:off x="179390" y="1196975"/>
            <a:ext cx="8569325" cy="5111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defRPr/>
            </a:pPr>
            <a:endParaRPr lang="en-US" sz="4800" b="1">
              <a:solidFill>
                <a:srgbClr val="99FF99"/>
              </a:solidFill>
              <a:effectLst>
                <a:outerShdw blurRad="38100" dist="38100" dir="2700000" algn="tl">
                  <a:srgbClr val="000000"/>
                </a:outerShdw>
              </a:effectLst>
            </a:endParaRPr>
          </a:p>
        </p:txBody>
      </p:sp>
      <p:sp>
        <p:nvSpPr>
          <p:cNvPr id="796675" name="Rectangle 3"/>
          <p:cNvSpPr>
            <a:spLocks noGrp="1" noChangeArrowheads="1"/>
          </p:cNvSpPr>
          <p:nvPr>
            <p:ph type="title"/>
          </p:nvPr>
        </p:nvSpPr>
        <p:spPr>
          <a:xfrm>
            <a:off x="468313" y="0"/>
            <a:ext cx="8229600" cy="736600"/>
          </a:xfrm>
        </p:spPr>
        <p:txBody>
          <a:bodyPr/>
          <a:lstStyle/>
          <a:p>
            <a:pPr eaLnBrk="1" hangingPunct="1">
              <a:defRPr/>
            </a:pPr>
            <a:r>
              <a:rPr lang="en-GB" smtClean="0"/>
              <a:t>Preparing for Destiny- Heart</a:t>
            </a:r>
          </a:p>
        </p:txBody>
      </p:sp>
      <p:sp>
        <p:nvSpPr>
          <p:cNvPr id="796677" name="Rectangle 5"/>
          <p:cNvSpPr>
            <a:spLocks noChangeArrowheads="1"/>
          </p:cNvSpPr>
          <p:nvPr/>
        </p:nvSpPr>
        <p:spPr bwMode="auto">
          <a:xfrm>
            <a:off x="179390" y="980728"/>
            <a:ext cx="8785225" cy="5616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lvl="0" indent="-342900">
              <a:spcBef>
                <a:spcPct val="50000"/>
              </a:spcBef>
              <a:buClr>
                <a:srgbClr val="FFFF00"/>
              </a:buClr>
              <a:buSzPct val="120000"/>
              <a:buFontTx/>
              <a:buChar char="•"/>
              <a:defRPr/>
            </a:pPr>
            <a:r>
              <a:rPr lang="en-GB" sz="3600" dirty="0">
                <a:solidFill>
                  <a:srgbClr val="66FF66"/>
                </a:solidFill>
                <a:effectLst>
                  <a:outerShdw blurRad="38100" dist="38100" dir="2700000" algn="tl">
                    <a:srgbClr val="000000"/>
                  </a:outerShdw>
                </a:effectLst>
              </a:rPr>
              <a:t>Psa 18:11 He made darkness His hiding place, His canopy around </a:t>
            </a:r>
            <a:r>
              <a:rPr lang="en-GB" sz="3600" dirty="0" smtClean="0">
                <a:solidFill>
                  <a:srgbClr val="66FF66"/>
                </a:solidFill>
                <a:effectLst>
                  <a:outerShdw blurRad="38100" dist="38100" dir="2700000" algn="tl">
                    <a:srgbClr val="000000"/>
                  </a:outerShdw>
                </a:effectLst>
              </a:rPr>
              <a:t>Him, Darkness </a:t>
            </a:r>
            <a:r>
              <a:rPr lang="en-GB" sz="3600" dirty="0">
                <a:solidFill>
                  <a:srgbClr val="66FF66"/>
                </a:solidFill>
                <a:effectLst>
                  <a:outerShdw blurRad="38100" dist="38100" dir="2700000" algn="tl">
                    <a:srgbClr val="000000"/>
                  </a:outerShdw>
                </a:effectLst>
              </a:rPr>
              <a:t>of waters, thick clouds of the </a:t>
            </a:r>
            <a:r>
              <a:rPr lang="en-GB" sz="3600" dirty="0" smtClean="0">
                <a:solidFill>
                  <a:srgbClr val="66FF66"/>
                </a:solidFill>
                <a:effectLst>
                  <a:outerShdw blurRad="38100" dist="38100" dir="2700000" algn="tl">
                    <a:srgbClr val="000000"/>
                  </a:outerShdw>
                </a:effectLst>
              </a:rPr>
              <a:t>skies.12 </a:t>
            </a:r>
            <a:r>
              <a:rPr lang="en-GB" sz="3600" dirty="0">
                <a:solidFill>
                  <a:srgbClr val="66FF66"/>
                </a:solidFill>
                <a:effectLst>
                  <a:outerShdw blurRad="38100" dist="38100" dir="2700000" algn="tl">
                    <a:srgbClr val="000000"/>
                  </a:outerShdw>
                </a:effectLst>
              </a:rPr>
              <a:t>From the brightness before Him passed His thick clouds</a:t>
            </a:r>
            <a:r>
              <a:rPr lang="en-GB" sz="3600" dirty="0" smtClean="0">
                <a:solidFill>
                  <a:srgbClr val="66FF66"/>
                </a:solidFill>
                <a:effectLst>
                  <a:outerShdw blurRad="38100" dist="38100" dir="2700000" algn="tl">
                    <a:srgbClr val="000000"/>
                  </a:outerShdw>
                </a:effectLst>
              </a:rPr>
              <a:t>,</a:t>
            </a:r>
          </a:p>
          <a:p>
            <a:pPr marL="342900" lvl="0" indent="-342900">
              <a:spcBef>
                <a:spcPct val="50000"/>
              </a:spcBef>
              <a:buClr>
                <a:srgbClr val="FFFF00"/>
              </a:buClr>
              <a:buSzPct val="120000"/>
              <a:buFontTx/>
              <a:buChar char="•"/>
              <a:defRPr/>
            </a:pPr>
            <a:r>
              <a:rPr lang="en-GB" sz="3600" dirty="0">
                <a:solidFill>
                  <a:srgbClr val="66FF66"/>
                </a:solidFill>
                <a:effectLst>
                  <a:outerShdw blurRad="38100" dist="38100" dir="2700000" algn="tl">
                    <a:srgbClr val="000000"/>
                  </a:outerShdw>
                </a:effectLst>
              </a:rPr>
              <a:t>Psa 97:2 Clouds and thick darkness surround </a:t>
            </a:r>
            <a:r>
              <a:rPr lang="en-GB" sz="3600" dirty="0" smtClean="0">
                <a:solidFill>
                  <a:srgbClr val="66FF66"/>
                </a:solidFill>
                <a:effectLst>
                  <a:outerShdw blurRad="38100" dist="38100" dir="2700000" algn="tl">
                    <a:srgbClr val="000000"/>
                  </a:outerShdw>
                </a:effectLst>
              </a:rPr>
              <a:t>Him; Righteousness </a:t>
            </a:r>
            <a:r>
              <a:rPr lang="en-GB" sz="3600" dirty="0">
                <a:solidFill>
                  <a:srgbClr val="66FF66"/>
                </a:solidFill>
                <a:effectLst>
                  <a:outerShdw blurRad="38100" dist="38100" dir="2700000" algn="tl">
                    <a:srgbClr val="000000"/>
                  </a:outerShdw>
                </a:effectLst>
              </a:rPr>
              <a:t>and justice are the foundation of His throne. </a:t>
            </a:r>
            <a:endParaRPr lang="en-GB" sz="3600" dirty="0" smtClean="0">
              <a:solidFill>
                <a:srgbClr val="66FF66"/>
              </a:solidFill>
              <a:effectLst>
                <a:outerShdw blurRad="38100" dist="38100" dir="2700000" algn="tl">
                  <a:srgbClr val="000000"/>
                </a:outerShdw>
              </a:effectLst>
            </a:endParaRPr>
          </a:p>
        </p:txBody>
      </p:sp>
    </p:spTree>
    <p:extLst>
      <p:ext uri="{BB962C8B-B14F-4D97-AF65-F5344CB8AC3E}">
        <p14:creationId xmlns:p14="http://schemas.microsoft.com/office/powerpoint/2010/main" val="889663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96677">
                                            <p:txEl>
                                              <p:pRg st="0" end="0"/>
                                            </p:txEl>
                                          </p:spTgt>
                                        </p:tgtEl>
                                        <p:attrNameLst>
                                          <p:attrName>style.visibility</p:attrName>
                                        </p:attrNameLst>
                                      </p:cBhvr>
                                      <p:to>
                                        <p:strVal val="visible"/>
                                      </p:to>
                                    </p:set>
                                    <p:animEffect transition="in" filter="blinds(horizontal)">
                                      <p:cBhvr>
                                        <p:cTn id="7" dur="500"/>
                                        <p:tgtEl>
                                          <p:spTgt spid="7966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96677">
                                            <p:txEl>
                                              <p:pRg st="1" end="1"/>
                                            </p:txEl>
                                          </p:spTgt>
                                        </p:tgtEl>
                                        <p:attrNameLst>
                                          <p:attrName>style.visibility</p:attrName>
                                        </p:attrNameLst>
                                      </p:cBhvr>
                                      <p:to>
                                        <p:strVal val="visible"/>
                                      </p:to>
                                    </p:set>
                                    <p:animEffect transition="in" filter="blinds(horizontal)">
                                      <p:cBhvr>
                                        <p:cTn id="12" dur="500"/>
                                        <p:tgtEl>
                                          <p:spTgt spid="79667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6674" name="Rectangle 2"/>
          <p:cNvSpPr>
            <a:spLocks noChangeArrowheads="1"/>
          </p:cNvSpPr>
          <p:nvPr/>
        </p:nvSpPr>
        <p:spPr bwMode="auto">
          <a:xfrm>
            <a:off x="179390" y="1196975"/>
            <a:ext cx="8569325" cy="5111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defRPr/>
            </a:pPr>
            <a:endParaRPr lang="en-US" sz="4800" b="1">
              <a:solidFill>
                <a:srgbClr val="99FF99"/>
              </a:solidFill>
              <a:effectLst>
                <a:outerShdw blurRad="38100" dist="38100" dir="2700000" algn="tl">
                  <a:srgbClr val="000000"/>
                </a:outerShdw>
              </a:effectLst>
            </a:endParaRPr>
          </a:p>
        </p:txBody>
      </p:sp>
      <p:sp>
        <p:nvSpPr>
          <p:cNvPr id="796675" name="Rectangle 3"/>
          <p:cNvSpPr>
            <a:spLocks noGrp="1" noChangeArrowheads="1"/>
          </p:cNvSpPr>
          <p:nvPr>
            <p:ph type="title"/>
          </p:nvPr>
        </p:nvSpPr>
        <p:spPr>
          <a:xfrm>
            <a:off x="468313" y="0"/>
            <a:ext cx="8229600" cy="736600"/>
          </a:xfrm>
        </p:spPr>
        <p:txBody>
          <a:bodyPr/>
          <a:lstStyle/>
          <a:p>
            <a:pPr eaLnBrk="1" hangingPunct="1">
              <a:defRPr/>
            </a:pPr>
            <a:r>
              <a:rPr lang="en-GB" smtClean="0"/>
              <a:t>Preparing for Destiny- Heart</a:t>
            </a:r>
          </a:p>
        </p:txBody>
      </p:sp>
      <p:sp>
        <p:nvSpPr>
          <p:cNvPr id="796677" name="Rectangle 5"/>
          <p:cNvSpPr>
            <a:spLocks noChangeArrowheads="1"/>
          </p:cNvSpPr>
          <p:nvPr/>
        </p:nvSpPr>
        <p:spPr bwMode="auto">
          <a:xfrm>
            <a:off x="0" y="908720"/>
            <a:ext cx="9144000" cy="5949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lvl="0" indent="-342900">
              <a:spcBef>
                <a:spcPct val="50000"/>
              </a:spcBef>
              <a:buClr>
                <a:srgbClr val="FFFF00"/>
              </a:buClr>
              <a:buSzPct val="120000"/>
              <a:buFontTx/>
              <a:buChar char="•"/>
              <a:defRPr/>
            </a:pPr>
            <a:r>
              <a:rPr lang="en-GB" sz="3200" dirty="0" smtClean="0">
                <a:solidFill>
                  <a:srgbClr val="66FF66"/>
                </a:solidFill>
                <a:effectLst>
                  <a:outerShdw blurRad="38100" dist="38100" dir="2700000" algn="tl">
                    <a:srgbClr val="000000"/>
                  </a:outerShdw>
                </a:effectLst>
              </a:rPr>
              <a:t>3</a:t>
            </a:r>
            <a:r>
              <a:rPr lang="en-GB" sz="3200" baseline="30000" dirty="0" smtClean="0">
                <a:solidFill>
                  <a:srgbClr val="66FF66"/>
                </a:solidFill>
                <a:effectLst>
                  <a:outerShdw blurRad="38100" dist="38100" dir="2700000" algn="tl">
                    <a:srgbClr val="000000"/>
                  </a:outerShdw>
                </a:effectLst>
              </a:rPr>
              <a:t>rd</a:t>
            </a:r>
            <a:r>
              <a:rPr lang="en-GB" sz="3200" dirty="0" smtClean="0">
                <a:solidFill>
                  <a:srgbClr val="66FF66"/>
                </a:solidFill>
                <a:effectLst>
                  <a:outerShdw blurRad="38100" dist="38100" dir="2700000" algn="tl">
                    <a:srgbClr val="000000"/>
                  </a:outerShdw>
                </a:effectLst>
              </a:rPr>
              <a:t> </a:t>
            </a:r>
            <a:r>
              <a:rPr lang="en-GB" sz="3200" dirty="0">
                <a:solidFill>
                  <a:srgbClr val="66FF66"/>
                </a:solidFill>
                <a:effectLst>
                  <a:outerShdw blurRad="38100" dist="38100" dir="2700000" algn="tl">
                    <a:srgbClr val="000000"/>
                  </a:outerShdw>
                </a:effectLst>
              </a:rPr>
              <a:t>May 2011 Father how do I meet You in the fire and the smoke?</a:t>
            </a:r>
          </a:p>
          <a:p>
            <a:pPr marL="342900" lvl="0" indent="-342900">
              <a:spcBef>
                <a:spcPct val="50000"/>
              </a:spcBef>
              <a:buClr>
                <a:srgbClr val="FFFF00"/>
              </a:buClr>
              <a:buSzPct val="120000"/>
              <a:buFontTx/>
              <a:buChar char="•"/>
              <a:defRPr/>
            </a:pPr>
            <a:r>
              <a:rPr lang="en-GB" sz="3200" dirty="0">
                <a:solidFill>
                  <a:srgbClr val="66FF66"/>
                </a:solidFill>
                <a:effectLst>
                  <a:outerShdw blurRad="38100" dist="38100" dir="2700000" algn="tl">
                    <a:srgbClr val="000000"/>
                  </a:outerShdw>
                </a:effectLst>
              </a:rPr>
              <a:t>Son you have met Me but you have not been hungry and thirsty enough to come where I am in the thick cloud. You have held back, you have been fearful. You have not been ready to surrender everything. If you really want to come you can but you will never be then the same. You can’t act the same. You must want to come above all </a:t>
            </a:r>
            <a:r>
              <a:rPr lang="en-GB" sz="3200" dirty="0" smtClean="0">
                <a:solidFill>
                  <a:srgbClr val="66FF66"/>
                </a:solidFill>
                <a:effectLst>
                  <a:outerShdw blurRad="38100" dist="38100" dir="2700000" algn="tl">
                    <a:srgbClr val="000000"/>
                  </a:outerShdw>
                </a:effectLst>
              </a:rPr>
              <a:t>else, </a:t>
            </a:r>
            <a:r>
              <a:rPr lang="en-GB" sz="3200" dirty="0">
                <a:solidFill>
                  <a:srgbClr val="66FF66"/>
                </a:solidFill>
                <a:effectLst>
                  <a:outerShdw blurRad="38100" dist="38100" dir="2700000" algn="tl">
                    <a:srgbClr val="000000"/>
                  </a:outerShdw>
                </a:effectLst>
              </a:rPr>
              <a:t>you must need to come. </a:t>
            </a:r>
          </a:p>
          <a:p>
            <a:pPr marL="342900" lvl="0" indent="-342900">
              <a:spcBef>
                <a:spcPct val="50000"/>
              </a:spcBef>
              <a:buClr>
                <a:srgbClr val="FFFF00"/>
              </a:buClr>
              <a:buSzPct val="120000"/>
              <a:buFontTx/>
              <a:buChar char="•"/>
              <a:defRPr/>
            </a:pPr>
            <a:endParaRPr lang="en-GB" sz="3200" dirty="0">
              <a:solidFill>
                <a:srgbClr val="66FF66"/>
              </a:solidFill>
              <a:effectLst>
                <a:outerShdw blurRad="38100" dist="38100" dir="2700000" algn="tl">
                  <a:srgbClr val="000000"/>
                </a:outerShdw>
              </a:effectLst>
            </a:endParaRPr>
          </a:p>
        </p:txBody>
      </p:sp>
    </p:spTree>
    <p:extLst>
      <p:ext uri="{BB962C8B-B14F-4D97-AF65-F5344CB8AC3E}">
        <p14:creationId xmlns:p14="http://schemas.microsoft.com/office/powerpoint/2010/main" val="1048268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96677">
                                            <p:txEl>
                                              <p:pRg st="0" end="0"/>
                                            </p:txEl>
                                          </p:spTgt>
                                        </p:tgtEl>
                                        <p:attrNameLst>
                                          <p:attrName>style.visibility</p:attrName>
                                        </p:attrNameLst>
                                      </p:cBhvr>
                                      <p:to>
                                        <p:strVal val="visible"/>
                                      </p:to>
                                    </p:set>
                                    <p:animEffect transition="in" filter="blinds(horizontal)">
                                      <p:cBhvr>
                                        <p:cTn id="7" dur="500"/>
                                        <p:tgtEl>
                                          <p:spTgt spid="7966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96677">
                                            <p:txEl>
                                              <p:pRg st="1" end="1"/>
                                            </p:txEl>
                                          </p:spTgt>
                                        </p:tgtEl>
                                        <p:attrNameLst>
                                          <p:attrName>style.visibility</p:attrName>
                                        </p:attrNameLst>
                                      </p:cBhvr>
                                      <p:to>
                                        <p:strVal val="visible"/>
                                      </p:to>
                                    </p:set>
                                    <p:animEffect transition="in" filter="blinds(horizontal)">
                                      <p:cBhvr>
                                        <p:cTn id="12" dur="500"/>
                                        <p:tgtEl>
                                          <p:spTgt spid="79667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aster">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156686</TotalTime>
  <Words>3967</Words>
  <Application>Microsoft Office PowerPoint</Application>
  <PresentationFormat>On-screen Show (4:3)</PresentationFormat>
  <Paragraphs>255</Paragraphs>
  <Slides>52</Slides>
  <Notes>13</Notes>
  <HiddenSlides>0</HiddenSlides>
  <MMClips>0</MMClips>
  <ScaleCrop>false</ScaleCrop>
  <HeadingPairs>
    <vt:vector size="4" baseType="variant">
      <vt:variant>
        <vt:lpstr>Theme</vt:lpstr>
      </vt:variant>
      <vt:variant>
        <vt:i4>4</vt:i4>
      </vt:variant>
      <vt:variant>
        <vt:lpstr>Slide Titles</vt:lpstr>
      </vt:variant>
      <vt:variant>
        <vt:i4>52</vt:i4>
      </vt:variant>
    </vt:vector>
  </HeadingPairs>
  <TitlesOfParts>
    <vt:vector size="56" baseType="lpstr">
      <vt:lpstr>master</vt:lpstr>
      <vt:lpstr>Ocean</vt:lpstr>
      <vt:lpstr>2_Ocean</vt:lpstr>
      <vt:lpstr>Default Design</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PowerPoint Presentation</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PowerPoint Presentation</vt:lpstr>
      <vt:lpstr>Preparing for Destiny- Heart</vt:lpstr>
      <vt:lpstr>Vision 2012</vt:lpstr>
      <vt:lpstr>Vision 2012</vt:lpstr>
      <vt:lpstr>Vision 2012</vt:lpstr>
      <vt:lpstr>Vision 2012</vt:lpstr>
      <vt:lpstr>Vision 2012</vt:lpstr>
      <vt:lpstr>Vision 2012</vt:lpstr>
      <vt:lpstr>Vision 2012</vt:lpstr>
      <vt:lpstr>Vision 2012</vt:lpstr>
      <vt:lpstr>Vision 2012</vt:lpstr>
      <vt:lpstr>Vision 2012</vt:lpstr>
    </vt:vector>
  </TitlesOfParts>
  <Company>FREEDOM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Mike Parsons</dc:creator>
  <cp:lastModifiedBy>Mike Parsons</cp:lastModifiedBy>
  <cp:revision>630</cp:revision>
  <dcterms:created xsi:type="dcterms:W3CDTF">2011-05-11T11:14:13Z</dcterms:created>
  <dcterms:modified xsi:type="dcterms:W3CDTF">2012-03-11T13:28:58Z</dcterms:modified>
</cp:coreProperties>
</file>