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285" r:id="rId3"/>
    <p:sldId id="257" r:id="rId4"/>
    <p:sldId id="258" r:id="rId5"/>
    <p:sldId id="259" r:id="rId6"/>
    <p:sldId id="260" r:id="rId7"/>
    <p:sldId id="282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6" r:id="rId24"/>
    <p:sldId id="286" r:id="rId25"/>
    <p:sldId id="283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9D5"/>
    <a:srgbClr val="B17ED8"/>
    <a:srgbClr val="FF5DD5"/>
    <a:srgbClr val="A66BD3"/>
    <a:srgbClr val="8DB4E3"/>
    <a:srgbClr val="FF33CC"/>
    <a:srgbClr val="FA58C4"/>
    <a:srgbClr val="FFFF66"/>
    <a:srgbClr val="C39BE1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2CB74-64CF-4CE7-8626-54B80832F284}" type="datetimeFigureOut">
              <a:rPr lang="en-GB" smtClean="0"/>
              <a:t>29/11/2014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53446-47D9-4558-B570-E5852AD04C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3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53446-47D9-4558-B570-E5852AD04CA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65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53446-47D9-4558-B570-E5852AD04CA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65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53446-47D9-4558-B570-E5852AD04CA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65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53446-47D9-4558-B570-E5852AD04CA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65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EEC9-9E73-48D5-BD7D-B739F2C4CBCB}" type="datetimeFigureOut">
              <a:rPr lang="en-GB" smtClean="0"/>
              <a:t>29/11/2014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85C-42BA-4F29-A43C-93DDDB327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61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EEC9-9E73-48D5-BD7D-B739F2C4CBCB}" type="datetimeFigureOut">
              <a:rPr lang="en-GB" smtClean="0"/>
              <a:t>29/11/2014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85C-42BA-4F29-A43C-93DDDB327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1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EEC9-9E73-48D5-BD7D-B739F2C4CBCB}" type="datetimeFigureOut">
              <a:rPr lang="en-GB" smtClean="0"/>
              <a:t>29/11/2014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85C-42BA-4F29-A43C-93DDDB327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EEC9-9E73-48D5-BD7D-B739F2C4CBCB}" type="datetimeFigureOut">
              <a:rPr lang="en-GB" smtClean="0"/>
              <a:t>29/11/2014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85C-42BA-4F29-A43C-93DDDB327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0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EEC9-9E73-48D5-BD7D-B739F2C4CBCB}" type="datetimeFigureOut">
              <a:rPr lang="en-GB" smtClean="0"/>
              <a:t>29/11/2014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85C-42BA-4F29-A43C-93DDDB327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6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EEC9-9E73-48D5-BD7D-B739F2C4CBCB}" type="datetimeFigureOut">
              <a:rPr lang="en-GB" smtClean="0"/>
              <a:t>29/11/2014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85C-42BA-4F29-A43C-93DDDB327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67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EEC9-9E73-48D5-BD7D-B739F2C4CBCB}" type="datetimeFigureOut">
              <a:rPr lang="en-GB" smtClean="0"/>
              <a:t>29/11/2014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85C-42BA-4F29-A43C-93DDDB327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57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EEC9-9E73-48D5-BD7D-B739F2C4CBCB}" type="datetimeFigureOut">
              <a:rPr lang="en-GB" smtClean="0"/>
              <a:t>29/11/2014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85C-42BA-4F29-A43C-93DDDB327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59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EEC9-9E73-48D5-BD7D-B739F2C4CBCB}" type="datetimeFigureOut">
              <a:rPr lang="en-GB" smtClean="0"/>
              <a:t>29/11/2014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85C-42BA-4F29-A43C-93DDDB327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43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EEC9-9E73-48D5-BD7D-B739F2C4CBCB}" type="datetimeFigureOut">
              <a:rPr lang="en-GB" smtClean="0"/>
              <a:t>29/11/2014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85C-42BA-4F29-A43C-93DDDB327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21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EEC9-9E73-48D5-BD7D-B739F2C4CBCB}" type="datetimeFigureOut">
              <a:rPr lang="en-GB" smtClean="0"/>
              <a:t>29/11/2014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285C-42BA-4F29-A43C-93DDDB327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55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EEC9-9E73-48D5-BD7D-B739F2C4CBCB}" type="datetimeFigureOut">
              <a:rPr lang="en-GB" smtClean="0"/>
              <a:t>29/11/2014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285C-42BA-4F29-A43C-93DDDB327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16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user/MikeParsonsFreedomAR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freedomarc.org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freedomtrust.org.uk/AR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freedomarc.wordpress.com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facebook.com/freedomarc.uk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lus.google.com/+FreedomarcOrg/post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twitter.com/freedomarc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paper.li/freedomarc/1342712374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4856" y="3910128"/>
            <a:ext cx="4016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FC000"/>
                </a:solidFill>
              </a:rPr>
              <a:t>Media</a:t>
            </a:r>
            <a:endParaRPr lang="en-GB" sz="60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133712">
            <a:off x="970564" y="3001563"/>
            <a:ext cx="2723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92D050"/>
                </a:solidFill>
              </a:rPr>
              <a:t>Health</a:t>
            </a:r>
            <a:endParaRPr lang="en-GB" sz="6000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915795">
            <a:off x="5396845" y="1067980"/>
            <a:ext cx="4016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Blessing</a:t>
            </a:r>
            <a:endParaRPr lang="en-GB" sz="6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465455">
            <a:off x="4931363" y="2692823"/>
            <a:ext cx="4016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F5DD5"/>
                </a:solidFill>
              </a:rPr>
              <a:t>Good News</a:t>
            </a:r>
            <a:endParaRPr lang="en-GB" sz="6000" dirty="0">
              <a:solidFill>
                <a:srgbClr val="FF5DD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446434">
            <a:off x="723899" y="5181600"/>
            <a:ext cx="4016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A66BD3"/>
                </a:solidFill>
              </a:rPr>
              <a:t>Harmony</a:t>
            </a:r>
            <a:endParaRPr lang="en-GB" sz="6000" dirty="0">
              <a:solidFill>
                <a:srgbClr val="A66BD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748142">
            <a:off x="5396480" y="4967774"/>
            <a:ext cx="4016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F0000"/>
                </a:solidFill>
              </a:rPr>
              <a:t>Enterprise</a:t>
            </a:r>
          </a:p>
        </p:txBody>
      </p:sp>
      <p:sp>
        <p:nvSpPr>
          <p:cNvPr id="12" name="TextBox 11"/>
          <p:cNvSpPr txBox="1"/>
          <p:nvPr/>
        </p:nvSpPr>
        <p:spPr>
          <a:xfrm rot="20841629">
            <a:off x="326570" y="1143000"/>
            <a:ext cx="4419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8DB4E3"/>
                </a:solidFill>
              </a:rPr>
              <a:t>Freedom</a:t>
            </a:r>
            <a:endParaRPr lang="en-GB" sz="6000" dirty="0">
              <a:solidFill>
                <a:srgbClr val="8DB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6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997"/>
            <a:ext cx="9144000" cy="462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" y="381000"/>
            <a:ext cx="913686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232"/>
            <a:ext cx="9144000" cy="54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1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0" y="382190"/>
            <a:ext cx="381000" cy="45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7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3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5" y="0"/>
            <a:ext cx="7454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685800"/>
            <a:ext cx="6781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200" dirty="0" smtClean="0">
                <a:solidFill>
                  <a:srgbClr val="FFFF66"/>
                </a:solidFill>
              </a:rPr>
              <a:t>Freedom </a:t>
            </a:r>
            <a:r>
              <a:rPr lang="en-GB" sz="11200" dirty="0" smtClean="0">
                <a:solidFill>
                  <a:srgbClr val="FFFF66"/>
                </a:solidFill>
              </a:rPr>
              <a:t>Media Mountain</a:t>
            </a:r>
            <a:endParaRPr lang="en-GB" sz="112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9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42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6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3" y="689520"/>
            <a:ext cx="2514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?</a:t>
            </a:r>
            <a:endParaRPr lang="en-GB" sz="30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348342"/>
            <a:ext cx="236220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0" dirty="0">
                <a:solidFill>
                  <a:srgbClr val="FF0000"/>
                </a:solidFill>
              </a:rPr>
              <a:t>?</a:t>
            </a:r>
            <a:endParaRPr lang="en-GB" sz="35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-65407"/>
            <a:ext cx="2561920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0" dirty="0">
                <a:solidFill>
                  <a:srgbClr val="FFFF00"/>
                </a:solidFill>
              </a:rPr>
              <a:t>?</a:t>
            </a:r>
            <a:endParaRPr lang="en-GB" sz="4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1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0"/>
            <a:ext cx="2724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FFC000"/>
                </a:solidFill>
              </a:rPr>
              <a:t>Media</a:t>
            </a:r>
            <a:endParaRPr lang="en-GB" sz="72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133712">
            <a:off x="759564" y="3197508"/>
            <a:ext cx="2723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92D050"/>
                </a:solidFill>
              </a:rPr>
              <a:t>Angels</a:t>
            </a:r>
            <a:endParaRPr lang="en-GB" sz="6000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915795">
            <a:off x="6408242" y="1527658"/>
            <a:ext cx="2254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Music</a:t>
            </a:r>
            <a:endParaRPr lang="en-GB" sz="6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490790">
            <a:off x="2795326" y="2318107"/>
            <a:ext cx="4016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FFF00"/>
                </a:solidFill>
              </a:rPr>
              <a:t>Audio-visual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446434">
            <a:off x="723899" y="5181600"/>
            <a:ext cx="4016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B17ED8"/>
                </a:solidFill>
              </a:rPr>
              <a:t>Pioneering</a:t>
            </a:r>
            <a:endParaRPr lang="en-GB" sz="6000" dirty="0">
              <a:solidFill>
                <a:srgbClr val="B17ED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748142">
            <a:off x="4674466" y="5181599"/>
            <a:ext cx="4016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F0000"/>
                </a:solidFill>
              </a:rPr>
              <a:t>Networking</a:t>
            </a:r>
          </a:p>
        </p:txBody>
      </p:sp>
      <p:sp>
        <p:nvSpPr>
          <p:cNvPr id="12" name="TextBox 11"/>
          <p:cNvSpPr txBox="1"/>
          <p:nvPr/>
        </p:nvSpPr>
        <p:spPr>
          <a:xfrm rot="20841629">
            <a:off x="326570" y="1143000"/>
            <a:ext cx="4419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Written</a:t>
            </a:r>
            <a:endParaRPr lang="en-GB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133712">
            <a:off x="3707344" y="3895426"/>
            <a:ext cx="4121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B89D5"/>
                </a:solidFill>
              </a:rPr>
              <a:t>Evangelism</a:t>
            </a:r>
            <a:endParaRPr lang="en-GB" sz="6000" dirty="0">
              <a:solidFill>
                <a:srgbClr val="FB89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2800" y="0"/>
            <a:ext cx="2724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FFC000"/>
                </a:solidFill>
              </a:rPr>
              <a:t>Media</a:t>
            </a:r>
            <a:endParaRPr lang="en-GB" sz="72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1133712">
            <a:off x="759564" y="3197508"/>
            <a:ext cx="2723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92D050"/>
                </a:solidFill>
              </a:rPr>
              <a:t>Angels</a:t>
            </a:r>
            <a:endParaRPr lang="en-GB" sz="6000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915795">
            <a:off x="6408242" y="1527658"/>
            <a:ext cx="2254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Music</a:t>
            </a:r>
            <a:endParaRPr lang="en-GB" sz="6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490790">
            <a:off x="2795326" y="2318107"/>
            <a:ext cx="4016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FFF00"/>
                </a:solidFill>
              </a:rPr>
              <a:t>Audio-visual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446434">
            <a:off x="723899" y="5181600"/>
            <a:ext cx="4016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B17ED8"/>
                </a:solidFill>
              </a:rPr>
              <a:t>Pioneering</a:t>
            </a:r>
            <a:endParaRPr lang="en-GB" sz="6000" dirty="0">
              <a:solidFill>
                <a:srgbClr val="B17ED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748142">
            <a:off x="4674466" y="5181599"/>
            <a:ext cx="4016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F0000"/>
                </a:solidFill>
              </a:rPr>
              <a:t>Networking</a:t>
            </a:r>
          </a:p>
        </p:txBody>
      </p:sp>
      <p:sp>
        <p:nvSpPr>
          <p:cNvPr id="21" name="TextBox 20"/>
          <p:cNvSpPr txBox="1"/>
          <p:nvPr/>
        </p:nvSpPr>
        <p:spPr>
          <a:xfrm rot="20841629">
            <a:off x="326570" y="1143000"/>
            <a:ext cx="4419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Written</a:t>
            </a:r>
            <a:endParaRPr lang="en-GB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1133712">
            <a:off x="3707344" y="3895426"/>
            <a:ext cx="4121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B89D5"/>
                </a:solidFill>
              </a:rPr>
              <a:t>Evangelism</a:t>
            </a:r>
            <a:endParaRPr lang="en-GB" sz="6000" dirty="0">
              <a:solidFill>
                <a:srgbClr val="FB89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8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4470400"/>
          </a:xfrm>
        </p:spPr>
      </p:pic>
    </p:spTree>
    <p:extLst>
      <p:ext uri="{BB962C8B-B14F-4D97-AF65-F5344CB8AC3E}">
        <p14:creationId xmlns:p14="http://schemas.microsoft.com/office/powerpoint/2010/main" val="723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91000"/>
            <a:ext cx="3531595" cy="23486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0"/>
            <a:ext cx="3457574" cy="2355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8676"/>
            <a:ext cx="4355993" cy="2450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6084"/>
            <a:ext cx="3200400" cy="2561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2221996"/>
            <a:ext cx="22098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9" y="914400"/>
            <a:ext cx="3810000" cy="19367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48" y="685800"/>
            <a:ext cx="3662172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829" y="3891974"/>
            <a:ext cx="3077937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3886200"/>
            <a:ext cx="39624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34088">
            <a:off x="598055" y="914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>
                    <a:lumMod val="95000"/>
                  </a:schemeClr>
                </a:solidFill>
              </a:rPr>
              <a:t>b</a:t>
            </a:r>
            <a:r>
              <a:rPr lang="en-GB" sz="7200" dirty="0" smtClean="0">
                <a:solidFill>
                  <a:schemeClr val="bg1">
                    <a:lumMod val="95000"/>
                  </a:schemeClr>
                </a:solidFill>
              </a:rPr>
              <a:t>y whatever means </a:t>
            </a:r>
            <a:endParaRPr lang="en-GB" sz="7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482812">
            <a:off x="1124527" y="281940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FFFF00"/>
                </a:solidFill>
              </a:rPr>
              <a:t>revelation</a:t>
            </a:r>
            <a:endParaRPr lang="en-GB" sz="8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352300">
            <a:off x="2788548" y="4648201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testimony</a:t>
            </a:r>
            <a:endParaRPr lang="en-GB" sz="8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6929">
            <a:off x="598055" y="914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rgbClr val="FFC000"/>
                </a:solidFill>
              </a:rPr>
              <a:t>Rule enables action</a:t>
            </a:r>
            <a:endParaRPr lang="en-GB" sz="72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352697">
            <a:off x="1115563" y="2575052"/>
            <a:ext cx="6697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C39BE1"/>
                </a:solidFill>
              </a:rPr>
              <a:t>responsibility</a:t>
            </a:r>
            <a:endParaRPr lang="en-GB" sz="8800" dirty="0">
              <a:solidFill>
                <a:srgbClr val="C39BE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697024">
            <a:off x="2788548" y="4648201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CCFFFF"/>
                </a:solidFill>
              </a:rPr>
              <a:t>influence</a:t>
            </a:r>
            <a:endParaRPr lang="en-GB" sz="8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3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" y="1606292"/>
            <a:ext cx="9140971" cy="364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1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44</Words>
  <Application>Microsoft Office PowerPoint</Application>
  <PresentationFormat>On-screen Show (4:3)</PresentationFormat>
  <Paragraphs>37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Westcott</dc:creator>
  <cp:lastModifiedBy>Westcott</cp:lastModifiedBy>
  <cp:revision>21</cp:revision>
  <dcterms:created xsi:type="dcterms:W3CDTF">2014-11-28T09:37:51Z</dcterms:created>
  <dcterms:modified xsi:type="dcterms:W3CDTF">2014-11-29T13:11:43Z</dcterms:modified>
</cp:coreProperties>
</file>