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65" r:id="rId3"/>
    <p:sldId id="292" r:id="rId4"/>
    <p:sldId id="282" r:id="rId5"/>
    <p:sldId id="266" r:id="rId6"/>
    <p:sldId id="303" r:id="rId7"/>
    <p:sldId id="287" r:id="rId8"/>
    <p:sldId id="288" r:id="rId9"/>
    <p:sldId id="289" r:id="rId10"/>
    <p:sldId id="291" r:id="rId11"/>
    <p:sldId id="290" r:id="rId12"/>
    <p:sldId id="270" r:id="rId13"/>
    <p:sldId id="280" r:id="rId14"/>
    <p:sldId id="269" r:id="rId15"/>
    <p:sldId id="283" r:id="rId16"/>
    <p:sldId id="294" r:id="rId17"/>
    <p:sldId id="281" r:id="rId18"/>
    <p:sldId id="257" r:id="rId19"/>
    <p:sldId id="295" r:id="rId20"/>
    <p:sldId id="285" r:id="rId21"/>
    <p:sldId id="277" r:id="rId22"/>
    <p:sldId id="273" r:id="rId23"/>
    <p:sldId id="296" r:id="rId24"/>
    <p:sldId id="297" r:id="rId25"/>
    <p:sldId id="276" r:id="rId26"/>
    <p:sldId id="299" r:id="rId27"/>
    <p:sldId id="272" r:id="rId28"/>
    <p:sldId id="300" r:id="rId29"/>
    <p:sldId id="302" r:id="rId30"/>
    <p:sldId id="301" r:id="rId31"/>
    <p:sldId id="284" r:id="rId32"/>
    <p:sldId id="304" r:id="rId3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>
        <p:scale>
          <a:sx n="81" d="100"/>
          <a:sy n="81" d="100"/>
        </p:scale>
        <p:origin x="-80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A3180-2C73-43F8-A969-A862439A8186}" type="datetimeFigureOut">
              <a:rPr lang="en-GB" smtClean="0"/>
              <a:t>06/01/2015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8256B-260C-4E39-80DC-16D769C49A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7124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A3180-2C73-43F8-A969-A862439A8186}" type="datetimeFigureOut">
              <a:rPr lang="en-GB" smtClean="0"/>
              <a:t>06/01/2015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8256B-260C-4E39-80DC-16D769C49A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0204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A3180-2C73-43F8-A969-A862439A8186}" type="datetimeFigureOut">
              <a:rPr lang="en-GB" smtClean="0"/>
              <a:t>06/01/2015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8256B-260C-4E39-80DC-16D769C49A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1896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A3180-2C73-43F8-A969-A862439A8186}" type="datetimeFigureOut">
              <a:rPr lang="en-GB" smtClean="0"/>
              <a:t>06/01/2015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8256B-260C-4E39-80DC-16D769C49ADE}" type="slidenum">
              <a:rPr lang="en-GB" smtClean="0"/>
              <a:t>‹#›</a:t>
            </a:fld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59628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A3180-2C73-43F8-A969-A862439A8186}" type="datetimeFigureOut">
              <a:rPr lang="en-GB" smtClean="0"/>
              <a:t>06/01/2015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8256B-260C-4E39-80DC-16D769C49A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3697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A3180-2C73-43F8-A969-A862439A8186}" type="datetimeFigureOut">
              <a:rPr lang="en-GB" smtClean="0"/>
              <a:t>06/01/2015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8256B-260C-4E39-80DC-16D769C49A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5821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A3180-2C73-43F8-A969-A862439A8186}" type="datetimeFigureOut">
              <a:rPr lang="en-GB" smtClean="0"/>
              <a:t>06/01/2015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8256B-260C-4E39-80DC-16D769C49A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1579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A3180-2C73-43F8-A969-A862439A8186}" type="datetimeFigureOut">
              <a:rPr lang="en-GB" smtClean="0"/>
              <a:t>06/01/2015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8256B-260C-4E39-80DC-16D769C49A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0852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A3180-2C73-43F8-A969-A862439A8186}" type="datetimeFigureOut">
              <a:rPr lang="en-GB" smtClean="0"/>
              <a:t>06/01/2015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8256B-260C-4E39-80DC-16D769C49A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3516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A3180-2C73-43F8-A969-A862439A8186}" type="datetimeFigureOut">
              <a:rPr lang="en-GB" smtClean="0"/>
              <a:t>06/01/2015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8256B-260C-4E39-80DC-16D769C49A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151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A3180-2C73-43F8-A969-A862439A8186}" type="datetimeFigureOut">
              <a:rPr lang="en-GB" smtClean="0"/>
              <a:t>06/01/2015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8256B-260C-4E39-80DC-16D769C49A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3417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A3180-2C73-43F8-A969-A862439A8186}" type="datetimeFigureOut">
              <a:rPr lang="en-GB" smtClean="0"/>
              <a:t>06/01/2015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8256B-260C-4E39-80DC-16D769C49A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6007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A3180-2C73-43F8-A969-A862439A8186}" type="datetimeFigureOut">
              <a:rPr lang="en-GB" smtClean="0"/>
              <a:t>06/01/2015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8256B-260C-4E39-80DC-16D769C49A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0920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A3180-2C73-43F8-A969-A862439A8186}" type="datetimeFigureOut">
              <a:rPr lang="en-GB" smtClean="0"/>
              <a:t>06/01/2015</a:t>
            </a:fld>
            <a:endParaRPr lang="en-GB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8256B-260C-4E39-80DC-16D769C49A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2301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A3180-2C73-43F8-A969-A862439A8186}" type="datetimeFigureOut">
              <a:rPr lang="en-GB" smtClean="0"/>
              <a:t>06/01/2015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8256B-260C-4E39-80DC-16D769C49A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6104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A3180-2C73-43F8-A969-A862439A8186}" type="datetimeFigureOut">
              <a:rPr lang="en-GB" smtClean="0"/>
              <a:t>06/01/2015</a:t>
            </a:fld>
            <a:endParaRPr lang="en-GB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8256B-260C-4E39-80DC-16D769C49A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7682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A3180-2C73-43F8-A969-A862439A8186}" type="datetimeFigureOut">
              <a:rPr lang="en-GB" smtClean="0"/>
              <a:t>06/01/2015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8256B-260C-4E39-80DC-16D769C49A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0428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C84A3180-2C73-43F8-A969-A862439A8186}" type="datetimeFigureOut">
              <a:rPr lang="en-GB" smtClean="0"/>
              <a:t>06/01/2015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38256B-260C-4E39-80DC-16D769C49A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431565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dictionary.cambridge.org/dictionary/british/earn" TargetMode="External"/><Relationship Id="rId3" Type="http://schemas.openxmlformats.org/officeDocument/2006/relationships/hyperlink" Target="http://dictionary.cambridge.org/dictionary/british/especially" TargetMode="External"/><Relationship Id="rId7" Type="http://schemas.openxmlformats.org/officeDocument/2006/relationships/hyperlink" Target="http://dictionary.cambridge.org/dictionary/british/plan" TargetMode="External"/><Relationship Id="rId2" Type="http://schemas.openxmlformats.org/officeDocument/2006/relationships/hyperlink" Target="http://dictionary.cambridge.org/dictionary/british/organizatio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dictionary.cambridge.org/dictionary/british/important" TargetMode="External"/><Relationship Id="rId5" Type="http://schemas.openxmlformats.org/officeDocument/2006/relationships/hyperlink" Target="http://dictionary.cambridge.org/dictionary/british/difficult" TargetMode="External"/><Relationship Id="rId4" Type="http://schemas.openxmlformats.org/officeDocument/2006/relationships/hyperlink" Target="http://dictionary.cambridge.org/dictionary/british/business" TargetMode="External"/><Relationship Id="rId9" Type="http://schemas.openxmlformats.org/officeDocument/2006/relationships/hyperlink" Target="http://dictionary.cambridge.org/dictionary/british/money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Enterprise Mountain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Building the Joshua nation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3508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Did you get all of that?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602154"/>
            <a:ext cx="8946541" cy="4646245"/>
          </a:xfrm>
        </p:spPr>
        <p:txBody>
          <a:bodyPr>
            <a:normAutofit lnSpcReduction="10000"/>
          </a:bodyPr>
          <a:lstStyle/>
          <a:p>
            <a:r>
              <a:rPr lang="en-GB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Place</a:t>
            </a:r>
            <a:r>
              <a:rPr lang="en-GB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where </a:t>
            </a:r>
            <a:r>
              <a:rPr lang="en-GB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anyone can find love, acceptance, significance and </a:t>
            </a:r>
            <a:r>
              <a:rPr lang="en-GB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purpose</a:t>
            </a:r>
          </a:p>
          <a:p>
            <a:r>
              <a:rPr lang="en-GB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the market place</a:t>
            </a:r>
          </a:p>
          <a:p>
            <a:r>
              <a:rPr lang="en-GB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School for Supernatural Ministry &amp; healing ministries </a:t>
            </a:r>
            <a:endParaRPr lang="en-GB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GB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serving </a:t>
            </a:r>
            <a:r>
              <a:rPr lang="en-GB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community </a:t>
            </a:r>
            <a:endParaRPr lang="en-GB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GB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affordable quality housing </a:t>
            </a:r>
            <a:endParaRPr lang="en-GB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GB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healing revival </a:t>
            </a:r>
            <a:r>
              <a:rPr lang="en-GB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centre</a:t>
            </a:r>
          </a:p>
          <a:p>
            <a:r>
              <a:rPr lang="en-GB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Apostolic Resource </a:t>
            </a:r>
            <a:r>
              <a:rPr lang="en-GB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Centre</a:t>
            </a:r>
          </a:p>
          <a:p>
            <a:r>
              <a:rPr lang="en-GB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Media Centre</a:t>
            </a:r>
          </a:p>
          <a:p>
            <a:r>
              <a:rPr lang="en-GB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City of Refuge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1302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 let’s join some dots…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4716" y="1690688"/>
            <a:ext cx="6143221" cy="4601486"/>
          </a:xfrm>
        </p:spPr>
      </p:pic>
    </p:spTree>
    <p:extLst>
      <p:ext uri="{BB962C8B-B14F-4D97-AF65-F5344CB8AC3E}">
        <p14:creationId xmlns:p14="http://schemas.microsoft.com/office/powerpoint/2010/main" val="1662786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Knowing What to do…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need a blueprint, a strategy and a mandate from Heaven.</a:t>
            </a:r>
          </a:p>
          <a:p>
            <a:r>
              <a:rPr lang="en-GB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Gods gives blueprints – Noah’s Ark, Solomon Temple</a:t>
            </a:r>
          </a:p>
          <a:p>
            <a:r>
              <a:rPr lang="en-GB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gives Strategy – Joshua Jericho, Gideon 300</a:t>
            </a:r>
          </a:p>
          <a:p>
            <a:r>
              <a:rPr lang="en-GB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gives mandates – Jesus’ authority</a:t>
            </a:r>
            <a:endParaRPr lang="en-GB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6833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does </a:t>
            </a:r>
            <a:r>
              <a:rPr lang="en-GB" dirty="0"/>
              <a:t>i</a:t>
            </a:r>
            <a:r>
              <a:rPr lang="en-GB" dirty="0" smtClean="0"/>
              <a:t>t all relate together?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Every mountain relates to, and is connected to, the other Mountains in 7 dimensions</a:t>
            </a:r>
          </a:p>
          <a:p>
            <a:r>
              <a:rPr lang="en-GB" dirty="0"/>
              <a:t>Each mountain is part of the bigger blue </a:t>
            </a:r>
            <a:r>
              <a:rPr lang="en-GB" dirty="0" smtClean="0"/>
              <a:t>print</a:t>
            </a:r>
          </a:p>
          <a:p>
            <a:r>
              <a:rPr lang="en-GB" dirty="0" smtClean="0"/>
              <a:t>Blue prints are just designs until resources and action are applied</a:t>
            </a:r>
          </a:p>
          <a:p>
            <a:r>
              <a:rPr lang="en-GB" dirty="0" smtClean="0"/>
              <a:t>Enterprise supplies the organisation (government), accountability, direction, and manages risk.</a:t>
            </a:r>
          </a:p>
          <a:p>
            <a:r>
              <a:rPr lang="en-GB" dirty="0" smtClean="0"/>
              <a:t>Enterprise </a:t>
            </a:r>
            <a:r>
              <a:rPr lang="en-GB" dirty="0"/>
              <a:t>provides the method for applying resources and action</a:t>
            </a:r>
          </a:p>
          <a:p>
            <a:r>
              <a:rPr lang="en-GB" dirty="0"/>
              <a:t>What Resources?</a:t>
            </a:r>
          </a:p>
          <a:p>
            <a:pPr lvl="1"/>
            <a:r>
              <a:rPr lang="en-GB" dirty="0"/>
              <a:t>Heaven’s and Earth’s</a:t>
            </a:r>
          </a:p>
          <a:p>
            <a:pPr lvl="1"/>
            <a:r>
              <a:rPr lang="en-GB" dirty="0"/>
              <a:t>Engage the heavenly but apply what we have on earth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3867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 why do we need an Enterprise mountain?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Enterprise is how we bring the other mountains and more to the world</a:t>
            </a:r>
          </a:p>
          <a:p>
            <a:r>
              <a:rPr lang="en-GB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get beyond our own church walls and people and reach the world we need to …</a:t>
            </a:r>
          </a:p>
          <a:p>
            <a:r>
              <a:rPr lang="en-GB" sz="10600" dirty="0" smtClean="0"/>
              <a:t>SCALE it up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4297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Why do we need scale</a:t>
            </a:r>
            <a:r>
              <a:rPr lang="en-GB" dirty="0" smtClean="0"/>
              <a:t>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609970"/>
            <a:ext cx="8946541" cy="4638430"/>
          </a:xfrm>
        </p:spPr>
        <p:txBody>
          <a:bodyPr>
            <a:normAutofit lnSpcReduction="10000"/>
          </a:bodyPr>
          <a:lstStyle/>
          <a:p>
            <a:r>
              <a:rPr lang="en-GB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</a:t>
            </a:r>
            <a:r>
              <a:rPr lang="en-GB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cannot </a:t>
            </a:r>
            <a:r>
              <a:rPr lang="en-GB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deliver the blueprint and change </a:t>
            </a:r>
            <a:r>
              <a:rPr lang="en-GB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world by only ministering to ourselves. </a:t>
            </a:r>
            <a:endParaRPr lang="en-GB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GB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 scale comes the ability to reach more people</a:t>
            </a:r>
          </a:p>
          <a:p>
            <a:r>
              <a:rPr lang="en-GB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people?</a:t>
            </a:r>
          </a:p>
          <a:p>
            <a:pPr lvl="1"/>
            <a:r>
              <a:rPr lang="en-GB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Joshua Generation</a:t>
            </a:r>
          </a:p>
          <a:p>
            <a:pPr lvl="1"/>
            <a:r>
              <a:rPr lang="en-GB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Community</a:t>
            </a:r>
          </a:p>
          <a:p>
            <a:pPr lvl="1"/>
            <a:r>
              <a:rPr lang="en-GB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Ecclesia</a:t>
            </a:r>
          </a:p>
          <a:p>
            <a:pPr lvl="1"/>
            <a:r>
              <a:rPr lang="en-GB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World!</a:t>
            </a:r>
          </a:p>
          <a:p>
            <a:r>
              <a:rPr lang="en-GB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what are enterprises are we talking about?</a:t>
            </a:r>
            <a:endParaRPr lang="en-GB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3676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Enterprise Mountain </a:t>
            </a:r>
            <a:b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 areas </a:t>
            </a:r>
            <a:endParaRPr lang="en-GB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5284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Enterprise - Building the Joshua Nation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We are called to bring heaven to earth but what does that look like on a daily basis?</a:t>
            </a:r>
          </a:p>
          <a:p>
            <a:r>
              <a:rPr lang="en-GB" dirty="0"/>
              <a:t>God is preparing us to equip a Joshua </a:t>
            </a:r>
            <a:r>
              <a:rPr lang="en-GB" dirty="0" smtClean="0"/>
              <a:t>Generation. </a:t>
            </a:r>
          </a:p>
          <a:p>
            <a:r>
              <a:rPr lang="en-GB" dirty="0" smtClean="0"/>
              <a:t>Joshua </a:t>
            </a:r>
            <a:r>
              <a:rPr lang="en-GB" dirty="0"/>
              <a:t>Generation = Joshua Nation</a:t>
            </a:r>
            <a:r>
              <a:rPr lang="en-GB" dirty="0" smtClean="0"/>
              <a:t>?</a:t>
            </a:r>
          </a:p>
          <a:p>
            <a:r>
              <a:rPr lang="en-GB" dirty="0" smtClean="0"/>
              <a:t>Be a City of Refuge?</a:t>
            </a:r>
          </a:p>
          <a:p>
            <a:r>
              <a:rPr lang="en-GB" dirty="0" smtClean="0"/>
              <a:t>How do you organise or manage a City?</a:t>
            </a:r>
          </a:p>
          <a:p>
            <a:r>
              <a:rPr lang="en-GB" dirty="0" smtClean="0"/>
              <a:t>What would we need if modern society no longer functioned?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4099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5069980" y="2617185"/>
            <a:ext cx="2112135" cy="162363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Enterprise</a:t>
            </a:r>
            <a:endParaRPr lang="en-GB" sz="2400" dirty="0"/>
          </a:p>
        </p:txBody>
      </p:sp>
      <p:sp>
        <p:nvSpPr>
          <p:cNvPr id="3" name="Oval 2"/>
          <p:cNvSpPr/>
          <p:nvPr/>
        </p:nvSpPr>
        <p:spPr>
          <a:xfrm>
            <a:off x="7525554" y="1262129"/>
            <a:ext cx="1725769" cy="8628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Food &amp; Provision</a:t>
            </a:r>
            <a:endParaRPr lang="en-GB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Oval 3"/>
          <p:cNvSpPr/>
          <p:nvPr/>
        </p:nvSpPr>
        <p:spPr>
          <a:xfrm>
            <a:off x="5263162" y="1262129"/>
            <a:ext cx="1725769" cy="8628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Homes &amp; Housing</a:t>
            </a:r>
            <a:endParaRPr lang="en-GB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Oval 4"/>
          <p:cNvSpPr/>
          <p:nvPr/>
        </p:nvSpPr>
        <p:spPr>
          <a:xfrm>
            <a:off x="3069464" y="1262129"/>
            <a:ext cx="1725769" cy="8628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Business &amp; Commerce</a:t>
            </a:r>
            <a:endParaRPr lang="en-GB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Oval 5"/>
          <p:cNvSpPr/>
          <p:nvPr/>
        </p:nvSpPr>
        <p:spPr>
          <a:xfrm>
            <a:off x="7525554" y="2897747"/>
            <a:ext cx="1725769" cy="8628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Social Needs</a:t>
            </a:r>
          </a:p>
        </p:txBody>
      </p:sp>
      <p:sp>
        <p:nvSpPr>
          <p:cNvPr id="7" name="Oval 6"/>
          <p:cNvSpPr/>
          <p:nvPr/>
        </p:nvSpPr>
        <p:spPr>
          <a:xfrm>
            <a:off x="3069464" y="2897747"/>
            <a:ext cx="1725769" cy="8628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Civil Protection</a:t>
            </a:r>
            <a:endParaRPr lang="en-GB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Oval 7"/>
          <p:cNvSpPr/>
          <p:nvPr/>
        </p:nvSpPr>
        <p:spPr>
          <a:xfrm>
            <a:off x="3069465" y="4533365"/>
            <a:ext cx="1725769" cy="8628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Energy &amp; Power</a:t>
            </a:r>
            <a:endParaRPr lang="en-GB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Oval 8"/>
          <p:cNvSpPr/>
          <p:nvPr/>
        </p:nvSpPr>
        <p:spPr>
          <a:xfrm>
            <a:off x="7525555" y="4533365"/>
            <a:ext cx="1725769" cy="8628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Kingdom Finance</a:t>
            </a:r>
            <a:endParaRPr lang="en-GB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54558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Food &amp; Provision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9866" y="1341719"/>
            <a:ext cx="8946541" cy="5090343"/>
          </a:xfrm>
        </p:spPr>
        <p:txBody>
          <a:bodyPr>
            <a:noAutofit/>
          </a:bodyPr>
          <a:lstStyle/>
          <a:p>
            <a:r>
              <a:rPr lang="en-GB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Production</a:t>
            </a:r>
          </a:p>
          <a:p>
            <a:pPr lvl="1"/>
            <a:r>
              <a:rPr lang="en-GB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Agriculture &amp; Horticulture</a:t>
            </a:r>
          </a:p>
          <a:p>
            <a:pPr lvl="1"/>
            <a:r>
              <a:rPr lang="en-GB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Allotments, farms</a:t>
            </a:r>
          </a:p>
          <a:p>
            <a:r>
              <a:rPr lang="en-GB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Processing</a:t>
            </a:r>
          </a:p>
          <a:p>
            <a:pPr lvl="1"/>
            <a:r>
              <a:rPr lang="en-GB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Healthy foods</a:t>
            </a:r>
          </a:p>
          <a:p>
            <a:pPr lvl="1"/>
            <a:r>
              <a:rPr lang="en-GB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Storage &amp; preservation</a:t>
            </a:r>
            <a:endParaRPr lang="en-GB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GB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Multiplication</a:t>
            </a:r>
          </a:p>
          <a:p>
            <a:pPr lvl="1"/>
            <a:r>
              <a:rPr lang="en-GB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Supernatural increase</a:t>
            </a:r>
          </a:p>
          <a:p>
            <a:r>
              <a:rPr lang="en-GB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Distribution</a:t>
            </a:r>
          </a:p>
          <a:p>
            <a:pPr lvl="1"/>
            <a:r>
              <a:rPr lang="en-GB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Retail</a:t>
            </a:r>
          </a:p>
          <a:p>
            <a:pPr lvl="1"/>
            <a:r>
              <a:rPr lang="en-GB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Logistics</a:t>
            </a:r>
          </a:p>
        </p:txBody>
      </p:sp>
    </p:spTree>
    <p:extLst>
      <p:ext uri="{BB962C8B-B14F-4D97-AF65-F5344CB8AC3E}">
        <p14:creationId xmlns:p14="http://schemas.microsoft.com/office/powerpoint/2010/main" val="1255240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Enterprise Dictionary Definitions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 </a:t>
            </a:r>
            <a:r>
              <a:rPr lang="en-GB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 tooltip="organization"/>
              </a:rPr>
              <a:t>organization</a:t>
            </a:r>
            <a:r>
              <a:rPr lang="en-GB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GB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 tooltip="especially"/>
              </a:rPr>
              <a:t>especially</a:t>
            </a:r>
            <a:r>
              <a:rPr lang="en-GB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</a:t>
            </a:r>
            <a:r>
              <a:rPr lang="en-GB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4" tooltip="business"/>
              </a:rPr>
              <a:t>business</a:t>
            </a:r>
            <a:r>
              <a:rPr lang="en-GB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or a </a:t>
            </a:r>
            <a:r>
              <a:rPr lang="en-GB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5" tooltip="difficult"/>
              </a:rPr>
              <a:t>difficult</a:t>
            </a:r>
            <a:r>
              <a:rPr lang="en-GB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</a:t>
            </a:r>
            <a:r>
              <a:rPr lang="en-GB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6" tooltip="important"/>
              </a:rPr>
              <a:t>important</a:t>
            </a:r>
            <a:r>
              <a:rPr lang="en-GB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7" tooltip="plan"/>
              </a:rPr>
              <a:t>plan</a:t>
            </a:r>
            <a:r>
              <a:rPr lang="en-GB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GB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 tooltip="especially"/>
              </a:rPr>
              <a:t>especially</a:t>
            </a:r>
            <a:r>
              <a:rPr lang="en-GB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one that will </a:t>
            </a:r>
            <a:r>
              <a:rPr lang="en-GB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8" tooltip="earn"/>
              </a:rPr>
              <a:t>earn</a:t>
            </a:r>
            <a:r>
              <a:rPr lang="en-GB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9" tooltip="money"/>
              </a:rPr>
              <a:t>money</a:t>
            </a:r>
            <a:endParaRPr lang="en-GB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GB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project undertaken or to be undertaken, especially one that is important or difficult or that requires boldness or energy</a:t>
            </a:r>
          </a:p>
          <a:p>
            <a:r>
              <a:rPr lang="en-GB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project or activity that involves many people and that is often difficult</a:t>
            </a:r>
          </a:p>
          <a:p>
            <a:r>
              <a:rPr lang="en-GB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Personal Quality - Eagerness to do something new and clever despite any risks</a:t>
            </a:r>
          </a:p>
        </p:txBody>
      </p:sp>
    </p:spTree>
    <p:extLst>
      <p:ext uri="{BB962C8B-B14F-4D97-AF65-F5344CB8AC3E}">
        <p14:creationId xmlns:p14="http://schemas.microsoft.com/office/powerpoint/2010/main" val="611891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Enterprise and Housing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7681" y="1623072"/>
            <a:ext cx="8946541" cy="4195481"/>
          </a:xfrm>
        </p:spPr>
        <p:txBody>
          <a:bodyPr/>
          <a:lstStyle/>
          <a:p>
            <a:r>
              <a:rPr lang="en-GB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Own Houses</a:t>
            </a:r>
          </a:p>
          <a:p>
            <a:r>
              <a:rPr lang="en-GB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Manage – Letting Agency</a:t>
            </a:r>
          </a:p>
          <a:p>
            <a:r>
              <a:rPr lang="en-GB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Maintain</a:t>
            </a:r>
          </a:p>
          <a:p>
            <a:pPr lvl="1"/>
            <a:r>
              <a:rPr lang="en-GB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Builders</a:t>
            </a:r>
          </a:p>
          <a:p>
            <a:pPr lvl="1"/>
            <a:r>
              <a:rPr lang="en-GB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Plumbers</a:t>
            </a:r>
          </a:p>
          <a:p>
            <a:pPr lvl="1"/>
            <a:r>
              <a:rPr lang="en-GB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Electricians</a:t>
            </a:r>
          </a:p>
          <a:p>
            <a:pPr lvl="1"/>
            <a:r>
              <a:rPr lang="en-GB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Decorators</a:t>
            </a:r>
          </a:p>
          <a:p>
            <a:r>
              <a:rPr lang="en-GB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Build?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987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Enterprise &amp; Health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406770"/>
            <a:ext cx="8946541" cy="4841630"/>
          </a:xfrm>
        </p:spPr>
        <p:txBody>
          <a:bodyPr>
            <a:normAutofit/>
          </a:bodyPr>
          <a:lstStyle/>
          <a:p>
            <a:r>
              <a:rPr lang="en-GB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Healing Rooms</a:t>
            </a:r>
          </a:p>
          <a:p>
            <a:r>
              <a:rPr lang="en-GB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Hospitals &amp; Clinics</a:t>
            </a:r>
          </a:p>
          <a:p>
            <a:r>
              <a:rPr lang="en-GB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Care Homes &amp; Hospices</a:t>
            </a:r>
          </a:p>
          <a:p>
            <a:r>
              <a:rPr lang="en-GB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Lifestyle management</a:t>
            </a:r>
          </a:p>
          <a:p>
            <a:pPr lvl="1"/>
            <a:r>
              <a:rPr lang="en-GB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Diet &amp; Nutrition</a:t>
            </a:r>
          </a:p>
          <a:p>
            <a:pPr lvl="1"/>
            <a:r>
              <a:rPr lang="en-GB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Exercise</a:t>
            </a:r>
          </a:p>
          <a:p>
            <a:pPr lvl="1"/>
            <a:r>
              <a:rPr lang="en-GB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Prevention</a:t>
            </a:r>
          </a:p>
          <a:p>
            <a:pPr lvl="1"/>
            <a:r>
              <a:rPr lang="en-GB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Mental Health</a:t>
            </a:r>
          </a:p>
          <a:p>
            <a:pPr lvl="1"/>
            <a:r>
              <a:rPr lang="en-GB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Addiction </a:t>
            </a:r>
          </a:p>
          <a:p>
            <a:r>
              <a:rPr lang="en-GB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Emergency Response Unit – 24/7 Revivers</a:t>
            </a:r>
            <a:endParaRPr lang="en-GB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20965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Enterprise &amp; Social Needs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already do some of this…</a:t>
            </a:r>
          </a:p>
          <a:p>
            <a:r>
              <a:rPr lang="en-GB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Day Centre</a:t>
            </a:r>
          </a:p>
          <a:p>
            <a:r>
              <a:rPr lang="en-GB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Therapeutic Community</a:t>
            </a:r>
          </a:p>
          <a:p>
            <a:r>
              <a:rPr lang="en-GB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Free to use Gym</a:t>
            </a:r>
          </a:p>
          <a:p>
            <a:r>
              <a:rPr lang="en-GB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about the rest of the community?</a:t>
            </a:r>
          </a:p>
          <a:p>
            <a:pPr marL="0" indent="0">
              <a:buNone/>
            </a:pPr>
            <a:endParaRPr lang="en-GB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99150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Education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Supernatural School of ministry</a:t>
            </a:r>
          </a:p>
          <a:p>
            <a:r>
              <a:rPr lang="en-GB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Healing School</a:t>
            </a:r>
          </a:p>
          <a:p>
            <a:r>
              <a:rPr lang="en-GB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Children’s schools</a:t>
            </a:r>
          </a:p>
          <a:p>
            <a:pPr lvl="1"/>
            <a:r>
              <a:rPr lang="en-GB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should we teach our children?</a:t>
            </a:r>
          </a:p>
          <a:p>
            <a:pPr lvl="1"/>
            <a:r>
              <a:rPr lang="en-GB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do we teach according to gifts and abilities?</a:t>
            </a:r>
            <a:endParaRPr lang="en-GB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88688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Amenities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Recreation</a:t>
            </a:r>
          </a:p>
          <a:p>
            <a:r>
              <a:rPr lang="en-GB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Sports</a:t>
            </a:r>
          </a:p>
          <a:p>
            <a:r>
              <a:rPr lang="en-GB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Theatre</a:t>
            </a:r>
          </a:p>
          <a:p>
            <a:r>
              <a:rPr lang="en-GB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Parks &amp; gardens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7871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Banking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422400"/>
            <a:ext cx="8946541" cy="4825999"/>
          </a:xfrm>
        </p:spPr>
        <p:txBody>
          <a:bodyPr>
            <a:normAutofit/>
          </a:bodyPr>
          <a:lstStyle/>
          <a:p>
            <a:r>
              <a:rPr lang="en-GB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Loans – Low rate or interest free</a:t>
            </a:r>
          </a:p>
          <a:p>
            <a:r>
              <a:rPr lang="en-GB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Deposit &amp; Current Accounts </a:t>
            </a:r>
          </a:p>
          <a:p>
            <a:r>
              <a:rPr lang="en-GB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Commercial Banking</a:t>
            </a:r>
          </a:p>
          <a:p>
            <a:r>
              <a:rPr lang="en-GB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Debt Freedom</a:t>
            </a:r>
          </a:p>
          <a:p>
            <a:r>
              <a:rPr lang="en-GB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Pay off the national debt or someone else’s national debt!</a:t>
            </a:r>
          </a:p>
          <a:p>
            <a:r>
              <a:rPr lang="en-GB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Charitable giving – grant making-trust</a:t>
            </a:r>
          </a:p>
          <a:p>
            <a:r>
              <a:rPr lang="en-GB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Equitable Investments</a:t>
            </a:r>
          </a:p>
          <a:p>
            <a:r>
              <a:rPr lang="en-GB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Foreign </a:t>
            </a:r>
            <a:r>
              <a:rPr lang="en-GB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currency New </a:t>
            </a:r>
            <a:r>
              <a:rPr lang="en-GB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currency</a:t>
            </a:r>
          </a:p>
          <a:p>
            <a:r>
              <a:rPr lang="en-GB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need our own bank!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59375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Power &amp; Utilities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Water &amp; Sanitation</a:t>
            </a:r>
          </a:p>
          <a:p>
            <a:r>
              <a:rPr lang="en-GB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Power Generation – alternative (Supernatural)</a:t>
            </a:r>
          </a:p>
          <a:p>
            <a:r>
              <a:rPr lang="en-GB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Internet &amp; Telecoms</a:t>
            </a:r>
          </a:p>
          <a:p>
            <a:r>
              <a:rPr lang="en-GB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Supernatural (Witty inventions)</a:t>
            </a:r>
            <a:endParaRPr lang="en-GB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95055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Business &amp; Commerce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524000"/>
            <a:ext cx="8946541" cy="4724399"/>
          </a:xfrm>
        </p:spPr>
        <p:txBody>
          <a:bodyPr>
            <a:normAutofit/>
          </a:bodyPr>
          <a:lstStyle/>
          <a:p>
            <a:r>
              <a:rPr lang="en-GB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Services</a:t>
            </a:r>
          </a:p>
          <a:p>
            <a:pPr lvl="1"/>
            <a:r>
              <a:rPr lang="en-GB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Broadcasting – radio &amp; TV</a:t>
            </a:r>
          </a:p>
          <a:p>
            <a:pPr lvl="1"/>
            <a:r>
              <a:rPr lang="en-GB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Publishing – Printed materials and electronic</a:t>
            </a:r>
          </a:p>
          <a:p>
            <a:pPr lvl="1"/>
            <a:r>
              <a:rPr lang="en-GB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Hospitality &amp; Conferences</a:t>
            </a:r>
          </a:p>
          <a:p>
            <a:r>
              <a:rPr lang="en-GB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Manufacturing</a:t>
            </a:r>
          </a:p>
          <a:p>
            <a:pPr lvl="1"/>
            <a:r>
              <a:rPr lang="en-GB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Could be anything from clothes to computers</a:t>
            </a:r>
          </a:p>
          <a:p>
            <a:r>
              <a:rPr lang="en-GB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Trading</a:t>
            </a:r>
          </a:p>
          <a:p>
            <a:pPr lvl="1"/>
            <a:r>
              <a:rPr lang="en-GB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Buying and selling – being a good middleman</a:t>
            </a:r>
          </a:p>
          <a:p>
            <a:r>
              <a:rPr lang="en-GB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Manifesting</a:t>
            </a:r>
          </a:p>
          <a:p>
            <a:pPr lvl="1"/>
            <a:r>
              <a:rPr lang="en-GB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Bringing things from the heavenly realm into this one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7960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Civil Protection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375508"/>
            <a:ext cx="8946541" cy="5087815"/>
          </a:xfrm>
        </p:spPr>
        <p:txBody>
          <a:bodyPr>
            <a:noAutofit/>
          </a:bodyPr>
          <a:lstStyle/>
          <a:p>
            <a:r>
              <a:rPr lang="en-GB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Joshua Nation – City of Refuge</a:t>
            </a:r>
          </a:p>
          <a:p>
            <a:r>
              <a:rPr lang="en-GB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Courts and Justice</a:t>
            </a:r>
          </a:p>
          <a:p>
            <a:pPr lvl="1"/>
            <a:r>
              <a:rPr lang="en-GB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Heaven to earth</a:t>
            </a:r>
          </a:p>
          <a:p>
            <a:pPr lvl="1"/>
            <a:r>
              <a:rPr lang="en-GB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Changing the legal system – based on Heaven’s system</a:t>
            </a:r>
          </a:p>
          <a:p>
            <a:r>
              <a:rPr lang="en-GB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Legislation</a:t>
            </a:r>
          </a:p>
          <a:p>
            <a:pPr lvl="1"/>
            <a:r>
              <a:rPr lang="en-GB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Impacting laws, lobbying, representation</a:t>
            </a:r>
          </a:p>
          <a:p>
            <a:r>
              <a:rPr lang="en-GB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Law &amp; Order</a:t>
            </a:r>
          </a:p>
          <a:p>
            <a:pPr lvl="1"/>
            <a:r>
              <a:rPr lang="en-GB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Policing the new society</a:t>
            </a:r>
          </a:p>
          <a:p>
            <a:r>
              <a:rPr lang="en-GB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Defence</a:t>
            </a:r>
          </a:p>
          <a:p>
            <a:pPr lvl="1"/>
            <a:r>
              <a:rPr lang="en-GB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Joshua had an army – what would we need?</a:t>
            </a:r>
          </a:p>
          <a:p>
            <a:pPr lvl="1"/>
            <a:r>
              <a:rPr lang="en-GB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 &amp; Angels</a:t>
            </a:r>
            <a:endParaRPr lang="en-GB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85687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Summary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414586"/>
            <a:ext cx="8946541" cy="4833814"/>
          </a:xfrm>
        </p:spPr>
        <p:txBody>
          <a:bodyPr/>
          <a:lstStyle/>
          <a:p>
            <a:r>
              <a:rPr lang="en-GB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Enterprise</a:t>
            </a:r>
          </a:p>
          <a:p>
            <a:pPr lvl="1"/>
            <a:r>
              <a:rPr lang="en-GB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Businesses</a:t>
            </a:r>
          </a:p>
          <a:p>
            <a:pPr lvl="1"/>
            <a:r>
              <a:rPr lang="en-GB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Charities</a:t>
            </a:r>
          </a:p>
          <a:p>
            <a:pPr lvl="1"/>
            <a:r>
              <a:rPr lang="en-GB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Resources</a:t>
            </a:r>
          </a:p>
          <a:p>
            <a:pPr lvl="1"/>
            <a:r>
              <a:rPr lang="en-GB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Jobs</a:t>
            </a:r>
          </a:p>
          <a:p>
            <a:pPr lvl="1"/>
            <a:r>
              <a:rPr lang="en-GB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Income</a:t>
            </a:r>
          </a:p>
          <a:p>
            <a:r>
              <a:rPr lang="en-GB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already have some of the above</a:t>
            </a:r>
          </a:p>
          <a:p>
            <a:r>
              <a:rPr lang="en-GB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we need to step out and do more</a:t>
            </a:r>
          </a:p>
          <a:p>
            <a:r>
              <a:rPr lang="en-GB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need to keep an eye on what is to come – Sons of Issachar</a:t>
            </a:r>
          </a:p>
          <a:p>
            <a:endParaRPr lang="en-GB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0796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Enterprise mountain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“great endeavour”</a:t>
            </a:r>
          </a:p>
          <a:p>
            <a:pPr lvl="1"/>
            <a:r>
              <a:rPr lang="en-GB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 attempt to achieve a goal</a:t>
            </a:r>
          </a:p>
          <a:p>
            <a:pPr lvl="1"/>
            <a:r>
              <a:rPr lang="en-GB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Earnest prolonged and industrious effort</a:t>
            </a:r>
          </a:p>
          <a:p>
            <a:r>
              <a:rPr lang="en-GB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So, it will involve some work then!</a:t>
            </a:r>
          </a:p>
          <a:p>
            <a:r>
              <a:rPr lang="en-GB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Enterprise, by definition requires us to take things beyond the safe, known and comfortable and to venture into the unknown with God.</a:t>
            </a:r>
          </a:p>
          <a:p>
            <a:r>
              <a:rPr lang="en-GB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GB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Church is notoriously risk averse but if God is for us…</a:t>
            </a:r>
          </a:p>
          <a:p>
            <a:r>
              <a:rPr lang="en-GB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can take risks based on what God tells us to do. 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1577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your destiny?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may already be doing some of the above</a:t>
            </a:r>
          </a:p>
          <a:p>
            <a:r>
              <a:rPr lang="en-GB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not, but there is something that resonates – ask God</a:t>
            </a:r>
          </a:p>
          <a:p>
            <a:r>
              <a:rPr lang="en-GB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are in a time of preparation</a:t>
            </a:r>
          </a:p>
          <a:p>
            <a:r>
              <a:rPr lang="en-GB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Qualifications are not needed only willingness</a:t>
            </a:r>
          </a:p>
          <a:p>
            <a:r>
              <a:rPr lang="en-GB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 is something for everyone</a:t>
            </a:r>
          </a:p>
          <a:p>
            <a:r>
              <a:rPr lang="en-GB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will be releasing dreams, ideas &amp; witty inventions 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6936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Requirements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625600"/>
            <a:ext cx="8946541" cy="4622799"/>
          </a:xfrm>
        </p:spPr>
        <p:txBody>
          <a:bodyPr/>
          <a:lstStyle/>
          <a:p>
            <a:r>
              <a:rPr lang="en-GB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Willingness to listen to God and DO what He says</a:t>
            </a:r>
          </a:p>
          <a:p>
            <a:r>
              <a:rPr lang="en-GB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Ability to operate in faith and work through the challenges</a:t>
            </a:r>
          </a:p>
          <a:p>
            <a:r>
              <a:rPr lang="en-GB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Heart for outworking practically any of the mountains</a:t>
            </a:r>
          </a:p>
          <a:p>
            <a:r>
              <a:rPr lang="en-GB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Desire to take the blueprint out beyond Freedom </a:t>
            </a:r>
          </a:p>
          <a:p>
            <a:r>
              <a:rPr lang="en-GB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Willingness to commit and be responsible and accountable</a:t>
            </a:r>
          </a:p>
          <a:p>
            <a:r>
              <a:rPr lang="en-GB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Willing to be part of a team and fulfil a role – at any level</a:t>
            </a:r>
          </a:p>
          <a:p>
            <a:r>
              <a:rPr lang="en-GB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Up for a challenge – even when it gets tough</a:t>
            </a:r>
          </a:p>
          <a:p>
            <a:endParaRPr lang="en-GB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92303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4409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RISK!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4235" y="1529287"/>
            <a:ext cx="8946541" cy="4195481"/>
          </a:xfrm>
        </p:spPr>
        <p:txBody>
          <a:bodyPr>
            <a:normAutofit/>
          </a:bodyPr>
          <a:lstStyle/>
          <a:p>
            <a:r>
              <a:rPr lang="en-GB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Look at Joshua</a:t>
            </a:r>
          </a:p>
          <a:p>
            <a:pPr lvl="1"/>
            <a:r>
              <a:rPr lang="en-GB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Lead &amp; Govern 2 million people</a:t>
            </a:r>
          </a:p>
          <a:p>
            <a:pPr lvl="1"/>
            <a:r>
              <a:rPr lang="en-GB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Invade and conquer the promised land (31 Kings)</a:t>
            </a:r>
          </a:p>
          <a:p>
            <a:pPr lvl="1"/>
            <a:r>
              <a:rPr lang="en-GB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Occupy territory </a:t>
            </a:r>
          </a:p>
          <a:p>
            <a:pPr lvl="1"/>
            <a:r>
              <a:rPr lang="en-GB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Establish and run a </a:t>
            </a:r>
            <a:r>
              <a:rPr lang="en-GB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nation</a:t>
            </a:r>
          </a:p>
          <a:p>
            <a:r>
              <a:rPr lang="en-GB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Joshua 1. Be strong and courageous. Why did God say that 3 times in the first chapter?</a:t>
            </a:r>
          </a:p>
          <a:p>
            <a:r>
              <a:rPr lang="en-GB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 with Moses…</a:t>
            </a:r>
          </a:p>
          <a:p>
            <a:r>
              <a:rPr lang="en-GB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 RISK requires FAITH &amp; TRUST</a:t>
            </a:r>
            <a:endParaRPr lang="en-GB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24635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Enterprise all about?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5497" y="1327956"/>
            <a:ext cx="8946541" cy="4994690"/>
          </a:xfrm>
        </p:spPr>
        <p:txBody>
          <a:bodyPr>
            <a:noAutofit/>
          </a:bodyPr>
          <a:lstStyle/>
          <a:p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Organisation </a:t>
            </a:r>
          </a:p>
          <a:p>
            <a:pPr lvl="1"/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Structure</a:t>
            </a:r>
          </a:p>
          <a:p>
            <a:pPr lvl="1"/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Administration &amp; Management</a:t>
            </a:r>
          </a:p>
          <a:p>
            <a:pPr lvl="1"/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Resources Management &amp; application</a:t>
            </a:r>
          </a:p>
          <a:p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Business</a:t>
            </a:r>
          </a:p>
          <a:p>
            <a:pPr lvl="1"/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Trading</a:t>
            </a:r>
          </a:p>
          <a:p>
            <a:pPr lvl="1"/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Goods &amp; Services</a:t>
            </a:r>
          </a:p>
          <a:p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Important plan</a:t>
            </a:r>
          </a:p>
          <a:p>
            <a:pPr lvl="1"/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“The Blueprint”</a:t>
            </a:r>
          </a:p>
          <a:p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Earn Money</a:t>
            </a:r>
          </a:p>
          <a:p>
            <a:pPr lvl="1"/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Profits &amp; Surpluses</a:t>
            </a:r>
          </a:p>
          <a:p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Often difficult – so this is going to be challenging even risky</a:t>
            </a:r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  <a:endParaRPr lang="en-GB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37689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Context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Back to the beginning</a:t>
            </a:r>
            <a:endParaRPr lang="en-GB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6140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Church Hopes &amp; Dreams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</a:t>
            </a:r>
            <a:r>
              <a:rPr lang="en-GB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see ourselves being a </a:t>
            </a:r>
            <a:r>
              <a:rPr lang="en-GB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place</a:t>
            </a:r>
            <a:r>
              <a:rPr lang="en-GB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where anyone can find love, acceptance, significance and purpose </a:t>
            </a:r>
          </a:p>
          <a:p>
            <a:r>
              <a:rPr lang="en-GB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</a:t>
            </a:r>
            <a:r>
              <a:rPr lang="en-GB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see ourselves exercising dominion in the </a:t>
            </a:r>
            <a:r>
              <a:rPr lang="en-GB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market place </a:t>
            </a:r>
          </a:p>
          <a:p>
            <a:r>
              <a:rPr lang="en-GB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</a:t>
            </a:r>
            <a:r>
              <a:rPr lang="en-GB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see ourselves operating </a:t>
            </a:r>
            <a:r>
              <a:rPr lang="en-GB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School </a:t>
            </a:r>
            <a:r>
              <a:rPr lang="en-GB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Supernatural Ministry &amp; healing ministries </a:t>
            </a:r>
          </a:p>
          <a:p>
            <a:r>
              <a:rPr lang="en-GB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</a:t>
            </a:r>
            <a:r>
              <a:rPr lang="en-GB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see ourselves serving </a:t>
            </a:r>
            <a:r>
              <a:rPr lang="en-GB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community </a:t>
            </a:r>
            <a:r>
              <a:rPr lang="en-GB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bringing transformation </a:t>
            </a:r>
          </a:p>
          <a:p>
            <a:r>
              <a:rPr lang="en-GB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</a:t>
            </a:r>
            <a:r>
              <a:rPr lang="en-GB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see ourselves providing affordable quality </a:t>
            </a:r>
            <a:r>
              <a:rPr lang="en-GB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housing</a:t>
            </a:r>
            <a:r>
              <a:rPr lang="en-GB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26362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Church Hopes &amp; Dreams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see ourselves as a </a:t>
            </a:r>
            <a:r>
              <a:rPr lang="en-GB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healing revival centre </a:t>
            </a:r>
          </a:p>
          <a:p>
            <a:r>
              <a:rPr lang="en-GB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</a:t>
            </a:r>
            <a:r>
              <a:rPr lang="en-GB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see ourselves as an </a:t>
            </a:r>
            <a:r>
              <a:rPr lang="en-GB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Apostolic Resource Centre </a:t>
            </a:r>
          </a:p>
          <a:p>
            <a:r>
              <a:rPr lang="en-GB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</a:t>
            </a:r>
            <a:r>
              <a:rPr lang="en-GB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see ourselves being and raising up a Joshua Generation </a:t>
            </a:r>
          </a:p>
          <a:p>
            <a:r>
              <a:rPr lang="en-GB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</a:t>
            </a:r>
            <a:r>
              <a:rPr lang="en-GB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see ourselves receiving a harvest of labourers for the end time harvest </a:t>
            </a:r>
          </a:p>
          <a:p>
            <a:r>
              <a:rPr lang="en-GB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</a:t>
            </a:r>
            <a:r>
              <a:rPr lang="en-GB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see ourselves living in and living out the manifest presence of God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4287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Church Hopes &amp; Dreams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</a:t>
            </a:r>
            <a:r>
              <a:rPr lang="en-GB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see ourselves operating in </a:t>
            </a:r>
            <a:r>
              <a:rPr lang="en-GB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creative power </a:t>
            </a:r>
          </a:p>
          <a:p>
            <a:r>
              <a:rPr lang="en-GB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</a:t>
            </a:r>
            <a:r>
              <a:rPr lang="en-GB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see ourselves as a </a:t>
            </a:r>
            <a:r>
              <a:rPr lang="en-GB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media centre </a:t>
            </a:r>
          </a:p>
          <a:p>
            <a:r>
              <a:rPr lang="en-GB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</a:t>
            </a:r>
            <a:r>
              <a:rPr lang="en-GB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see ourselves undertaking </a:t>
            </a:r>
            <a:r>
              <a:rPr lang="en-GB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enterprises</a:t>
            </a:r>
            <a:r>
              <a:rPr lang="en-GB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with initiative, ingenuity &amp; resourcefulness </a:t>
            </a:r>
          </a:p>
          <a:p>
            <a:r>
              <a:rPr lang="en-GB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</a:t>
            </a:r>
            <a:r>
              <a:rPr lang="en-GB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see ourselves as a </a:t>
            </a:r>
            <a:r>
              <a:rPr lang="en-GB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city of refuge </a:t>
            </a:r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47794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9549</TotalTime>
  <Words>1219</Words>
  <Application>Microsoft Office PowerPoint</Application>
  <PresentationFormat>Custom</PresentationFormat>
  <Paragraphs>231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Ion</vt:lpstr>
      <vt:lpstr>Enterprise Mountain</vt:lpstr>
      <vt:lpstr>Enterprise Dictionary Definitions</vt:lpstr>
      <vt:lpstr>Enterprise mountain</vt:lpstr>
      <vt:lpstr>RISK!</vt:lpstr>
      <vt:lpstr>What is Enterprise all about?</vt:lpstr>
      <vt:lpstr>Context</vt:lpstr>
      <vt:lpstr>Church Hopes &amp; Dreams</vt:lpstr>
      <vt:lpstr>Church Hopes &amp; Dreams </vt:lpstr>
      <vt:lpstr>Church Hopes &amp; Dreams </vt:lpstr>
      <vt:lpstr>Did you get all of that?</vt:lpstr>
      <vt:lpstr>So let’s join some dots…</vt:lpstr>
      <vt:lpstr>Knowing What to do…</vt:lpstr>
      <vt:lpstr>How does it all relate together? </vt:lpstr>
      <vt:lpstr>So why do we need an Enterprise mountain?</vt:lpstr>
      <vt:lpstr>Why do we need scale?</vt:lpstr>
      <vt:lpstr>The Enterprise Mountain  7 areas </vt:lpstr>
      <vt:lpstr>Enterprise - Building the Joshua Nation</vt:lpstr>
      <vt:lpstr>PowerPoint Presentation</vt:lpstr>
      <vt:lpstr>Food &amp; Provision</vt:lpstr>
      <vt:lpstr>Enterprise and Housing</vt:lpstr>
      <vt:lpstr>Enterprise &amp; Health</vt:lpstr>
      <vt:lpstr>Enterprise &amp; Social Needs</vt:lpstr>
      <vt:lpstr>Education</vt:lpstr>
      <vt:lpstr>Amenities</vt:lpstr>
      <vt:lpstr>Banking</vt:lpstr>
      <vt:lpstr>Power &amp; Utilities</vt:lpstr>
      <vt:lpstr>Business &amp; Commerce </vt:lpstr>
      <vt:lpstr>Civil Protection</vt:lpstr>
      <vt:lpstr>Summary</vt:lpstr>
      <vt:lpstr>What is your destiny?</vt:lpstr>
      <vt:lpstr>Requirements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Nigel Harris</dc:creator>
  <cp:lastModifiedBy>Mike Parsons</cp:lastModifiedBy>
  <cp:revision>86</cp:revision>
  <dcterms:created xsi:type="dcterms:W3CDTF">2014-10-09T13:56:13Z</dcterms:created>
  <dcterms:modified xsi:type="dcterms:W3CDTF">2015-01-06T10:56:37Z</dcterms:modified>
</cp:coreProperties>
</file>