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9"/>
  </p:notesMasterIdLst>
  <p:sldIdLst>
    <p:sldId id="358" r:id="rId3"/>
    <p:sldId id="355" r:id="rId4"/>
    <p:sldId id="366" r:id="rId5"/>
    <p:sldId id="361" r:id="rId6"/>
    <p:sldId id="351" r:id="rId7"/>
    <p:sldId id="354" r:id="rId8"/>
    <p:sldId id="369" r:id="rId9"/>
    <p:sldId id="357" r:id="rId10"/>
    <p:sldId id="367" r:id="rId11"/>
    <p:sldId id="356" r:id="rId12"/>
    <p:sldId id="371" r:id="rId13"/>
    <p:sldId id="368" r:id="rId14"/>
    <p:sldId id="360" r:id="rId15"/>
    <p:sldId id="363" r:id="rId16"/>
    <p:sldId id="364" r:id="rId17"/>
    <p:sldId id="359" r:id="rId18"/>
  </p:sldIdLst>
  <p:sldSz cx="9144000" cy="6858000" type="screen4x3"/>
  <p:notesSz cx="6858000" cy="99456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E62"/>
    <a:srgbClr val="391981"/>
    <a:srgbClr val="00B0FF"/>
    <a:srgbClr val="2C8434"/>
    <a:srgbClr val="90AB5E"/>
    <a:srgbClr val="336FFA"/>
    <a:srgbClr val="00FFFC"/>
    <a:srgbClr val="2856BF"/>
    <a:srgbClr val="00F3F0"/>
    <a:srgbClr val="00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56" y="-68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6A1475A5-8CB7-41D5-B6C1-7C4DAAAC11E5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0" y="4723924"/>
            <a:ext cx="5487041" cy="4475798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257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2" y="9446257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F5D8472-7C19-480B-B42C-DE8105A6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47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B5E1929-EDEA-4B81-B77E-5315F218AC1C}" type="slidenum">
              <a:rPr lang="en-GB" smtClean="0">
                <a:latin typeface="Arial" charset="0"/>
              </a:rPr>
              <a:pPr eaLnBrk="1" hangingPunct="1"/>
              <a:t>11</a:t>
            </a:fld>
            <a:endParaRPr lang="en-GB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29038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0F935-2123-4AD1-9A21-3C590D94106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0F935-2123-4AD1-9A21-3C590D941064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510588" cy="765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4194175" cy="49672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597400" y="1125538"/>
            <a:ext cx="4194175" cy="496728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C90296-183A-4C40-A2EF-8A3F1883E5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0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334"/>
            <a:ext cx="8229600" cy="845824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Building Exercises Tongues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0158"/>
            <a:ext cx="9144000" cy="5917842"/>
          </a:xfrm>
        </p:spPr>
        <p:txBody>
          <a:bodyPr lIns="0" tIns="0" rIns="0" bIns="0">
            <a:normAutofit fontScale="92500"/>
          </a:bodyPr>
          <a:lstStyle/>
          <a:p>
            <a:r>
              <a:rPr lang="en-GB" sz="4000" dirty="0" smtClean="0"/>
              <a:t>In my life tongues has been the number one spirit building exercise</a:t>
            </a:r>
          </a:p>
          <a:p>
            <a:r>
              <a:rPr lang="en-GB" sz="4000" dirty="0" smtClean="0"/>
              <a:t>While I am practicing engaging, my spirit is praying the heart of the Holy Spirit</a:t>
            </a:r>
          </a:p>
          <a:p>
            <a:r>
              <a:rPr lang="en-GB" sz="4000" dirty="0" smtClean="0"/>
              <a:t>Tongues enables us to pray without ceasing</a:t>
            </a:r>
          </a:p>
          <a:p>
            <a:r>
              <a:rPr lang="en-GB" sz="4000" dirty="0" smtClean="0"/>
              <a:t>Tongues is then part of all that I do</a:t>
            </a:r>
          </a:p>
          <a:p>
            <a:r>
              <a:rPr lang="en-GB" sz="4000" dirty="0" smtClean="0"/>
              <a:t>Start small and build up  - like weights</a:t>
            </a:r>
          </a:p>
          <a:p>
            <a:r>
              <a:rPr lang="en-GB" sz="4000" dirty="0" smtClean="0"/>
              <a:t>Use the PDF or pause the recording before going on to the next part of the exercise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729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39"/>
            <a:ext cx="8229600" cy="858703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Spirit Building Exercises Tongues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8794"/>
            <a:ext cx="9144000" cy="5879206"/>
          </a:xfrm>
        </p:spPr>
        <p:txBody>
          <a:bodyPr/>
          <a:lstStyle/>
          <a:p>
            <a:r>
              <a:rPr lang="en-GB" sz="4000" dirty="0"/>
              <a:t>2 minutes read Ps 23 your mind and </a:t>
            </a:r>
            <a:r>
              <a:rPr lang="en-GB" sz="4000" dirty="0" smtClean="0"/>
              <a:t>alternate </a:t>
            </a:r>
            <a:r>
              <a:rPr lang="en-GB" sz="4000" dirty="0"/>
              <a:t>tongues out loud and in your spirit. </a:t>
            </a:r>
          </a:p>
          <a:p>
            <a:r>
              <a:rPr lang="en-GB" sz="4000" dirty="0"/>
              <a:t>2 minutes Pray in tongues out loud or </a:t>
            </a:r>
            <a:r>
              <a:rPr lang="en-GB" sz="4000" dirty="0" smtClean="0"/>
              <a:t>in your spirit read </a:t>
            </a:r>
            <a:r>
              <a:rPr lang="en-GB" sz="4000" dirty="0"/>
              <a:t>Ps 23 in your mind </a:t>
            </a:r>
            <a:endParaRPr lang="en-GB" sz="4000" dirty="0" smtClean="0"/>
          </a:p>
          <a:p>
            <a:r>
              <a:rPr lang="en-GB" sz="4000" dirty="0"/>
              <a:t>C</a:t>
            </a:r>
            <a:r>
              <a:rPr lang="en-GB" sz="4000" dirty="0" smtClean="0"/>
              <a:t>lose </a:t>
            </a:r>
            <a:r>
              <a:rPr lang="en-GB" sz="4000" dirty="0"/>
              <a:t>your eyes and begin picturing Psalm 23 lying down in a green pasture with a gently flowing river</a:t>
            </a:r>
            <a:r>
              <a:rPr lang="en-GB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94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723487"/>
      </p:ext>
    </p:extLst>
  </p:cSld>
  <p:clrMapOvr>
    <a:masterClrMapping/>
  </p:clrMapOvr>
  <p:transition spd="med" advClick="0" advTm="34000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39"/>
            <a:ext cx="8229600" cy="858703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Spirit Building Exercises Tongues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8794"/>
            <a:ext cx="9028090" cy="5879206"/>
          </a:xfrm>
        </p:spPr>
        <p:txBody>
          <a:bodyPr/>
          <a:lstStyle/>
          <a:p>
            <a:r>
              <a:rPr lang="en-GB" sz="4000" dirty="0" smtClean="0"/>
              <a:t>2 minutes pray in tongues in your mind then in your spirit</a:t>
            </a:r>
          </a:p>
          <a:p>
            <a:r>
              <a:rPr lang="en-GB" sz="4000" dirty="0" smtClean="0"/>
              <a:t>Tune into what you are praying </a:t>
            </a:r>
          </a:p>
          <a:p>
            <a:r>
              <a:rPr lang="en-GB" sz="4000" dirty="0"/>
              <a:t>S</a:t>
            </a:r>
            <a:r>
              <a:rPr lang="en-GB" sz="4000" dirty="0" smtClean="0"/>
              <a:t>peak out loud the interpretation of what is flowing in your mother tongue English, German, Spanish </a:t>
            </a:r>
            <a:r>
              <a:rPr lang="en-GB" sz="4000" dirty="0" err="1" smtClean="0"/>
              <a:t>etc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242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61"/>
            <a:ext cx="8229600" cy="845824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Spirit Building Exercises Tongues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2885"/>
            <a:ext cx="9144000" cy="5995115"/>
          </a:xfrm>
        </p:spPr>
        <p:txBody>
          <a:bodyPr/>
          <a:lstStyle/>
          <a:p>
            <a:r>
              <a:rPr lang="en-GB" sz="3600" dirty="0" smtClean="0"/>
              <a:t>You can begin to expand the time and focus of these exercises until they become a lifestyle where your spirit is praying or engaging without ceasing</a:t>
            </a:r>
          </a:p>
          <a:p>
            <a:r>
              <a:rPr lang="en-GB" sz="3600" dirty="0" smtClean="0"/>
              <a:t>Start with 2 minutes go to five minutes until you can do 10 minutes or more for each exercise</a:t>
            </a:r>
          </a:p>
          <a:p>
            <a:r>
              <a:rPr lang="en-GB" sz="3600" dirty="0" smtClean="0"/>
              <a:t>When you can do every thing whilst praying in tongues and feel constantly connected to God then use that in the next stages of meditation</a:t>
            </a:r>
          </a:p>
        </p:txBody>
      </p:sp>
    </p:spTree>
    <p:extLst>
      <p:ext uri="{BB962C8B-B14F-4D97-AF65-F5344CB8AC3E}">
        <p14:creationId xmlns:p14="http://schemas.microsoft.com/office/powerpoint/2010/main" val="18168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22325"/>
          </a:xfrm>
          <a:noFill/>
        </p:spPr>
        <p:txBody>
          <a:bodyPr anchor="t">
            <a:normAutofit/>
          </a:bodyPr>
          <a:lstStyle/>
          <a:p>
            <a:r>
              <a:rPr lang="en-GB" dirty="0"/>
              <a:t>Spirit Building Exercises Tongues</a:t>
            </a:r>
            <a:endParaRPr lang="en-GB" alt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>
            <a:normAutofit/>
          </a:bodyPr>
          <a:lstStyle/>
          <a:p>
            <a:pPr marL="360000" indent="-360000">
              <a:spcBef>
                <a:spcPts val="600"/>
              </a:spcBef>
            </a:pPr>
            <a:r>
              <a:rPr lang="en-GB" altLang="en-US" sz="4000" dirty="0" smtClean="0"/>
              <a:t>Spirit building exercises – practice</a:t>
            </a:r>
          </a:p>
          <a:p>
            <a:pPr marL="360000" indent="-360000">
              <a:spcBef>
                <a:spcPts val="600"/>
              </a:spcBef>
            </a:pPr>
            <a:r>
              <a:rPr lang="en-GB" altLang="en-US" sz="4000" dirty="0" smtClean="0"/>
              <a:t>5 minutes tongues out loud thinking about or picturing Jesus</a:t>
            </a:r>
          </a:p>
          <a:p>
            <a:pPr marL="360000" indent="-360000">
              <a:spcBef>
                <a:spcPts val="600"/>
              </a:spcBef>
            </a:pPr>
            <a:r>
              <a:rPr lang="en-GB" altLang="en-US" sz="4000" dirty="0"/>
              <a:t>5 minutes tongues </a:t>
            </a:r>
            <a:r>
              <a:rPr lang="en-GB" altLang="en-US" sz="4000" dirty="0" smtClean="0"/>
              <a:t>in your mind </a:t>
            </a:r>
            <a:r>
              <a:rPr lang="en-GB" altLang="en-US" sz="4000" dirty="0"/>
              <a:t>thinking about or picturing </a:t>
            </a:r>
            <a:r>
              <a:rPr lang="en-GB" altLang="en-US" sz="4000" dirty="0" smtClean="0"/>
              <a:t>Jesus</a:t>
            </a:r>
          </a:p>
          <a:p>
            <a:pPr marL="360000" indent="-360000">
              <a:spcBef>
                <a:spcPts val="600"/>
              </a:spcBef>
            </a:pPr>
            <a:r>
              <a:rPr lang="en-GB" altLang="en-US" sz="4000" dirty="0" smtClean="0"/>
              <a:t>5 minutes tongues anyway whilst reading any visual scripture</a:t>
            </a:r>
          </a:p>
          <a:p>
            <a:pPr marL="360000" indent="-360000">
              <a:spcBef>
                <a:spcPts val="600"/>
              </a:spcBef>
            </a:pPr>
            <a:r>
              <a:rPr lang="en-GB" altLang="en-US" sz="4000" dirty="0" smtClean="0"/>
              <a:t>John 4:13 Drinking living water, </a:t>
            </a:r>
            <a:r>
              <a:rPr lang="en-GB" altLang="en-US" sz="4000" dirty="0" err="1" smtClean="0"/>
              <a:t>Heb</a:t>
            </a:r>
            <a:r>
              <a:rPr lang="en-GB" altLang="en-US" sz="4000" dirty="0" smtClean="0"/>
              <a:t> 4:16 coming to throne of grace</a:t>
            </a:r>
            <a:endParaRPr lang="en-GB" altLang="en-US" sz="4000" dirty="0"/>
          </a:p>
          <a:p>
            <a:pPr marL="360000" indent="-360000">
              <a:spcBef>
                <a:spcPts val="600"/>
              </a:spcBef>
            </a:pPr>
            <a:endParaRPr lang="en-GB" alt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04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22325"/>
          </a:xfrm>
          <a:noFill/>
        </p:spPr>
        <p:txBody>
          <a:bodyPr anchor="t">
            <a:normAutofit/>
          </a:bodyPr>
          <a:lstStyle/>
          <a:p>
            <a:r>
              <a:rPr lang="en-GB" dirty="0"/>
              <a:t>Spirit Building Exercises Tongues</a:t>
            </a:r>
            <a:endParaRPr lang="en-GB" alt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>
            <a:normAutofit/>
          </a:bodyPr>
          <a:lstStyle/>
          <a:p>
            <a:pPr marL="360000" indent="-360000">
              <a:spcBef>
                <a:spcPts val="600"/>
              </a:spcBef>
            </a:pPr>
            <a:r>
              <a:rPr lang="en-GB" altLang="en-US" sz="4000" dirty="0" smtClean="0"/>
              <a:t>5 minutes tongues anyway whilst visualising the scripture</a:t>
            </a:r>
          </a:p>
          <a:p>
            <a:pPr marL="360000" indent="-360000">
              <a:spcBef>
                <a:spcPts val="600"/>
              </a:spcBef>
            </a:pPr>
            <a:r>
              <a:rPr lang="en-GB" altLang="en-US" sz="4000" dirty="0" smtClean="0"/>
              <a:t>Every day try to pray in tongues in your mind whilst doing everything</a:t>
            </a:r>
            <a:endParaRPr lang="en-GB" altLang="en-US" sz="4000" dirty="0"/>
          </a:p>
          <a:p>
            <a:pPr marL="360000" indent="-360000">
              <a:spcBef>
                <a:spcPts val="600"/>
              </a:spcBef>
            </a:pPr>
            <a:r>
              <a:rPr lang="en-GB" altLang="en-US" sz="4000" dirty="0" smtClean="0"/>
              <a:t>Every hour re-centre your thoughts by praying in tongues whilst think about or visualising for 1 minute</a:t>
            </a:r>
          </a:p>
          <a:p>
            <a:pPr marL="360000" indent="-360000">
              <a:spcBef>
                <a:spcPts val="600"/>
              </a:spcBef>
            </a:pPr>
            <a:r>
              <a:rPr lang="en-GB" altLang="en-US" sz="4000" dirty="0" smtClean="0"/>
              <a:t>Digital watches set the hourly chime</a:t>
            </a: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832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092"/>
            <a:ext cx="8229600" cy="947580"/>
          </a:xfrm>
        </p:spPr>
        <p:txBody>
          <a:bodyPr/>
          <a:lstStyle/>
          <a:p>
            <a:r>
              <a:rPr lang="en-GB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Spirit Building Exercises Tongues</a:t>
            </a:r>
            <a:endParaRPr lang="en-GB" dirty="0"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7672"/>
            <a:ext cx="9144000" cy="5790328"/>
          </a:xfrm>
        </p:spPr>
        <p:txBody>
          <a:bodyPr/>
          <a:lstStyle/>
          <a:p>
            <a:r>
              <a:rPr lang="en-GB" sz="3600" dirty="0" smtClean="0"/>
              <a:t>Remember that these training our spirit exercises are like the scaffolding used to erect a house.  It is only  needed during the building process</a:t>
            </a:r>
          </a:p>
          <a:p>
            <a:r>
              <a:rPr lang="en-GB" sz="3600" dirty="0" smtClean="0"/>
              <a:t>Once you have built the house then you have to live in it.</a:t>
            </a:r>
          </a:p>
          <a:p>
            <a:r>
              <a:rPr lang="en-GB" sz="3600" dirty="0" smtClean="0"/>
              <a:t>Tongues enables a lifestyle of  constant communion and connection with God and the realms of heaven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057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8703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Spirit Building Exercises Tongues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8703"/>
            <a:ext cx="9144000" cy="5999297"/>
          </a:xfrm>
        </p:spPr>
        <p:txBody>
          <a:bodyPr lIns="0" tIns="0" rIns="0" bIns="0">
            <a:normAutofit/>
          </a:bodyPr>
          <a:lstStyle/>
          <a:p>
            <a:r>
              <a:rPr lang="en-GB" sz="4000" dirty="0"/>
              <a:t>2 minutes Praying in tongues out loud </a:t>
            </a:r>
            <a:r>
              <a:rPr lang="en-GB" sz="4000" dirty="0" smtClean="0"/>
              <a:t>tune </a:t>
            </a:r>
            <a:r>
              <a:rPr lang="en-GB" sz="4000" dirty="0"/>
              <a:t>out  Cast all your burdens thoughts onto </a:t>
            </a:r>
            <a:r>
              <a:rPr lang="en-GB" sz="4000" dirty="0" smtClean="0"/>
              <a:t>Jesus. </a:t>
            </a:r>
            <a:endParaRPr lang="en-GB" sz="4000" dirty="0"/>
          </a:p>
          <a:p>
            <a:r>
              <a:rPr lang="en-GB" sz="4000" dirty="0"/>
              <a:t>2 </a:t>
            </a:r>
            <a:r>
              <a:rPr lang="en-GB" sz="4000" dirty="0" smtClean="0"/>
              <a:t>minutes </a:t>
            </a:r>
            <a:r>
              <a:rPr lang="en-GB" sz="4000" dirty="0"/>
              <a:t>continuing to prayer in tongues out </a:t>
            </a:r>
            <a:r>
              <a:rPr lang="en-GB" sz="4000" dirty="0" smtClean="0"/>
              <a:t>loud as </a:t>
            </a:r>
            <a:r>
              <a:rPr lang="en-GB" sz="4000" dirty="0"/>
              <a:t>you activate spiritual senses - a </a:t>
            </a:r>
            <a:r>
              <a:rPr lang="en-GB" sz="4000" dirty="0" smtClean="0"/>
              <a:t>flow </a:t>
            </a:r>
          </a:p>
          <a:p>
            <a:r>
              <a:rPr lang="en-GB" sz="4000" dirty="0"/>
              <a:t>L</a:t>
            </a:r>
            <a:r>
              <a:rPr lang="en-GB" sz="4000" dirty="0" smtClean="0"/>
              <a:t>ook </a:t>
            </a:r>
            <a:r>
              <a:rPr lang="en-GB" sz="4000" dirty="0"/>
              <a:t>at the picture to help focus on Jesus. </a:t>
            </a:r>
            <a:endParaRPr lang="en-GB" sz="4000" dirty="0" smtClean="0"/>
          </a:p>
          <a:p>
            <a:r>
              <a:rPr lang="en-GB" sz="4000" dirty="0" smtClean="0"/>
              <a:t>Start </a:t>
            </a:r>
            <a:r>
              <a:rPr lang="en-GB" sz="4000" dirty="0"/>
              <a:t>thinking about </a:t>
            </a:r>
            <a:r>
              <a:rPr lang="en-GB" sz="4000" dirty="0" smtClean="0"/>
              <a:t>Jesus.</a:t>
            </a:r>
          </a:p>
        </p:txBody>
      </p:sp>
    </p:spTree>
    <p:extLst>
      <p:ext uri="{BB962C8B-B14F-4D97-AF65-F5344CB8AC3E}">
        <p14:creationId xmlns:p14="http://schemas.microsoft.com/office/powerpoint/2010/main" val="4736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8703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Spirit Building Exercises Tongues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8703"/>
            <a:ext cx="9144000" cy="5999297"/>
          </a:xfrm>
        </p:spPr>
        <p:txBody>
          <a:bodyPr lIns="0" tIns="0" rIns="0" bIns="0">
            <a:normAutofit/>
          </a:bodyPr>
          <a:lstStyle/>
          <a:p>
            <a:r>
              <a:rPr lang="en-GB" sz="4000" dirty="0" smtClean="0"/>
              <a:t>2 </a:t>
            </a:r>
            <a:r>
              <a:rPr lang="en-GB" sz="4000" dirty="0"/>
              <a:t>minutes pray in tongues in your mind. </a:t>
            </a:r>
            <a:endParaRPr lang="en-GB" sz="4000" dirty="0" smtClean="0"/>
          </a:p>
          <a:p>
            <a:r>
              <a:rPr lang="en-GB" sz="4000" dirty="0" smtClean="0"/>
              <a:t>Let </a:t>
            </a:r>
            <a:r>
              <a:rPr lang="en-GB" sz="4000" dirty="0"/>
              <a:t>the words form in your mind but not come out of your mouth</a:t>
            </a:r>
            <a:r>
              <a:rPr lang="en-GB" sz="4000" dirty="0" smtClean="0"/>
              <a:t>.</a:t>
            </a:r>
          </a:p>
          <a:p>
            <a:r>
              <a:rPr lang="en-GB" sz="4000" dirty="0" smtClean="0"/>
              <a:t> </a:t>
            </a:r>
            <a:r>
              <a:rPr lang="en-GB" sz="4000" dirty="0"/>
              <a:t>At first you may find your lips still try to </a:t>
            </a:r>
            <a:r>
              <a:rPr lang="en-GB" sz="4000" dirty="0" smtClean="0"/>
              <a:t>move.</a:t>
            </a:r>
          </a:p>
          <a:p>
            <a:r>
              <a:rPr lang="en-GB" sz="4000" dirty="0" smtClean="0"/>
              <a:t>Continue to focus on Jesus it might be helpful to </a:t>
            </a:r>
            <a:r>
              <a:rPr lang="en-GB" sz="4000" dirty="0"/>
              <a:t>look at the </a:t>
            </a:r>
            <a:r>
              <a:rPr lang="en-GB" sz="4000" dirty="0" smtClean="0"/>
              <a:t>picture of Jesus or close your eyes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8291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174" y="-1"/>
            <a:ext cx="5151421" cy="6868563"/>
          </a:xfrm>
        </p:spPr>
      </p:pic>
    </p:spTree>
    <p:extLst>
      <p:ext uri="{BB962C8B-B14F-4D97-AF65-F5344CB8AC3E}">
        <p14:creationId xmlns:p14="http://schemas.microsoft.com/office/powerpoint/2010/main" val="24979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Spirit Building Exercises Tongues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592"/>
            <a:ext cx="9144000" cy="5572408"/>
          </a:xfrm>
        </p:spPr>
        <p:txBody>
          <a:bodyPr/>
          <a:lstStyle/>
          <a:p>
            <a:r>
              <a:rPr lang="en-GB" sz="4400" dirty="0"/>
              <a:t>2 minutes pray in tongues in your mind look at picture of Jesus  then close your eyes think about and picture Jesus while continuing to pray in </a:t>
            </a:r>
            <a:r>
              <a:rPr lang="en-GB" sz="4400" dirty="0" smtClean="0"/>
              <a:t>tongues</a:t>
            </a:r>
            <a:endParaRPr lang="en-GB" sz="4400" dirty="0"/>
          </a:p>
          <a:p>
            <a:r>
              <a:rPr lang="en-GB" sz="4400" dirty="0"/>
              <a:t>2 minutes Alternate praying in tongues out loud and in your mind</a:t>
            </a:r>
            <a:r>
              <a:rPr lang="en-GB" sz="4400" dirty="0" smtClean="0"/>
              <a:t>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7812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70"/>
            <a:ext cx="8229600" cy="755672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Spirit Building Exercises Tongues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6220"/>
            <a:ext cx="9144000" cy="5711780"/>
          </a:xfrm>
        </p:spPr>
        <p:txBody>
          <a:bodyPr/>
          <a:lstStyle/>
          <a:p>
            <a:r>
              <a:rPr lang="en-GB" sz="3600" dirty="0"/>
              <a:t>2 minutes pray in tongues in your mind. </a:t>
            </a:r>
            <a:endParaRPr lang="en-GB" sz="3600" dirty="0" smtClean="0"/>
          </a:p>
          <a:p>
            <a:r>
              <a:rPr lang="en-GB" sz="3600" dirty="0" smtClean="0"/>
              <a:t>Start </a:t>
            </a:r>
            <a:r>
              <a:rPr lang="en-GB" sz="3600" dirty="0"/>
              <a:t>to think about a fountain bubbling In your spirit now let tongues flow from spirit put your hand on your belly and feel the bubbling up. </a:t>
            </a:r>
            <a:endParaRPr lang="en-GB" sz="3600" dirty="0" smtClean="0"/>
          </a:p>
          <a:p>
            <a:r>
              <a:rPr lang="en-GB" sz="3600" dirty="0" smtClean="0"/>
              <a:t>Tongues </a:t>
            </a:r>
            <a:r>
              <a:rPr lang="en-GB" sz="3600" dirty="0"/>
              <a:t>continuously not in your mouth or your mind. </a:t>
            </a:r>
            <a:endParaRPr lang="en-GB" sz="3600" dirty="0" smtClean="0"/>
          </a:p>
          <a:p>
            <a:r>
              <a:rPr lang="en-GB" sz="3600" dirty="0" smtClean="0"/>
              <a:t>Look </a:t>
            </a:r>
            <a:r>
              <a:rPr lang="en-GB" sz="3600" dirty="0"/>
              <a:t>at Jesus and start thinking about him. </a:t>
            </a:r>
          </a:p>
        </p:txBody>
      </p:sp>
    </p:spTree>
    <p:extLst>
      <p:ext uri="{BB962C8B-B14F-4D97-AF65-F5344CB8AC3E}">
        <p14:creationId xmlns:p14="http://schemas.microsoft.com/office/powerpoint/2010/main" val="27810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174" y="-1"/>
            <a:ext cx="5151421" cy="6868563"/>
          </a:xfrm>
        </p:spPr>
      </p:pic>
    </p:spTree>
    <p:extLst>
      <p:ext uri="{BB962C8B-B14F-4D97-AF65-F5344CB8AC3E}">
        <p14:creationId xmlns:p14="http://schemas.microsoft.com/office/powerpoint/2010/main" val="28187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334"/>
            <a:ext cx="8229600" cy="768551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Spirit Building Exercises Tongues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6068"/>
            <a:ext cx="9144000" cy="5801932"/>
          </a:xfrm>
        </p:spPr>
        <p:txBody>
          <a:bodyPr/>
          <a:lstStyle/>
          <a:p>
            <a:r>
              <a:rPr lang="en-GB" sz="3600" dirty="0"/>
              <a:t>Tongues and the word of God</a:t>
            </a:r>
          </a:p>
          <a:p>
            <a:r>
              <a:rPr lang="en-GB" sz="3600" dirty="0"/>
              <a:t>2 minutes  pray in tongues alternate out loud in your mind </a:t>
            </a:r>
            <a:r>
              <a:rPr lang="en-GB" sz="3600" dirty="0" smtClean="0"/>
              <a:t>and from </a:t>
            </a:r>
            <a:r>
              <a:rPr lang="en-GB" sz="3600" dirty="0"/>
              <a:t>your spirit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Listen to Psalm 23</a:t>
            </a:r>
            <a:endParaRPr lang="en-GB" sz="3600" dirty="0"/>
          </a:p>
          <a:p>
            <a:r>
              <a:rPr lang="en-GB" sz="3600" dirty="0"/>
              <a:t>P</a:t>
            </a:r>
            <a:r>
              <a:rPr lang="en-GB" sz="3600" dirty="0" smtClean="0"/>
              <a:t>ractice </a:t>
            </a:r>
            <a:r>
              <a:rPr lang="en-GB" sz="3600" dirty="0"/>
              <a:t>dual </a:t>
            </a:r>
            <a:r>
              <a:rPr lang="en-GB" sz="3600" dirty="0" smtClean="0"/>
              <a:t>activities</a:t>
            </a:r>
          </a:p>
          <a:p>
            <a:r>
              <a:rPr lang="en-GB" sz="3600" dirty="0"/>
              <a:t>2 minutes pray in tongues out loud start reading psalm 23 </a:t>
            </a:r>
            <a:r>
              <a:rPr lang="en-GB" sz="3600" dirty="0" smtClean="0"/>
              <a:t>in </a:t>
            </a:r>
            <a:r>
              <a:rPr lang="en-GB" sz="3600" dirty="0"/>
              <a:t>your mind. </a:t>
            </a:r>
          </a:p>
          <a:p>
            <a:r>
              <a:rPr lang="en-GB" sz="3600" dirty="0"/>
              <a:t>2 minutes read Ps 23 out loud and pray in </a:t>
            </a:r>
            <a:r>
              <a:rPr lang="en-GB" sz="3600" dirty="0" smtClean="0"/>
              <a:t>tongues in your </a:t>
            </a:r>
            <a:r>
              <a:rPr lang="en-GB" sz="3600" dirty="0"/>
              <a:t>mind</a:t>
            </a:r>
          </a:p>
        </p:txBody>
      </p:sp>
    </p:spTree>
    <p:extLst>
      <p:ext uri="{BB962C8B-B14F-4D97-AF65-F5344CB8AC3E}">
        <p14:creationId xmlns:p14="http://schemas.microsoft.com/office/powerpoint/2010/main" val="2115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334"/>
            <a:ext cx="8229600" cy="768551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Spirit Building Exercises Tongues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6068"/>
            <a:ext cx="9144000" cy="5801932"/>
          </a:xfrm>
        </p:spPr>
        <p:txBody>
          <a:bodyPr lIns="0" tIns="0" rIns="0" bIns="0"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3600" dirty="0" smtClean="0"/>
              <a:t>Psa23:1 The </a:t>
            </a:r>
            <a:r>
              <a:rPr lang="en-GB" sz="3600" dirty="0"/>
              <a:t>Lord is my </a:t>
            </a:r>
            <a:r>
              <a:rPr lang="en-GB" sz="3600" dirty="0" smtClean="0"/>
              <a:t>shepherd, I shall </a:t>
            </a:r>
            <a:r>
              <a:rPr lang="en-GB" sz="3600" dirty="0"/>
              <a:t>not </a:t>
            </a:r>
            <a:r>
              <a:rPr lang="en-GB" sz="3600" dirty="0" smtClean="0"/>
              <a:t>want. 2 </a:t>
            </a:r>
            <a:r>
              <a:rPr lang="en-GB" sz="3600" dirty="0"/>
              <a:t>He makes me lie down in green </a:t>
            </a:r>
            <a:r>
              <a:rPr lang="en-GB" sz="3600" dirty="0" smtClean="0"/>
              <a:t>pastures; He </a:t>
            </a:r>
            <a:r>
              <a:rPr lang="en-GB" sz="3600" dirty="0"/>
              <a:t>leads me beside </a:t>
            </a:r>
            <a:r>
              <a:rPr lang="en-GB" sz="3600" dirty="0" smtClean="0"/>
              <a:t>quiet waters. 3 </a:t>
            </a:r>
            <a:r>
              <a:rPr lang="en-GB" sz="3600" dirty="0"/>
              <a:t>He restores my </a:t>
            </a:r>
            <a:r>
              <a:rPr lang="en-GB" sz="3600" dirty="0" smtClean="0"/>
              <a:t>soul; He </a:t>
            </a:r>
            <a:r>
              <a:rPr lang="en-GB" sz="3600" dirty="0"/>
              <a:t>guides me in the </a:t>
            </a:r>
            <a:r>
              <a:rPr lang="en-GB" sz="3600" dirty="0" smtClean="0"/>
              <a:t>paths </a:t>
            </a:r>
            <a:r>
              <a:rPr lang="en-GB" sz="3600" dirty="0"/>
              <a:t>of </a:t>
            </a:r>
            <a:r>
              <a:rPr lang="en-GB" sz="3600" dirty="0" smtClean="0"/>
              <a:t>righteousness For </a:t>
            </a:r>
            <a:r>
              <a:rPr lang="en-GB" sz="3600" dirty="0"/>
              <a:t>His name’s </a:t>
            </a:r>
            <a:r>
              <a:rPr lang="en-GB" sz="3600" dirty="0" smtClean="0"/>
              <a:t>sake.4 </a:t>
            </a:r>
            <a:r>
              <a:rPr lang="en-GB" sz="3600" dirty="0"/>
              <a:t>Even though I walk through the </a:t>
            </a:r>
            <a:r>
              <a:rPr lang="en-GB" sz="3600" dirty="0" smtClean="0"/>
              <a:t>valley </a:t>
            </a:r>
            <a:r>
              <a:rPr lang="en-GB" sz="3600" dirty="0"/>
              <a:t>of the shadow of </a:t>
            </a:r>
            <a:r>
              <a:rPr lang="en-GB" sz="3600" dirty="0" smtClean="0"/>
              <a:t>death, I </a:t>
            </a:r>
            <a:r>
              <a:rPr lang="en-GB" sz="3600" dirty="0"/>
              <a:t>fear no </a:t>
            </a:r>
            <a:r>
              <a:rPr lang="en-GB" sz="3600" dirty="0" smtClean="0"/>
              <a:t>evil</a:t>
            </a:r>
            <a:r>
              <a:rPr lang="en-GB" sz="3600" dirty="0"/>
              <a:t>, for You are with </a:t>
            </a:r>
            <a:r>
              <a:rPr lang="en-GB" sz="3600" dirty="0" smtClean="0"/>
              <a:t>me; Your </a:t>
            </a:r>
            <a:r>
              <a:rPr lang="en-GB" sz="3600" dirty="0"/>
              <a:t>rod and Your staff, they comfort </a:t>
            </a:r>
            <a:r>
              <a:rPr lang="en-GB" sz="3600" dirty="0" smtClean="0"/>
              <a:t>me. 5 </a:t>
            </a:r>
            <a:r>
              <a:rPr lang="en-GB" sz="3600" dirty="0"/>
              <a:t>You prepare a table before me in the presence of my </a:t>
            </a:r>
            <a:r>
              <a:rPr lang="en-GB" sz="3600" dirty="0" smtClean="0"/>
              <a:t>enemies; You have </a:t>
            </a:r>
            <a:r>
              <a:rPr lang="en-GB" sz="3600" dirty="0"/>
              <a:t>anointed my head with </a:t>
            </a:r>
            <a:r>
              <a:rPr lang="en-GB" sz="3600" dirty="0" smtClean="0"/>
              <a:t>oil; My </a:t>
            </a:r>
            <a:r>
              <a:rPr lang="en-GB" sz="3600" dirty="0"/>
              <a:t>cup </a:t>
            </a:r>
            <a:r>
              <a:rPr lang="en-GB" sz="3600" dirty="0" smtClean="0"/>
              <a:t>overflows. 6 Surely </a:t>
            </a:r>
            <a:r>
              <a:rPr lang="en-GB" sz="3600" dirty="0"/>
              <a:t>goodness and </a:t>
            </a:r>
            <a:r>
              <a:rPr lang="en-GB" sz="3600" dirty="0" err="1"/>
              <a:t>lovingkindness</a:t>
            </a:r>
            <a:r>
              <a:rPr lang="en-GB" sz="3600" dirty="0"/>
              <a:t> will follow me all the days of my </a:t>
            </a:r>
            <a:r>
              <a:rPr lang="en-GB" sz="3600" dirty="0" smtClean="0"/>
              <a:t>life, And </a:t>
            </a:r>
            <a:r>
              <a:rPr lang="en-GB" sz="3600" dirty="0"/>
              <a:t>I will </a:t>
            </a:r>
            <a:r>
              <a:rPr lang="en-GB" sz="3600" dirty="0" smtClean="0"/>
              <a:t>dwell </a:t>
            </a:r>
            <a:r>
              <a:rPr lang="en-GB" sz="3600" dirty="0"/>
              <a:t>in the house of the Lord </a:t>
            </a:r>
            <a:r>
              <a:rPr lang="en-GB" sz="3600" dirty="0" smtClean="0"/>
              <a:t>forever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31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59776</TotalTime>
  <Words>827</Words>
  <Application>Microsoft Office PowerPoint</Application>
  <PresentationFormat>On-screen Show (4:3)</PresentationFormat>
  <Paragraphs>64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Slideshop_flowchart</vt:lpstr>
      <vt:lpstr>Spirit Building Exercises Tongues</vt:lpstr>
      <vt:lpstr>Spirit Building Exercises Tongues</vt:lpstr>
      <vt:lpstr>Spirit Building Exercises Tongues</vt:lpstr>
      <vt:lpstr>PowerPoint Presentation</vt:lpstr>
      <vt:lpstr>Spirit Building Exercises Tongues</vt:lpstr>
      <vt:lpstr>Spirit Building Exercises Tongues</vt:lpstr>
      <vt:lpstr>PowerPoint Presentation</vt:lpstr>
      <vt:lpstr>Spirit Building Exercises Tongues</vt:lpstr>
      <vt:lpstr>Spirit Building Exercises Tongues</vt:lpstr>
      <vt:lpstr>Spirit Building Exercises Tongues</vt:lpstr>
      <vt:lpstr>PowerPoint Presentation</vt:lpstr>
      <vt:lpstr>Spirit Building Exercises Tongues</vt:lpstr>
      <vt:lpstr>Spirit Building Exercises Tongues</vt:lpstr>
      <vt:lpstr>Spirit Building Exercises Tongues</vt:lpstr>
      <vt:lpstr>Spirit Building Exercises Tongues</vt:lpstr>
      <vt:lpstr>Spirit Building Exercises Tongues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Parsons</dc:creator>
  <cp:lastModifiedBy>Mike Parsons</cp:lastModifiedBy>
  <cp:revision>167</cp:revision>
  <cp:lastPrinted>2014-09-22T13:33:07Z</cp:lastPrinted>
  <dcterms:created xsi:type="dcterms:W3CDTF">2013-11-21T11:57:26Z</dcterms:created>
  <dcterms:modified xsi:type="dcterms:W3CDTF">2014-10-02T11:14:33Z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