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0"/>
  </p:notesMasterIdLst>
  <p:sldIdLst>
    <p:sldId id="366" r:id="rId3"/>
    <p:sldId id="358" r:id="rId4"/>
    <p:sldId id="355" r:id="rId5"/>
    <p:sldId id="351" r:id="rId6"/>
    <p:sldId id="367" r:id="rId7"/>
    <p:sldId id="368" r:id="rId8"/>
    <p:sldId id="361" r:id="rId9"/>
  </p:sldIdLst>
  <p:sldSz cx="9144000" cy="6858000" type="screen4x3"/>
  <p:notesSz cx="6858000" cy="99456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E62"/>
    <a:srgbClr val="391981"/>
    <a:srgbClr val="00B0FF"/>
    <a:srgbClr val="2C8434"/>
    <a:srgbClr val="90AB5E"/>
    <a:srgbClr val="336FFA"/>
    <a:srgbClr val="00FFFC"/>
    <a:srgbClr val="2856BF"/>
    <a:srgbClr val="00F3F0"/>
    <a:srgbClr val="00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66" y="-96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6A1475A5-8CB7-41D5-B6C1-7C4DAAAC11E5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723924"/>
            <a:ext cx="5487041" cy="4475798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F5D8472-7C19-480B-B42C-DE8105A6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4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 Camp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149"/>
            <a:ext cx="9144000" cy="5816851"/>
          </a:xfrm>
        </p:spPr>
        <p:txBody>
          <a:bodyPr/>
          <a:lstStyle/>
          <a:p>
            <a:r>
              <a:rPr lang="en-GB" sz="4000" dirty="0" smtClean="0"/>
              <a:t>Welcome to Base Camp</a:t>
            </a:r>
          </a:p>
          <a:p>
            <a:r>
              <a:rPr lang="en-GB" sz="4000" dirty="0" smtClean="0"/>
              <a:t>Now we begin the spirit building exercises that will activate our senses to engage the God and the realms of the spirit</a:t>
            </a:r>
          </a:p>
          <a:p>
            <a:r>
              <a:rPr lang="en-GB" sz="4000" dirty="0" smtClean="0"/>
              <a:t>Remember it is a journey not a race so rushing through the material will not be beneficial</a:t>
            </a:r>
          </a:p>
        </p:txBody>
      </p:sp>
    </p:spTree>
    <p:extLst>
      <p:ext uri="{BB962C8B-B14F-4D97-AF65-F5344CB8AC3E}">
        <p14:creationId xmlns:p14="http://schemas.microsoft.com/office/powerpoint/2010/main" val="41292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 Camp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149"/>
            <a:ext cx="9144000" cy="5816851"/>
          </a:xfrm>
        </p:spPr>
        <p:txBody>
          <a:bodyPr/>
          <a:lstStyle/>
          <a:p>
            <a:r>
              <a:rPr lang="en-GB" sz="4000" dirty="0" smtClean="0"/>
              <a:t>Remember </a:t>
            </a:r>
            <a:r>
              <a:rPr lang="en-GB" sz="4000" dirty="0"/>
              <a:t>that these </a:t>
            </a:r>
            <a:r>
              <a:rPr lang="en-GB" sz="4000" dirty="0" smtClean="0"/>
              <a:t>exercises to train </a:t>
            </a:r>
            <a:r>
              <a:rPr lang="en-GB" sz="4000" dirty="0"/>
              <a:t>our spirit </a:t>
            </a:r>
            <a:r>
              <a:rPr lang="en-GB" sz="4000" dirty="0" smtClean="0"/>
              <a:t>are </a:t>
            </a:r>
            <a:r>
              <a:rPr lang="en-GB" sz="4000" dirty="0"/>
              <a:t>like the scaffolding used to erect a house.  It is only  needed during the building process</a:t>
            </a:r>
          </a:p>
          <a:p>
            <a:r>
              <a:rPr lang="en-GB" sz="4000" dirty="0"/>
              <a:t>Once you have built the house then you have to live in it</a:t>
            </a:r>
            <a:r>
              <a:rPr lang="en-GB" sz="4000" dirty="0" smtClean="0"/>
              <a:t>.</a:t>
            </a:r>
          </a:p>
          <a:p>
            <a:r>
              <a:rPr lang="en-GB" sz="4000" dirty="0" smtClean="0"/>
              <a:t>Practicing these basic exercises should continue until they are part of your lifestyle</a:t>
            </a: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729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6122"/>
            <a:ext cx="8229600" cy="910218"/>
          </a:xfrm>
        </p:spPr>
        <p:txBody>
          <a:bodyPr/>
          <a:lstStyle/>
          <a:p>
            <a:r>
              <a:rPr lang="en-GB" dirty="0"/>
              <a:t>Base Camp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4097"/>
            <a:ext cx="9144000" cy="6123904"/>
          </a:xfrm>
        </p:spPr>
        <p:txBody>
          <a:bodyPr lIns="0" tIns="0" rIns="0" bIns="0">
            <a:normAutofit/>
          </a:bodyPr>
          <a:lstStyle/>
          <a:p>
            <a:r>
              <a:rPr lang="en-GB" sz="4000" dirty="0" smtClean="0"/>
              <a:t>Work </a:t>
            </a:r>
            <a:r>
              <a:rPr lang="en-GB" sz="4000" dirty="0" smtClean="0"/>
              <a:t>through the 7 spirit sessions in order</a:t>
            </a:r>
          </a:p>
          <a:p>
            <a:r>
              <a:rPr lang="en-GB" sz="4000" dirty="0" smtClean="0"/>
              <a:t>Don’t progress to the next session until the last is functioning in your life</a:t>
            </a:r>
          </a:p>
          <a:p>
            <a:r>
              <a:rPr lang="en-GB" sz="4000" dirty="0" smtClean="0"/>
              <a:t>Each session builds on the last and uses progressive revelation to </a:t>
            </a:r>
            <a:r>
              <a:rPr lang="en-GB" sz="4000" dirty="0" smtClean="0"/>
              <a:t>activate </a:t>
            </a:r>
            <a:r>
              <a:rPr lang="en-GB" sz="4000" dirty="0" smtClean="0"/>
              <a:t>the different </a:t>
            </a:r>
            <a:r>
              <a:rPr lang="en-GB" sz="4000" dirty="0" smtClean="0"/>
              <a:t>senses</a:t>
            </a:r>
          </a:p>
          <a:p>
            <a:r>
              <a:rPr lang="en-GB" sz="4000" dirty="0" smtClean="0"/>
              <a:t>This may be very basic to some of you but remember that we are training to mentor others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4736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7187"/>
          </a:xfrm>
        </p:spPr>
        <p:txBody>
          <a:bodyPr/>
          <a:lstStyle/>
          <a:p>
            <a:r>
              <a:rPr lang="en-GB" dirty="0"/>
              <a:t>Base Camp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7187"/>
            <a:ext cx="9144000" cy="6050813"/>
          </a:xfrm>
        </p:spPr>
        <p:txBody>
          <a:bodyPr/>
          <a:lstStyle/>
          <a:p>
            <a:r>
              <a:rPr lang="en-GB" sz="3600" dirty="0" smtClean="0"/>
              <a:t>Tongues </a:t>
            </a:r>
            <a:r>
              <a:rPr lang="en-GB" sz="3600" dirty="0"/>
              <a:t>to build your spiritual muscles in the mediation </a:t>
            </a:r>
            <a:r>
              <a:rPr lang="en-GB" sz="3600" dirty="0" smtClean="0"/>
              <a:t>process</a:t>
            </a:r>
            <a:endParaRPr lang="en-GB" sz="3600" dirty="0" smtClean="0"/>
          </a:p>
          <a:p>
            <a:r>
              <a:rPr lang="en-GB" sz="3600" dirty="0" smtClean="0"/>
              <a:t>Tuning </a:t>
            </a:r>
            <a:r>
              <a:rPr lang="en-GB" sz="3600" dirty="0"/>
              <a:t>your thoughts to hear the voice of </a:t>
            </a:r>
            <a:r>
              <a:rPr lang="en-GB" sz="3600" dirty="0" smtClean="0"/>
              <a:t>God in intimacy by meditating</a:t>
            </a:r>
          </a:p>
          <a:p>
            <a:r>
              <a:rPr lang="en-GB" sz="3600" dirty="0" smtClean="0"/>
              <a:t>Using the word of God as a doorway through meditation</a:t>
            </a:r>
          </a:p>
          <a:p>
            <a:r>
              <a:rPr lang="en-GB" sz="3600" dirty="0" smtClean="0"/>
              <a:t>Opening the eyes of our hearts to engaging the word of God and the realms of heaven</a:t>
            </a:r>
          </a:p>
          <a:p>
            <a:r>
              <a:rPr lang="en-GB" sz="3600" dirty="0" smtClean="0"/>
              <a:t>Opening the eyes of our spirit to see into the realms of the spirit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2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 Camp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6004"/>
            <a:ext cx="9144000" cy="5671996"/>
          </a:xfrm>
        </p:spPr>
        <p:txBody>
          <a:bodyPr/>
          <a:lstStyle/>
          <a:p>
            <a:r>
              <a:rPr lang="en-GB" sz="3600" dirty="0" smtClean="0"/>
              <a:t>Remember the key to engagement and activation is practice, practice, practice</a:t>
            </a:r>
          </a:p>
          <a:p>
            <a:r>
              <a:rPr lang="en-GB" sz="3600" dirty="0" err="1" smtClean="0"/>
              <a:t>Heb</a:t>
            </a:r>
            <a:r>
              <a:rPr lang="en-GB" sz="3600" dirty="0"/>
              <a:t> 5:14 But solid food is for the mature, who because of practice have their senses trained to discern good and evil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Don’t give up and don’t get discouraged</a:t>
            </a:r>
          </a:p>
          <a:p>
            <a:r>
              <a:rPr lang="en-GB" sz="3600" dirty="0" smtClean="0"/>
              <a:t>If I can take the journey from the left side to the right side of the brain then anyone can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134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 Camp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592"/>
            <a:ext cx="9144000" cy="5572408"/>
          </a:xfrm>
        </p:spPr>
        <p:txBody>
          <a:bodyPr/>
          <a:lstStyle/>
          <a:p>
            <a:r>
              <a:rPr lang="en-GB" sz="3600" dirty="0" smtClean="0"/>
              <a:t>This is </a:t>
            </a:r>
            <a:r>
              <a:rPr lang="en-GB" sz="3600" dirty="0" smtClean="0"/>
              <a:t>not </a:t>
            </a:r>
            <a:r>
              <a:rPr lang="en-GB" sz="3600" dirty="0" smtClean="0"/>
              <a:t>about seeking after spiritual experiences but after intimate relationship with </a:t>
            </a:r>
            <a:r>
              <a:rPr lang="en-GB" sz="3600" dirty="0" smtClean="0"/>
              <a:t>Father, </a:t>
            </a:r>
            <a:r>
              <a:rPr lang="en-GB" sz="3600" dirty="0" smtClean="0"/>
              <a:t>Son and Holy Spirit</a:t>
            </a:r>
            <a:endParaRPr lang="en-GB" sz="3600" dirty="0"/>
          </a:p>
          <a:p>
            <a:r>
              <a:rPr lang="en-GB" sz="3600" dirty="0" smtClean="0"/>
              <a:t>Keep Knocking and the door will be opened to you</a:t>
            </a:r>
          </a:p>
          <a:p>
            <a:r>
              <a:rPr lang="en-GB" sz="3600" dirty="0" smtClean="0"/>
              <a:t>Keep asking and you be given the answers</a:t>
            </a:r>
          </a:p>
          <a:p>
            <a:r>
              <a:rPr lang="en-GB" sz="3600" dirty="0" smtClean="0"/>
              <a:t>Keep seeking and you will find the desires of your heart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659" y="755469"/>
            <a:ext cx="4509385" cy="6012515"/>
          </a:xfrm>
        </p:spPr>
      </p:pic>
      <p:sp>
        <p:nvSpPr>
          <p:cNvPr id="2" name="Rectangle 1"/>
          <p:cNvSpPr/>
          <p:nvPr/>
        </p:nvSpPr>
        <p:spPr>
          <a:xfrm>
            <a:off x="869133" y="109138"/>
            <a:ext cx="6971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Heb</a:t>
            </a:r>
            <a:r>
              <a:rPr lang="en-GB" dirty="0" smtClean="0"/>
              <a:t> 12:1 Keep </a:t>
            </a:r>
            <a:r>
              <a:rPr lang="en-GB" dirty="0"/>
              <a:t>your fixed on Jesus who is the author and completer of our faith</a:t>
            </a:r>
          </a:p>
        </p:txBody>
      </p:sp>
    </p:spTree>
    <p:extLst>
      <p:ext uri="{BB962C8B-B14F-4D97-AF65-F5344CB8AC3E}">
        <p14:creationId xmlns:p14="http://schemas.microsoft.com/office/powerpoint/2010/main" val="24979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58570</TotalTime>
  <Words>361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Slideshop_flowchart</vt:lpstr>
      <vt:lpstr>Base Camp Introduction</vt:lpstr>
      <vt:lpstr>Base Camp Introduction</vt:lpstr>
      <vt:lpstr>Base Camp Introduction</vt:lpstr>
      <vt:lpstr>Base Camp Introduction</vt:lpstr>
      <vt:lpstr>Base Camp Introduction</vt:lpstr>
      <vt:lpstr>Base Camp Introduction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Parsons</dc:creator>
  <cp:lastModifiedBy>Mike Parsons</cp:lastModifiedBy>
  <cp:revision>164</cp:revision>
  <cp:lastPrinted>2014-09-22T13:33:07Z</cp:lastPrinted>
  <dcterms:created xsi:type="dcterms:W3CDTF">2013-11-21T11:57:26Z</dcterms:created>
  <dcterms:modified xsi:type="dcterms:W3CDTF">2014-10-01T13:16:12Z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