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940" r:id="rId2"/>
    <p:sldId id="941" r:id="rId3"/>
    <p:sldId id="944" r:id="rId4"/>
    <p:sldId id="942" r:id="rId5"/>
    <p:sldId id="976" r:id="rId6"/>
    <p:sldId id="980" r:id="rId7"/>
    <p:sldId id="981" r:id="rId8"/>
    <p:sldId id="982" r:id="rId9"/>
    <p:sldId id="977" r:id="rId10"/>
    <p:sldId id="979" r:id="rId11"/>
    <p:sldId id="990" r:id="rId12"/>
    <p:sldId id="978" r:id="rId13"/>
    <p:sldId id="915" r:id="rId14"/>
    <p:sldId id="916" r:id="rId15"/>
    <p:sldId id="917" r:id="rId16"/>
    <p:sldId id="918" r:id="rId17"/>
    <p:sldId id="919" r:id="rId18"/>
    <p:sldId id="920" r:id="rId19"/>
    <p:sldId id="922" r:id="rId20"/>
    <p:sldId id="923" r:id="rId21"/>
    <p:sldId id="925" r:id="rId22"/>
    <p:sldId id="924" r:id="rId23"/>
    <p:sldId id="926" r:id="rId24"/>
    <p:sldId id="991" r:id="rId25"/>
    <p:sldId id="951" r:id="rId26"/>
    <p:sldId id="927" r:id="rId27"/>
    <p:sldId id="928" r:id="rId28"/>
    <p:sldId id="930" r:id="rId29"/>
    <p:sldId id="992" r:id="rId30"/>
    <p:sldId id="932" r:id="rId31"/>
    <p:sldId id="935" r:id="rId32"/>
    <p:sldId id="948" r:id="rId33"/>
    <p:sldId id="945" r:id="rId34"/>
    <p:sldId id="993" r:id="rId35"/>
    <p:sldId id="950" r:id="rId36"/>
    <p:sldId id="949" r:id="rId37"/>
    <p:sldId id="954" r:id="rId38"/>
    <p:sldId id="955" r:id="rId39"/>
    <p:sldId id="939" r:id="rId40"/>
    <p:sldId id="912" r:id="rId41"/>
    <p:sldId id="929" r:id="rId42"/>
    <p:sldId id="834" r:id="rId43"/>
    <p:sldId id="956" r:id="rId44"/>
    <p:sldId id="996" r:id="rId45"/>
    <p:sldId id="995" r:id="rId46"/>
    <p:sldId id="952" r:id="rId47"/>
    <p:sldId id="953" r:id="rId48"/>
    <p:sldId id="960" r:id="rId49"/>
    <p:sldId id="931" r:id="rId50"/>
    <p:sldId id="723" r:id="rId51"/>
    <p:sldId id="958" r:id="rId52"/>
    <p:sldId id="984" r:id="rId53"/>
    <p:sldId id="961" r:id="rId54"/>
    <p:sldId id="957" r:id="rId55"/>
    <p:sldId id="963" r:id="rId56"/>
    <p:sldId id="959" r:id="rId57"/>
    <p:sldId id="964" r:id="rId58"/>
    <p:sldId id="974" r:id="rId59"/>
    <p:sldId id="968" r:id="rId60"/>
    <p:sldId id="985" r:id="rId61"/>
    <p:sldId id="970" r:id="rId62"/>
    <p:sldId id="971" r:id="rId63"/>
    <p:sldId id="994" r:id="rId64"/>
    <p:sldId id="986" r:id="rId65"/>
    <p:sldId id="987" r:id="rId66"/>
    <p:sldId id="988" r:id="rId67"/>
    <p:sldId id="962" r:id="rId68"/>
    <p:sldId id="967" r:id="rId69"/>
    <p:sldId id="936" r:id="rId70"/>
    <p:sldId id="937" r:id="rId71"/>
    <p:sldId id="914" r:id="rId72"/>
    <p:sldId id="989" r:id="rId73"/>
    <p:sldId id="938" r:id="rId74"/>
    <p:sldId id="690" r:id="rId75"/>
    <p:sldId id="692" r:id="rId76"/>
    <p:sldId id="983" r:id="rId77"/>
    <p:sldId id="966" r:id="rId78"/>
    <p:sldId id="969" r:id="rId79"/>
    <p:sldId id="709" r:id="rId80"/>
    <p:sldId id="716"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595370-A736-4B65-AE93-F2745C763627}">
          <p14:sldIdLst/>
        </p14:section>
        <p14:section name="Untitled Section" id="{A3F16772-4661-4E18-AE54-A8E6F14FEA0F}">
          <p14:sldIdLst>
            <p14:sldId id="940"/>
            <p14:sldId id="941"/>
            <p14:sldId id="944"/>
            <p14:sldId id="942"/>
            <p14:sldId id="976"/>
            <p14:sldId id="980"/>
            <p14:sldId id="981"/>
            <p14:sldId id="982"/>
            <p14:sldId id="977"/>
            <p14:sldId id="979"/>
            <p14:sldId id="990"/>
            <p14:sldId id="978"/>
            <p14:sldId id="915"/>
            <p14:sldId id="916"/>
            <p14:sldId id="917"/>
            <p14:sldId id="918"/>
            <p14:sldId id="919"/>
            <p14:sldId id="920"/>
            <p14:sldId id="922"/>
            <p14:sldId id="923"/>
            <p14:sldId id="925"/>
            <p14:sldId id="924"/>
            <p14:sldId id="926"/>
            <p14:sldId id="991"/>
            <p14:sldId id="951"/>
            <p14:sldId id="927"/>
            <p14:sldId id="928"/>
            <p14:sldId id="930"/>
            <p14:sldId id="992"/>
            <p14:sldId id="932"/>
            <p14:sldId id="935"/>
            <p14:sldId id="948"/>
            <p14:sldId id="945"/>
            <p14:sldId id="993"/>
            <p14:sldId id="950"/>
            <p14:sldId id="949"/>
            <p14:sldId id="954"/>
            <p14:sldId id="955"/>
            <p14:sldId id="939"/>
            <p14:sldId id="912"/>
            <p14:sldId id="929"/>
            <p14:sldId id="834"/>
            <p14:sldId id="956"/>
            <p14:sldId id="996"/>
            <p14:sldId id="995"/>
            <p14:sldId id="952"/>
            <p14:sldId id="953"/>
            <p14:sldId id="960"/>
            <p14:sldId id="931"/>
            <p14:sldId id="723"/>
            <p14:sldId id="958"/>
            <p14:sldId id="984"/>
            <p14:sldId id="961"/>
            <p14:sldId id="957"/>
            <p14:sldId id="963"/>
            <p14:sldId id="959"/>
            <p14:sldId id="964"/>
            <p14:sldId id="974"/>
            <p14:sldId id="968"/>
            <p14:sldId id="985"/>
            <p14:sldId id="970"/>
            <p14:sldId id="971"/>
            <p14:sldId id="994"/>
            <p14:sldId id="986"/>
            <p14:sldId id="987"/>
            <p14:sldId id="988"/>
            <p14:sldId id="962"/>
            <p14:sldId id="967"/>
            <p14:sldId id="936"/>
            <p14:sldId id="937"/>
            <p14:sldId id="914"/>
            <p14:sldId id="989"/>
            <p14:sldId id="938"/>
            <p14:sldId id="690"/>
            <p14:sldId id="692"/>
            <p14:sldId id="983"/>
            <p14:sldId id="966"/>
            <p14:sldId id="969"/>
            <p14:sldId id="709"/>
            <p14:sldId id="7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5" autoAdjust="0"/>
    <p:restoredTop sz="94660"/>
  </p:normalViewPr>
  <p:slideViewPr>
    <p:cSldViewPr>
      <p:cViewPr varScale="1">
        <p:scale>
          <a:sx n="74" d="100"/>
          <a:sy n="74" d="100"/>
        </p:scale>
        <p:origin x="-576"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23/05/2014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13</a:t>
            </a:fld>
            <a:endParaRPr lang="en-GB"/>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22</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23</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24</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26</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27</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28</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29</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30</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31</a:t>
            </a:fld>
            <a:endParaRPr lang="en-GB"/>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pPr/>
              <a:t>39</a:t>
            </a:fld>
            <a:endParaRPr lang="en-GB" alt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14</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41</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49</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346C2-EF99-4E3C-971F-4B74281A71B1}" type="slidenum">
              <a:rPr lang="en-GB"/>
              <a:pPr/>
              <a:t>69</a:t>
            </a:fld>
            <a:endParaRPr lang="en-GB"/>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5D347-7463-48A6-8E4F-173856133D75}" type="slidenum">
              <a:rPr lang="en-GB"/>
              <a:pPr/>
              <a:t>70</a:t>
            </a:fld>
            <a:endParaRPr lang="en-GB"/>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15</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16</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17</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18</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19</a:t>
            </a:fld>
            <a:endParaRPr lang="en-GB"/>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20</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289-C46B-42F2-A0D7-4208EDC693EB}" type="slidenum">
              <a:rPr lang="en-GB"/>
              <a:pPr/>
              <a:t>21</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5/23/2014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sz="4800" dirty="0" smtClean="0"/>
              <a:t>We are going on a journey or an adventure together</a:t>
            </a:r>
          </a:p>
          <a:p>
            <a:r>
              <a:rPr lang="en-GB" sz="4800" dirty="0" smtClean="0"/>
              <a:t>There are 2 main pathways that we are going to follow</a:t>
            </a:r>
          </a:p>
          <a:p>
            <a:r>
              <a:rPr lang="en-GB" sz="4800" dirty="0" smtClean="0"/>
              <a:t>Pathway of relationship that leads to deeper intimacy with God</a:t>
            </a:r>
          </a:p>
          <a:p>
            <a:r>
              <a:rPr lang="en-GB" sz="4800" dirty="0" smtClean="0"/>
              <a:t>Pathway of responsibility leads to greater kingdom rulership </a:t>
            </a:r>
            <a:endParaRPr lang="en-GB" sz="4800" dirty="0"/>
          </a:p>
        </p:txBody>
      </p:sp>
    </p:spTree>
    <p:extLst>
      <p:ext uri="{BB962C8B-B14F-4D97-AF65-F5344CB8AC3E}">
        <p14:creationId xmlns:p14="http://schemas.microsoft.com/office/powerpoint/2010/main" val="100055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dirty="0"/>
              <a:t>P</a:t>
            </a:r>
            <a:r>
              <a:rPr lang="en-GB" dirty="0" smtClean="0"/>
              <a:t>hysical </a:t>
            </a:r>
            <a:r>
              <a:rPr lang="en-GB" dirty="0"/>
              <a:t>sound </a:t>
            </a:r>
            <a:r>
              <a:rPr lang="en-GB" dirty="0" smtClean="0"/>
              <a:t>and light </a:t>
            </a:r>
          </a:p>
          <a:p>
            <a:pPr>
              <a:spcBef>
                <a:spcPts val="600"/>
              </a:spcBef>
            </a:pPr>
            <a:r>
              <a:rPr lang="en-GB" dirty="0" smtClean="0"/>
              <a:t>S</a:t>
            </a:r>
            <a:r>
              <a:rPr lang="en-GB" dirty="0" smtClean="0"/>
              <a:t>oul’s </a:t>
            </a:r>
            <a:r>
              <a:rPr lang="en-GB" dirty="0"/>
              <a:t>thoughts </a:t>
            </a:r>
            <a:r>
              <a:rPr lang="en-GB" dirty="0" smtClean="0"/>
              <a:t>and imagination</a:t>
            </a:r>
          </a:p>
          <a:p>
            <a:pPr>
              <a:spcBef>
                <a:spcPts val="600"/>
              </a:spcBef>
            </a:pPr>
            <a:r>
              <a:rPr lang="en-GB" dirty="0"/>
              <a:t>S</a:t>
            </a:r>
            <a:r>
              <a:rPr lang="en-GB" dirty="0" smtClean="0"/>
              <a:t>piritual thoughts, </a:t>
            </a:r>
            <a:r>
              <a:rPr lang="en-GB" dirty="0"/>
              <a:t>revelation </a:t>
            </a:r>
            <a:r>
              <a:rPr lang="en-GB" dirty="0"/>
              <a:t>&amp;</a:t>
            </a:r>
            <a:r>
              <a:rPr lang="en-GB" dirty="0" smtClean="0"/>
              <a:t> intuition</a:t>
            </a:r>
          </a:p>
          <a:p>
            <a:pPr>
              <a:spcBef>
                <a:spcPts val="600"/>
              </a:spcBef>
            </a:pPr>
            <a:r>
              <a:rPr lang="en-GB" dirty="0" smtClean="0"/>
              <a:t>3 </a:t>
            </a:r>
            <a:r>
              <a:rPr lang="en-GB" dirty="0" smtClean="0"/>
              <a:t>neurological areas in our bodies that send and receive information </a:t>
            </a:r>
            <a:endParaRPr lang="en-GB" dirty="0" smtClean="0"/>
          </a:p>
          <a:p>
            <a:pPr>
              <a:spcBef>
                <a:spcPts val="600"/>
              </a:spcBef>
            </a:pPr>
            <a:r>
              <a:rPr lang="en-GB" dirty="0"/>
              <a:t>P</a:t>
            </a:r>
            <a:r>
              <a:rPr lang="en-GB" dirty="0" smtClean="0"/>
              <a:t>hysical brain – conscious thought</a:t>
            </a:r>
          </a:p>
          <a:p>
            <a:pPr>
              <a:spcBef>
                <a:spcPts val="600"/>
              </a:spcBef>
            </a:pPr>
            <a:r>
              <a:rPr lang="en-GB" dirty="0" smtClean="0"/>
              <a:t>Heart – subconscious mind or soul</a:t>
            </a:r>
          </a:p>
          <a:p>
            <a:pPr>
              <a:spcBef>
                <a:spcPts val="600"/>
              </a:spcBef>
            </a:pPr>
            <a:r>
              <a:rPr lang="en-GB" dirty="0" smtClean="0"/>
              <a:t>Gut – inner most being</a:t>
            </a:r>
            <a:endParaRPr lang="en-GB" dirty="0" smtClean="0"/>
          </a:p>
        </p:txBody>
      </p:sp>
    </p:spTree>
    <p:extLst>
      <p:ext uri="{BB962C8B-B14F-4D97-AF65-F5344CB8AC3E}">
        <p14:creationId xmlns:p14="http://schemas.microsoft.com/office/powerpoint/2010/main" val="19835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sz="4400" dirty="0"/>
              <a:t>You can receive information from </a:t>
            </a:r>
            <a:r>
              <a:rPr lang="en-GB" sz="4400" dirty="0" smtClean="0"/>
              <a:t>the physical world </a:t>
            </a:r>
          </a:p>
          <a:p>
            <a:r>
              <a:rPr lang="en-GB" sz="4400" dirty="0"/>
              <a:t>Y</a:t>
            </a:r>
            <a:r>
              <a:rPr lang="en-GB" sz="4400" dirty="0" smtClean="0"/>
              <a:t>our </a:t>
            </a:r>
            <a:r>
              <a:rPr lang="en-GB" sz="4400" dirty="0"/>
              <a:t>own </a:t>
            </a:r>
            <a:r>
              <a:rPr lang="en-GB" sz="4400" dirty="0" smtClean="0"/>
              <a:t>consciousness</a:t>
            </a:r>
          </a:p>
          <a:p>
            <a:r>
              <a:rPr lang="en-GB" sz="4400" dirty="0" smtClean="0"/>
              <a:t>Your spirit your </a:t>
            </a:r>
            <a:r>
              <a:rPr lang="en-GB" sz="4400" dirty="0"/>
              <a:t>true </a:t>
            </a:r>
            <a:r>
              <a:rPr lang="en-GB" sz="4400" dirty="0" smtClean="0"/>
              <a:t>self</a:t>
            </a:r>
          </a:p>
          <a:p>
            <a:r>
              <a:rPr lang="en-GB" sz="4400" dirty="0"/>
              <a:t>T</a:t>
            </a:r>
            <a:r>
              <a:rPr lang="en-GB" sz="4400" dirty="0" smtClean="0"/>
              <a:t>he </a:t>
            </a:r>
            <a:r>
              <a:rPr lang="en-GB" sz="4400" dirty="0"/>
              <a:t>unseen </a:t>
            </a:r>
            <a:r>
              <a:rPr lang="en-GB" sz="4400" dirty="0" smtClean="0"/>
              <a:t>realm</a:t>
            </a:r>
          </a:p>
          <a:p>
            <a:r>
              <a:rPr lang="en-GB" sz="4400" dirty="0" smtClean="0"/>
              <a:t>The e</a:t>
            </a:r>
            <a:r>
              <a:rPr lang="en-GB" sz="4400" dirty="0" smtClean="0"/>
              <a:t>ternal </a:t>
            </a:r>
            <a:r>
              <a:rPr lang="en-GB" sz="4400" dirty="0"/>
              <a:t>heavenly realm. </a:t>
            </a:r>
            <a:endParaRPr lang="en-GB" sz="4400" dirty="0" smtClean="0"/>
          </a:p>
        </p:txBody>
      </p:sp>
    </p:spTree>
    <p:extLst>
      <p:ext uri="{BB962C8B-B14F-4D97-AF65-F5344CB8AC3E}">
        <p14:creationId xmlns:p14="http://schemas.microsoft.com/office/powerpoint/2010/main" val="31180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Autofit/>
          </a:bodyPr>
          <a:lstStyle/>
          <a:p>
            <a:pPr>
              <a:spcBef>
                <a:spcPts val="600"/>
              </a:spcBef>
            </a:pPr>
            <a:r>
              <a:rPr lang="en-GB" sz="3800" dirty="0" smtClean="0"/>
              <a:t>We</a:t>
            </a:r>
            <a:r>
              <a:rPr lang="en-GB" sz="3800" dirty="0" smtClean="0"/>
              <a:t> </a:t>
            </a:r>
            <a:r>
              <a:rPr lang="en-GB" sz="3800" dirty="0"/>
              <a:t>just have tune our receivers to pick up the right frequencies by training and </a:t>
            </a:r>
            <a:r>
              <a:rPr lang="en-GB" sz="3800" dirty="0" smtClean="0"/>
              <a:t>practice</a:t>
            </a:r>
          </a:p>
          <a:p>
            <a:pPr>
              <a:spcBef>
                <a:spcPts val="600"/>
              </a:spcBef>
            </a:pPr>
            <a:r>
              <a:rPr lang="en-GB" sz="3800" dirty="0" smtClean="0"/>
              <a:t>Hebrews </a:t>
            </a:r>
            <a:r>
              <a:rPr lang="en-GB" sz="3800" dirty="0"/>
              <a:t>5:14 But solid food is for the mature, who because of practice have their senses trained to discern good and evil</a:t>
            </a:r>
            <a:r>
              <a:rPr lang="en-GB" sz="3800" dirty="0" smtClean="0"/>
              <a:t>.</a:t>
            </a:r>
          </a:p>
          <a:p>
            <a:pPr>
              <a:spcBef>
                <a:spcPts val="600"/>
              </a:spcBef>
            </a:pPr>
            <a:r>
              <a:rPr lang="en-GB" sz="3800" dirty="0" smtClean="0"/>
              <a:t>Practice requires exercise, </a:t>
            </a:r>
            <a:r>
              <a:rPr lang="en-GB" sz="3800" dirty="0"/>
              <a:t>repetition </a:t>
            </a:r>
            <a:r>
              <a:rPr lang="en-GB" sz="3800" dirty="0" smtClean="0"/>
              <a:t>that produces </a:t>
            </a:r>
            <a:r>
              <a:rPr lang="en-GB" sz="3800" dirty="0"/>
              <a:t>greater </a:t>
            </a:r>
            <a:r>
              <a:rPr lang="en-GB" sz="3800" dirty="0" smtClean="0"/>
              <a:t>strength, abilities and </a:t>
            </a:r>
            <a:r>
              <a:rPr lang="en-GB" sz="3800" dirty="0"/>
              <a:t>skill with use</a:t>
            </a:r>
            <a:r>
              <a:rPr lang="en-GB" sz="3800" dirty="0" smtClean="0"/>
              <a:t>.</a:t>
            </a:r>
            <a:endParaRPr lang="en-GB" sz="3800" dirty="0" smtClean="0"/>
          </a:p>
        </p:txBody>
      </p:sp>
    </p:spTree>
    <p:extLst>
      <p:ext uri="{BB962C8B-B14F-4D97-AF65-F5344CB8AC3E}">
        <p14:creationId xmlns:p14="http://schemas.microsoft.com/office/powerpoint/2010/main" val="42502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lnSpc>
                <a:spcPct val="110000"/>
              </a:lnSpc>
              <a:spcBef>
                <a:spcPts val="600"/>
              </a:spcBef>
            </a:pPr>
            <a:r>
              <a:rPr lang="en-GB" sz="4000" dirty="0" smtClean="0"/>
              <a:t>Natural eyes – light </a:t>
            </a:r>
            <a:r>
              <a:rPr lang="en-GB" sz="4000" dirty="0" smtClean="0"/>
              <a:t>reflected </a:t>
            </a:r>
            <a:r>
              <a:rPr lang="en-GB" sz="4000" dirty="0" smtClean="0"/>
              <a:t>from an object is focused through the lens to form an upside down image on the retina that goes along the optic nerve as electrical signals and is interpreted by our </a:t>
            </a:r>
            <a:r>
              <a:rPr lang="en-GB" sz="4000" dirty="0" smtClean="0"/>
              <a:t>brains</a:t>
            </a:r>
          </a:p>
          <a:p>
            <a:pPr>
              <a:lnSpc>
                <a:spcPct val="110000"/>
              </a:lnSpc>
              <a:spcBef>
                <a:spcPts val="600"/>
              </a:spcBef>
            </a:pPr>
            <a:r>
              <a:rPr lang="en-GB" dirty="0" smtClean="0"/>
              <a:t>We have learnt to be spatially aware of the physical world </a:t>
            </a:r>
            <a:endParaRPr lang="en-GB" sz="4000" dirty="0" smtClean="0"/>
          </a:p>
        </p:txBody>
      </p:sp>
    </p:spTree>
    <p:extLst>
      <p:ext uri="{BB962C8B-B14F-4D97-AF65-F5344CB8AC3E}">
        <p14:creationId xmlns:p14="http://schemas.microsoft.com/office/powerpoint/2010/main" val="155501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 y="1196752"/>
            <a:ext cx="913192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6761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800" dirty="0" smtClean="0"/>
              <a:t>Natural ear receive pressure waves from air that vibrate the ear drum and that is passed by bones in fluid to be interpreted by the </a:t>
            </a:r>
            <a:r>
              <a:rPr lang="en-GB" sz="4800" dirty="0" smtClean="0"/>
              <a:t>brain</a:t>
            </a:r>
          </a:p>
          <a:p>
            <a:pPr>
              <a:spcBef>
                <a:spcPts val="600"/>
              </a:spcBef>
            </a:pPr>
            <a:r>
              <a:rPr lang="en-GB" sz="4800" dirty="0" smtClean="0"/>
              <a:t>We have learnt to interpret those pressure waves as sound and language</a:t>
            </a:r>
            <a:endParaRPr lang="en-GB" sz="4800" dirty="0" smtClean="0"/>
          </a:p>
        </p:txBody>
      </p:sp>
    </p:spTree>
    <p:extLst>
      <p:ext uri="{BB962C8B-B14F-4D97-AF65-F5344CB8AC3E}">
        <p14:creationId xmlns:p14="http://schemas.microsoft.com/office/powerpoint/2010/main" val="3597995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endParaRPr lang="en-GB"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3894"/>
            <a:ext cx="9160250" cy="591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800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800" dirty="0" smtClean="0"/>
              <a:t>Our consciousness</a:t>
            </a:r>
            <a:r>
              <a:rPr lang="en-GB" sz="4800" dirty="0" smtClean="0"/>
              <a:t> is a series </a:t>
            </a:r>
            <a:r>
              <a:rPr lang="en-GB" sz="4800" dirty="0" smtClean="0"/>
              <a:t>of</a:t>
            </a:r>
            <a:r>
              <a:rPr lang="en-GB" sz="4800" dirty="0" smtClean="0"/>
              <a:t> </a:t>
            </a:r>
            <a:r>
              <a:rPr lang="en-GB" sz="4800" dirty="0" smtClean="0"/>
              <a:t>electrical impulses in </a:t>
            </a:r>
            <a:r>
              <a:rPr lang="en-GB" sz="4800" dirty="0" smtClean="0"/>
              <a:t>our </a:t>
            </a:r>
            <a:r>
              <a:rPr lang="en-GB" sz="4800" dirty="0" smtClean="0"/>
              <a:t>synapses </a:t>
            </a:r>
            <a:r>
              <a:rPr lang="en-GB" sz="4800" dirty="0" smtClean="0"/>
              <a:t>passing along neural pathways </a:t>
            </a:r>
            <a:r>
              <a:rPr lang="en-GB" sz="4800" dirty="0" smtClean="0"/>
              <a:t>that brain </a:t>
            </a:r>
            <a:r>
              <a:rPr lang="en-GB" sz="4800" dirty="0" smtClean="0"/>
              <a:t>interprets as </a:t>
            </a:r>
            <a:r>
              <a:rPr lang="en-GB" sz="4800" dirty="0" smtClean="0"/>
              <a:t>thoughts</a:t>
            </a:r>
          </a:p>
          <a:p>
            <a:pPr>
              <a:spcBef>
                <a:spcPts val="600"/>
              </a:spcBef>
            </a:pPr>
            <a:r>
              <a:rPr lang="en-GB" sz="4800" dirty="0" smtClean="0"/>
              <a:t>We have learnt to interpret those signals</a:t>
            </a:r>
            <a:endParaRPr lang="en-GB" sz="4800" dirty="0"/>
          </a:p>
        </p:txBody>
      </p:sp>
    </p:spTree>
    <p:extLst>
      <p:ext uri="{BB962C8B-B14F-4D97-AF65-F5344CB8AC3E}">
        <p14:creationId xmlns:p14="http://schemas.microsoft.com/office/powerpoint/2010/main" val="4270775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0" y="764704"/>
            <a:ext cx="446365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42273"/>
            <a:ext cx="3754303" cy="281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04049" y="735585"/>
            <a:ext cx="3240360" cy="32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433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lnSpc>
                <a:spcPct val="110000"/>
              </a:lnSpc>
              <a:spcBef>
                <a:spcPts val="600"/>
              </a:spcBef>
            </a:pPr>
            <a:r>
              <a:rPr lang="en-GB" sz="4400" dirty="0" smtClean="0"/>
              <a:t>Eyes of our hearts – imagination forms directly in our mind on a screen</a:t>
            </a:r>
          </a:p>
          <a:p>
            <a:pPr>
              <a:lnSpc>
                <a:spcPct val="110000"/>
              </a:lnSpc>
              <a:spcBef>
                <a:spcPts val="600"/>
              </a:spcBef>
            </a:pPr>
            <a:r>
              <a:rPr lang="en-GB" sz="4400" dirty="0" smtClean="0"/>
              <a:t>Eyes of our spirit – </a:t>
            </a:r>
            <a:r>
              <a:rPr lang="en-GB" sz="4400" dirty="0" smtClean="0"/>
              <a:t>seeing </a:t>
            </a:r>
            <a:r>
              <a:rPr lang="en-GB" sz="4400" dirty="0" smtClean="0"/>
              <a:t>in our spirit </a:t>
            </a:r>
            <a:r>
              <a:rPr lang="en-GB" sz="4400" dirty="0" smtClean="0"/>
              <a:t>but is </a:t>
            </a:r>
            <a:r>
              <a:rPr lang="en-GB" sz="4400" dirty="0" smtClean="0"/>
              <a:t>often translated &amp; interpreted by our brain</a:t>
            </a:r>
          </a:p>
          <a:p>
            <a:pPr>
              <a:lnSpc>
                <a:spcPct val="110000"/>
              </a:lnSpc>
              <a:spcBef>
                <a:spcPts val="600"/>
              </a:spcBef>
            </a:pPr>
            <a:r>
              <a:rPr lang="en-GB" sz="4400" dirty="0" err="1"/>
              <a:t>Heb</a:t>
            </a:r>
            <a:r>
              <a:rPr lang="en-GB" sz="4400" dirty="0"/>
              <a:t> 5:14 train our senses to discern with practice. </a:t>
            </a:r>
          </a:p>
        </p:txBody>
      </p:sp>
    </p:spTree>
    <p:extLst>
      <p:ext uri="{BB962C8B-B14F-4D97-AF65-F5344CB8AC3E}">
        <p14:creationId xmlns:p14="http://schemas.microsoft.com/office/powerpoint/2010/main" val="4145676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908720"/>
            <a:ext cx="9144000" cy="5949280"/>
          </a:xfrm>
        </p:spPr>
        <p:txBody>
          <a:bodyPr>
            <a:normAutofit fontScale="85000" lnSpcReduction="20000"/>
          </a:bodyPr>
          <a:lstStyle/>
          <a:p>
            <a:r>
              <a:rPr lang="en-GB" sz="4400" dirty="0" smtClean="0"/>
              <a:t>2 </a:t>
            </a:r>
            <a:r>
              <a:rPr lang="en-GB" sz="4400" dirty="0"/>
              <a:t>Cor 4:18 So we </a:t>
            </a:r>
            <a:r>
              <a:rPr lang="en-GB" sz="4400" dirty="0">
                <a:solidFill>
                  <a:srgbClr val="FFFF00"/>
                </a:solidFill>
              </a:rPr>
              <a:t>fix our eyes </a:t>
            </a:r>
            <a:r>
              <a:rPr lang="en-GB" sz="4400" dirty="0"/>
              <a:t>not on what is seen, but </a:t>
            </a:r>
            <a:r>
              <a:rPr lang="en-GB" sz="4400" dirty="0">
                <a:solidFill>
                  <a:srgbClr val="FFFF00"/>
                </a:solidFill>
              </a:rPr>
              <a:t>on what is unseen</a:t>
            </a:r>
            <a:r>
              <a:rPr lang="en-GB" sz="4400" dirty="0"/>
              <a:t>, since what is seen is temporary, but what is unseen is eternal</a:t>
            </a:r>
            <a:r>
              <a:rPr lang="en-GB" sz="4400" dirty="0" smtClean="0"/>
              <a:t>.</a:t>
            </a:r>
          </a:p>
          <a:p>
            <a:r>
              <a:rPr lang="en-GB" sz="4400" dirty="0" smtClean="0"/>
              <a:t>Seer and prophetic gifts </a:t>
            </a:r>
            <a:r>
              <a:rPr lang="en-GB" sz="4400" dirty="0" smtClean="0"/>
              <a:t>the distinguishing </a:t>
            </a:r>
            <a:r>
              <a:rPr lang="en-GB" sz="4400" dirty="0" smtClean="0"/>
              <a:t>or discerning spirits</a:t>
            </a:r>
          </a:p>
          <a:p>
            <a:r>
              <a:rPr lang="en-GB" sz="4400" dirty="0" smtClean="0"/>
              <a:t>This can be imparted as a seed but needs to be cultivated</a:t>
            </a:r>
          </a:p>
          <a:p>
            <a:r>
              <a:rPr lang="en-GB" sz="4400" dirty="0" smtClean="0"/>
              <a:t>We need to engage the angelic beings who our sent to guard and guide us</a:t>
            </a:r>
          </a:p>
          <a:p>
            <a:r>
              <a:rPr lang="en-GB" sz="4400" dirty="0" smtClean="0"/>
              <a:t>We to walk by </a:t>
            </a:r>
            <a:r>
              <a:rPr lang="en-GB" sz="4400" dirty="0" smtClean="0"/>
              <a:t>faith</a:t>
            </a:r>
          </a:p>
        </p:txBody>
      </p:sp>
    </p:spTree>
    <p:extLst>
      <p:ext uri="{BB962C8B-B14F-4D97-AF65-F5344CB8AC3E}">
        <p14:creationId xmlns:p14="http://schemas.microsoft.com/office/powerpoint/2010/main" val="98902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000" dirty="0" smtClean="0"/>
              <a:t>God said – God saw</a:t>
            </a:r>
          </a:p>
          <a:p>
            <a:pPr>
              <a:spcBef>
                <a:spcPts val="600"/>
              </a:spcBef>
            </a:pPr>
            <a:r>
              <a:rPr lang="en-GB" sz="4000" dirty="0" smtClean="0"/>
              <a:t>Connection between light and sound</a:t>
            </a:r>
          </a:p>
          <a:p>
            <a:pPr>
              <a:spcBef>
                <a:spcPts val="600"/>
              </a:spcBef>
            </a:pPr>
            <a:r>
              <a:rPr lang="en-GB" sz="4000" dirty="0" smtClean="0"/>
              <a:t>Key in understanding how to hear God’s voice and see what God is doing</a:t>
            </a:r>
          </a:p>
          <a:p>
            <a:pPr>
              <a:spcBef>
                <a:spcPts val="600"/>
              </a:spcBef>
            </a:pPr>
            <a:r>
              <a:rPr lang="en-GB" sz="4000" dirty="0" smtClean="0"/>
              <a:t>How do our natural and spiritual senses work together </a:t>
            </a:r>
            <a:r>
              <a:rPr lang="en-GB" sz="4000" dirty="0" smtClean="0"/>
              <a:t>so </a:t>
            </a:r>
            <a:r>
              <a:rPr lang="en-GB" sz="4000" dirty="0" smtClean="0"/>
              <a:t>we can hear, see and know God?</a:t>
            </a:r>
          </a:p>
          <a:p>
            <a:pPr>
              <a:spcBef>
                <a:spcPts val="600"/>
              </a:spcBef>
            </a:pPr>
            <a:r>
              <a:rPr lang="en-GB" sz="4000" dirty="0" smtClean="0"/>
              <a:t>Passive </a:t>
            </a:r>
            <a:r>
              <a:rPr lang="en-GB" sz="4000" dirty="0"/>
              <a:t>or active </a:t>
            </a:r>
            <a:r>
              <a:rPr lang="en-GB" sz="4000" dirty="0" smtClean="0"/>
              <a:t>receiver</a:t>
            </a:r>
          </a:p>
          <a:p>
            <a:pPr>
              <a:spcBef>
                <a:spcPts val="600"/>
              </a:spcBef>
            </a:pPr>
            <a:r>
              <a:rPr lang="en-GB" sz="4000" dirty="0" smtClean="0"/>
              <a:t>Learn how to be an active receiver</a:t>
            </a:r>
            <a:endParaRPr lang="en-GB" sz="4000" dirty="0"/>
          </a:p>
        </p:txBody>
      </p:sp>
    </p:spTree>
    <p:extLst>
      <p:ext uri="{BB962C8B-B14F-4D97-AF65-F5344CB8AC3E}">
        <p14:creationId xmlns:p14="http://schemas.microsoft.com/office/powerpoint/2010/main" val="1515197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0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endParaRPr lang="en-GB" sz="4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99" y="1628800"/>
            <a:ext cx="8788812"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4594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endParaRPr lang="en-GB" sz="4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4616"/>
            <a:ext cx="9144000" cy="610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979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Autofit/>
          </a:bodyPr>
          <a:lstStyle/>
          <a:p>
            <a:pPr>
              <a:spcBef>
                <a:spcPts val="600"/>
              </a:spcBef>
            </a:pPr>
            <a:r>
              <a:rPr lang="en-GB" dirty="0" smtClean="0"/>
              <a:t>The </a:t>
            </a:r>
            <a:r>
              <a:rPr lang="en-GB" dirty="0"/>
              <a:t>ear and eyes have the abilities to hear and see range of wavelengths from  </a:t>
            </a:r>
            <a:r>
              <a:rPr lang="en-GB" dirty="0" smtClean="0"/>
              <a:t>Hz </a:t>
            </a:r>
            <a:r>
              <a:rPr lang="en-GB" dirty="0"/>
              <a:t>s</a:t>
            </a:r>
            <a:r>
              <a:rPr lang="en-GB" dirty="0" smtClean="0"/>
              <a:t>ound </a:t>
            </a:r>
            <a:r>
              <a:rPr lang="en-GB" dirty="0"/>
              <a:t>to nm </a:t>
            </a:r>
            <a:r>
              <a:rPr lang="en-GB" dirty="0" smtClean="0"/>
              <a:t>light</a:t>
            </a:r>
          </a:p>
          <a:p>
            <a:pPr>
              <a:spcBef>
                <a:spcPts val="600"/>
              </a:spcBef>
            </a:pPr>
            <a:r>
              <a:rPr lang="en-GB" dirty="0"/>
              <a:t>T</a:t>
            </a:r>
            <a:r>
              <a:rPr lang="en-GB" dirty="0" smtClean="0"/>
              <a:t>he </a:t>
            </a:r>
            <a:r>
              <a:rPr lang="en-GB" dirty="0"/>
              <a:t>spirit is capable of discerning wavelengths that are not delectable by our natural ears and eyes. </a:t>
            </a:r>
            <a:endParaRPr lang="en-GB" dirty="0" smtClean="0"/>
          </a:p>
          <a:p>
            <a:pPr>
              <a:spcBef>
                <a:spcPts val="600"/>
              </a:spcBef>
            </a:pPr>
            <a:r>
              <a:rPr lang="en-GB" dirty="0" smtClean="0"/>
              <a:t>Spirit </a:t>
            </a:r>
            <a:r>
              <a:rPr lang="en-GB" dirty="0"/>
              <a:t>is able to interpret and describe what it </a:t>
            </a:r>
            <a:r>
              <a:rPr lang="en-GB" dirty="0" smtClean="0"/>
              <a:t>perceives </a:t>
            </a:r>
          </a:p>
        </p:txBody>
      </p:sp>
    </p:spTree>
    <p:extLst>
      <p:ext uri="{BB962C8B-B14F-4D97-AF65-F5344CB8AC3E}">
        <p14:creationId xmlns:p14="http://schemas.microsoft.com/office/powerpoint/2010/main" val="2180566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Autofit/>
          </a:bodyPr>
          <a:lstStyle/>
          <a:p>
            <a:pPr>
              <a:spcBef>
                <a:spcPts val="600"/>
              </a:spcBef>
            </a:pPr>
            <a:r>
              <a:rPr lang="en-GB" dirty="0" smtClean="0"/>
              <a:t>Natural </a:t>
            </a:r>
            <a:r>
              <a:rPr lang="en-GB" dirty="0" smtClean="0"/>
              <a:t>eyes, </a:t>
            </a:r>
            <a:r>
              <a:rPr lang="en-GB" dirty="0"/>
              <a:t>Eyes of your </a:t>
            </a:r>
            <a:r>
              <a:rPr lang="en-GB" dirty="0" smtClean="0"/>
              <a:t>heart, </a:t>
            </a:r>
            <a:r>
              <a:rPr lang="en-GB" dirty="0"/>
              <a:t>Eyes of your </a:t>
            </a:r>
            <a:r>
              <a:rPr lang="en-GB" dirty="0" smtClean="0"/>
              <a:t>spirit</a:t>
            </a:r>
          </a:p>
          <a:p>
            <a:pPr>
              <a:spcBef>
                <a:spcPts val="600"/>
              </a:spcBef>
            </a:pPr>
            <a:r>
              <a:rPr lang="en-GB" dirty="0" smtClean="0"/>
              <a:t>Signals </a:t>
            </a:r>
            <a:r>
              <a:rPr lang="en-GB" dirty="0"/>
              <a:t>are passed to the brain </a:t>
            </a:r>
            <a:r>
              <a:rPr lang="en-GB" dirty="0" smtClean="0"/>
              <a:t>so </a:t>
            </a:r>
            <a:r>
              <a:rPr lang="en-GB" dirty="0"/>
              <a:t>we are able to understand and distinguish between </a:t>
            </a:r>
            <a:r>
              <a:rPr lang="en-GB" dirty="0" smtClean="0"/>
              <a:t>spirits</a:t>
            </a:r>
          </a:p>
          <a:p>
            <a:pPr>
              <a:spcBef>
                <a:spcPts val="600"/>
              </a:spcBef>
            </a:pPr>
            <a:r>
              <a:rPr lang="en-GB" dirty="0"/>
              <a:t>S</a:t>
            </a:r>
            <a:r>
              <a:rPr lang="en-GB" dirty="0" smtClean="0"/>
              <a:t>ee and hear and engage in other realms or dimensions</a:t>
            </a:r>
          </a:p>
          <a:p>
            <a:pPr>
              <a:spcBef>
                <a:spcPts val="600"/>
              </a:spcBef>
            </a:pPr>
            <a:r>
              <a:rPr lang="en-GB" dirty="0" smtClean="0"/>
              <a:t>Both within our souls and spirits and in the external dimensions around us</a:t>
            </a:r>
          </a:p>
        </p:txBody>
      </p:sp>
    </p:spTree>
    <p:extLst>
      <p:ext uri="{BB962C8B-B14F-4D97-AF65-F5344CB8AC3E}">
        <p14:creationId xmlns:p14="http://schemas.microsoft.com/office/powerpoint/2010/main" val="4266094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r>
              <a:rPr lang="en-GB" dirty="0"/>
              <a:t>Gen 2:7 Then the Lord God formed man of dust from the ground, and breathed into his nostrils the breath of life; and man became a living being.</a:t>
            </a:r>
          </a:p>
          <a:p>
            <a:r>
              <a:rPr lang="en-GB" dirty="0" smtClean="0"/>
              <a:t>Your spirit is a real dimensional place that represents the real you</a:t>
            </a:r>
          </a:p>
          <a:p>
            <a:r>
              <a:rPr lang="en-GB" dirty="0" smtClean="0"/>
              <a:t>TARDIS bigger on the inside</a:t>
            </a:r>
            <a:r>
              <a:rPr lang="en-GB" dirty="0"/>
              <a:t> </a:t>
            </a:r>
            <a:r>
              <a:rPr lang="en-GB" dirty="0" smtClean="0"/>
              <a:t>and can grow and expand</a:t>
            </a:r>
          </a:p>
          <a:p>
            <a:r>
              <a:rPr lang="en-GB" dirty="0" smtClean="0"/>
              <a:t>Your soul is also a real dimensional place that you can engage God in</a:t>
            </a:r>
          </a:p>
          <a:p>
            <a:endParaRPr lang="en-GB" dirty="0" smtClean="0"/>
          </a:p>
        </p:txBody>
      </p:sp>
    </p:spTree>
    <p:extLst>
      <p:ext uri="{BB962C8B-B14F-4D97-AF65-F5344CB8AC3E}">
        <p14:creationId xmlns:p14="http://schemas.microsoft.com/office/powerpoint/2010/main" val="281120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000" dirty="0" smtClean="0"/>
              <a:t>Our </a:t>
            </a:r>
            <a:r>
              <a:rPr lang="en-GB" sz="4000" dirty="0"/>
              <a:t>whole body vibrates at </a:t>
            </a:r>
            <a:r>
              <a:rPr lang="en-GB" sz="4000" dirty="0" smtClean="0"/>
              <a:t>a frequency</a:t>
            </a:r>
            <a:r>
              <a:rPr lang="en-GB" sz="4000" dirty="0"/>
              <a:t>. </a:t>
            </a:r>
            <a:endParaRPr lang="en-GB" sz="4000" dirty="0" smtClean="0"/>
          </a:p>
          <a:p>
            <a:pPr>
              <a:spcBef>
                <a:spcPts val="600"/>
              </a:spcBef>
            </a:pPr>
            <a:r>
              <a:rPr lang="en-GB" sz="4000" dirty="0" smtClean="0"/>
              <a:t>Our </a:t>
            </a:r>
            <a:r>
              <a:rPr lang="en-GB" sz="4000" dirty="0"/>
              <a:t>body is made up of 68% water </a:t>
            </a:r>
            <a:r>
              <a:rPr lang="en-GB" sz="4000" dirty="0" smtClean="0"/>
              <a:t>&amp; our brain </a:t>
            </a:r>
            <a:r>
              <a:rPr lang="en-GB" sz="4000" dirty="0"/>
              <a:t>is 80% water. </a:t>
            </a:r>
            <a:endParaRPr lang="en-GB" sz="4000" dirty="0" smtClean="0"/>
          </a:p>
          <a:p>
            <a:pPr>
              <a:spcBef>
                <a:spcPts val="600"/>
              </a:spcBef>
            </a:pPr>
            <a:r>
              <a:rPr lang="en-GB" sz="4000" dirty="0" smtClean="0"/>
              <a:t>Water </a:t>
            </a:r>
            <a:r>
              <a:rPr lang="en-GB" sz="4000" dirty="0"/>
              <a:t>has the capacity to transmit vibrations </a:t>
            </a:r>
            <a:r>
              <a:rPr lang="en-GB" sz="4000" dirty="0" smtClean="0"/>
              <a:t>e.g. </a:t>
            </a:r>
            <a:r>
              <a:rPr lang="en-GB" sz="4000" dirty="0"/>
              <a:t>sound </a:t>
            </a:r>
            <a:r>
              <a:rPr lang="en-GB" sz="4000" dirty="0" smtClean="0"/>
              <a:t>frequencies 4x faster than </a:t>
            </a:r>
            <a:r>
              <a:rPr lang="en-GB" sz="4000" dirty="0" smtClean="0"/>
              <a:t>air</a:t>
            </a:r>
          </a:p>
          <a:p>
            <a:pPr>
              <a:spcBef>
                <a:spcPts val="600"/>
              </a:spcBef>
            </a:pPr>
            <a:r>
              <a:rPr lang="en-GB" dirty="0" smtClean="0"/>
              <a:t>We receive vibrational frequencies both within and from without</a:t>
            </a:r>
            <a:endParaRPr lang="en-GB" sz="4000" dirty="0" smtClean="0"/>
          </a:p>
        </p:txBody>
      </p:sp>
    </p:spTree>
    <p:extLst>
      <p:ext uri="{BB962C8B-B14F-4D97-AF65-F5344CB8AC3E}">
        <p14:creationId xmlns:p14="http://schemas.microsoft.com/office/powerpoint/2010/main" val="4071912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fontScale="92500"/>
          </a:bodyPr>
          <a:lstStyle/>
          <a:p>
            <a:pPr>
              <a:lnSpc>
                <a:spcPct val="110000"/>
              </a:lnSpc>
              <a:spcBef>
                <a:spcPts val="600"/>
              </a:spcBef>
            </a:pPr>
            <a:r>
              <a:rPr lang="en-GB" sz="4000" dirty="0" smtClean="0"/>
              <a:t>The </a:t>
            </a:r>
            <a:r>
              <a:rPr lang="en-GB" sz="4000" dirty="0"/>
              <a:t>ear is </a:t>
            </a:r>
            <a:r>
              <a:rPr lang="en-GB" sz="4000" dirty="0" smtClean="0"/>
              <a:t>continually </a:t>
            </a:r>
            <a:r>
              <a:rPr lang="en-GB" sz="4000" dirty="0"/>
              <a:t>vibrating and is sensitive to changes in frequency it is connected to </a:t>
            </a:r>
            <a:r>
              <a:rPr lang="en-GB" sz="4000" dirty="0" smtClean="0"/>
              <a:t>nearly every </a:t>
            </a:r>
            <a:r>
              <a:rPr lang="en-GB" sz="4000" dirty="0"/>
              <a:t>organ of the body via audio nerves. </a:t>
            </a:r>
            <a:endParaRPr lang="en-GB" sz="4000" dirty="0" smtClean="0"/>
          </a:p>
          <a:p>
            <a:pPr>
              <a:lnSpc>
                <a:spcPct val="110000"/>
              </a:lnSpc>
              <a:spcBef>
                <a:spcPts val="600"/>
              </a:spcBef>
            </a:pPr>
            <a:r>
              <a:rPr lang="en-GB" sz="4000" dirty="0" smtClean="0"/>
              <a:t>Our </a:t>
            </a:r>
            <a:r>
              <a:rPr lang="en-GB" sz="4000" dirty="0"/>
              <a:t>whole body is </a:t>
            </a:r>
            <a:r>
              <a:rPr lang="en-GB" sz="4000" dirty="0" smtClean="0"/>
              <a:t>like a </a:t>
            </a:r>
            <a:r>
              <a:rPr lang="en-GB" sz="4000" dirty="0"/>
              <a:t>detector and </a:t>
            </a:r>
            <a:r>
              <a:rPr lang="en-GB" sz="4000" dirty="0" smtClean="0"/>
              <a:t>amplifier of </a:t>
            </a:r>
            <a:r>
              <a:rPr lang="en-GB" sz="4000" dirty="0"/>
              <a:t>frequency. </a:t>
            </a:r>
            <a:endParaRPr lang="en-GB" sz="4000" dirty="0" smtClean="0"/>
          </a:p>
          <a:p>
            <a:pPr>
              <a:lnSpc>
                <a:spcPct val="110000"/>
              </a:lnSpc>
              <a:spcBef>
                <a:spcPts val="600"/>
              </a:spcBef>
            </a:pPr>
            <a:r>
              <a:rPr lang="en-GB" sz="4000" dirty="0" smtClean="0"/>
              <a:t>Our spirit </a:t>
            </a:r>
            <a:r>
              <a:rPr lang="en-GB" dirty="0" smtClean="0"/>
              <a:t>can become</a:t>
            </a:r>
            <a:r>
              <a:rPr lang="en-GB" sz="4000" dirty="0" smtClean="0"/>
              <a:t> </a:t>
            </a:r>
            <a:r>
              <a:rPr lang="en-GB" sz="4000" dirty="0" smtClean="0"/>
              <a:t>sensitive </a:t>
            </a:r>
            <a:r>
              <a:rPr lang="en-GB" sz="4000" dirty="0"/>
              <a:t>to what God is </a:t>
            </a:r>
            <a:r>
              <a:rPr lang="en-GB" sz="4000" dirty="0" smtClean="0"/>
              <a:t>saying </a:t>
            </a:r>
            <a:r>
              <a:rPr lang="en-GB" sz="4000" dirty="0"/>
              <a:t>and </a:t>
            </a:r>
            <a:r>
              <a:rPr lang="en-GB" sz="4000" dirty="0" smtClean="0"/>
              <a:t>to seeing </a:t>
            </a:r>
            <a:r>
              <a:rPr lang="en-GB" sz="4000" dirty="0"/>
              <a:t>what God and the enemy is doing in the dimensions around us. </a:t>
            </a:r>
            <a:endParaRPr lang="en-GB" sz="4000" dirty="0" smtClean="0"/>
          </a:p>
        </p:txBody>
      </p:sp>
    </p:spTree>
    <p:extLst>
      <p:ext uri="{BB962C8B-B14F-4D97-AF65-F5344CB8AC3E}">
        <p14:creationId xmlns:p14="http://schemas.microsoft.com/office/powerpoint/2010/main" val="2849542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400" dirty="0" smtClean="0"/>
              <a:t>Room is filled </a:t>
            </a:r>
            <a:r>
              <a:rPr lang="en-GB" sz="4400" dirty="0"/>
              <a:t>with </a:t>
            </a:r>
            <a:r>
              <a:rPr lang="en-GB" sz="4400" dirty="0" smtClean="0"/>
              <a:t>signals, sound and light frequencies that cannot be heard or seen by our natural eyes and ears</a:t>
            </a:r>
          </a:p>
          <a:p>
            <a:pPr>
              <a:spcBef>
                <a:spcPts val="600"/>
              </a:spcBef>
            </a:pPr>
            <a:r>
              <a:rPr lang="en-GB" sz="4400" dirty="0" smtClean="0"/>
              <a:t>Our spirit </a:t>
            </a:r>
            <a:r>
              <a:rPr lang="en-GB" sz="4400" dirty="0" smtClean="0"/>
              <a:t>&amp; Soul can tune </a:t>
            </a:r>
            <a:r>
              <a:rPr lang="en-GB" sz="4400" dirty="0" smtClean="0"/>
              <a:t>into to see, hear, feel what our body can’t</a:t>
            </a:r>
          </a:p>
          <a:p>
            <a:pPr>
              <a:spcBef>
                <a:spcPts val="600"/>
              </a:spcBef>
            </a:pPr>
            <a:r>
              <a:rPr lang="en-GB" sz="4400" dirty="0" smtClean="0"/>
              <a:t>Our brain interprets the signals and decodes them so we can experience</a:t>
            </a:r>
          </a:p>
          <a:p>
            <a:pPr marL="0" indent="0">
              <a:spcBef>
                <a:spcPts val="600"/>
              </a:spcBef>
              <a:buNone/>
            </a:pPr>
            <a:endParaRPr lang="en-GB" sz="4000" dirty="0" smtClean="0"/>
          </a:p>
        </p:txBody>
      </p:sp>
    </p:spTree>
    <p:extLst>
      <p:ext uri="{BB962C8B-B14F-4D97-AF65-F5344CB8AC3E}">
        <p14:creationId xmlns:p14="http://schemas.microsoft.com/office/powerpoint/2010/main" val="3672262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lnSpcReduction="10000"/>
          </a:bodyPr>
          <a:lstStyle/>
          <a:p>
            <a:pPr>
              <a:spcBef>
                <a:spcPts val="600"/>
              </a:spcBef>
            </a:pPr>
            <a:r>
              <a:rPr lang="en-GB" sz="4800" dirty="0" smtClean="0"/>
              <a:t>Feel or sense the atmosphere</a:t>
            </a:r>
          </a:p>
          <a:p>
            <a:pPr>
              <a:spcBef>
                <a:spcPts val="600"/>
              </a:spcBef>
            </a:pPr>
            <a:r>
              <a:rPr lang="en-GB" sz="4800" dirty="0" smtClean="0"/>
              <a:t>Cut the atmosphere with a knife</a:t>
            </a:r>
          </a:p>
          <a:p>
            <a:pPr>
              <a:spcBef>
                <a:spcPts val="600"/>
              </a:spcBef>
            </a:pPr>
            <a:r>
              <a:rPr lang="en-GB" sz="4800" dirty="0" smtClean="0"/>
              <a:t>Feel cold chill shivers in certain places</a:t>
            </a:r>
          </a:p>
          <a:p>
            <a:pPr>
              <a:spcBef>
                <a:spcPts val="600"/>
              </a:spcBef>
            </a:pPr>
            <a:r>
              <a:rPr lang="en-GB" sz="4800" dirty="0" smtClean="0"/>
              <a:t>Feel peace in certain </a:t>
            </a:r>
            <a:r>
              <a:rPr lang="en-GB" sz="4800" dirty="0" smtClean="0"/>
              <a:t>places</a:t>
            </a:r>
            <a:endParaRPr lang="en-GB" sz="4800" dirty="0"/>
          </a:p>
          <a:p>
            <a:pPr>
              <a:spcBef>
                <a:spcPts val="600"/>
              </a:spcBef>
            </a:pPr>
            <a:r>
              <a:rPr lang="en-GB" sz="4800" dirty="0" smtClean="0"/>
              <a:t>Involuntary untrained senses</a:t>
            </a:r>
          </a:p>
          <a:p>
            <a:pPr>
              <a:spcBef>
                <a:spcPts val="600"/>
              </a:spcBef>
            </a:pPr>
            <a:r>
              <a:rPr lang="en-GB" sz="4800" dirty="0"/>
              <a:t>We can train those senses to “see” what our natural eyes </a:t>
            </a:r>
            <a:r>
              <a:rPr lang="en-GB" sz="4800" dirty="0" smtClean="0"/>
              <a:t>can’t</a:t>
            </a:r>
            <a:endParaRPr lang="en-GB" sz="4800" dirty="0"/>
          </a:p>
        </p:txBody>
      </p:sp>
    </p:spTree>
    <p:extLst>
      <p:ext uri="{BB962C8B-B14F-4D97-AF65-F5344CB8AC3E}">
        <p14:creationId xmlns:p14="http://schemas.microsoft.com/office/powerpoint/2010/main" val="2735533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0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lnSpcReduction="10000"/>
          </a:bodyPr>
          <a:lstStyle/>
          <a:p>
            <a:r>
              <a:rPr lang="en-GB" dirty="0" smtClean="0"/>
              <a:t>Basic Truths</a:t>
            </a:r>
          </a:p>
          <a:p>
            <a:r>
              <a:rPr lang="en-GB" dirty="0" smtClean="0"/>
              <a:t>You </a:t>
            </a:r>
            <a:r>
              <a:rPr lang="en-GB" dirty="0"/>
              <a:t>are a spirit You have a soul You live in a </a:t>
            </a:r>
            <a:r>
              <a:rPr lang="en-GB" dirty="0" smtClean="0"/>
              <a:t>body</a:t>
            </a:r>
          </a:p>
          <a:p>
            <a:r>
              <a:rPr lang="en-GB" dirty="0" smtClean="0"/>
              <a:t>Your </a:t>
            </a:r>
            <a:r>
              <a:rPr lang="en-GB" dirty="0"/>
              <a:t>spirit makes you God </a:t>
            </a:r>
            <a:r>
              <a:rPr lang="en-GB" dirty="0" smtClean="0"/>
              <a:t>conscious </a:t>
            </a:r>
            <a:r>
              <a:rPr lang="en-GB" dirty="0"/>
              <a:t>and you can engage God who is </a:t>
            </a:r>
            <a:r>
              <a:rPr lang="en-GB" dirty="0" smtClean="0"/>
              <a:t>spirit</a:t>
            </a:r>
          </a:p>
          <a:p>
            <a:r>
              <a:rPr lang="en-GB" dirty="0" smtClean="0"/>
              <a:t>Your soul </a:t>
            </a:r>
            <a:r>
              <a:rPr lang="en-GB" dirty="0"/>
              <a:t>( heart or </a:t>
            </a:r>
            <a:r>
              <a:rPr lang="en-GB" dirty="0" smtClean="0"/>
              <a:t>subconscious </a:t>
            </a:r>
            <a:r>
              <a:rPr lang="en-GB" dirty="0"/>
              <a:t>mind) makes you self conscious and </a:t>
            </a:r>
            <a:r>
              <a:rPr lang="en-GB" dirty="0" smtClean="0"/>
              <a:t>aware</a:t>
            </a:r>
          </a:p>
          <a:p>
            <a:r>
              <a:rPr lang="en-GB" dirty="0" smtClean="0"/>
              <a:t>Your </a:t>
            </a:r>
            <a:r>
              <a:rPr lang="en-GB" dirty="0"/>
              <a:t>body or earth suit makes you world </a:t>
            </a:r>
            <a:r>
              <a:rPr lang="en-GB" dirty="0"/>
              <a:t>c</a:t>
            </a:r>
            <a:r>
              <a:rPr lang="en-GB" dirty="0" smtClean="0"/>
              <a:t>onscious </a:t>
            </a:r>
            <a:r>
              <a:rPr lang="en-GB" dirty="0" smtClean="0"/>
              <a:t>and aware</a:t>
            </a:r>
          </a:p>
        </p:txBody>
      </p:sp>
    </p:spTree>
    <p:extLst>
      <p:ext uri="{BB962C8B-B14F-4D97-AF65-F5344CB8AC3E}">
        <p14:creationId xmlns:p14="http://schemas.microsoft.com/office/powerpoint/2010/main" val="4039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dirty="0" smtClean="0"/>
              <a:t>Train our spirits to be </a:t>
            </a:r>
            <a:r>
              <a:rPr lang="en-GB" dirty="0"/>
              <a:t>able to discern </a:t>
            </a:r>
            <a:r>
              <a:rPr lang="en-GB" dirty="0" smtClean="0"/>
              <a:t>and engage those frequencies</a:t>
            </a:r>
            <a:endParaRPr lang="en-GB" sz="4000" dirty="0" smtClean="0"/>
          </a:p>
          <a:p>
            <a:pPr>
              <a:spcBef>
                <a:spcPts val="600"/>
              </a:spcBef>
            </a:pPr>
            <a:r>
              <a:rPr lang="en-GB" dirty="0" smtClean="0"/>
              <a:t>Spiritual radar </a:t>
            </a:r>
            <a:r>
              <a:rPr lang="en-GB" dirty="0"/>
              <a:t>and </a:t>
            </a:r>
            <a:r>
              <a:rPr lang="en-GB" dirty="0" smtClean="0"/>
              <a:t>sonar where my spirit can send </a:t>
            </a:r>
            <a:r>
              <a:rPr lang="en-GB" dirty="0"/>
              <a:t>out a ping or wave frequency and then pick up the response as wave </a:t>
            </a:r>
            <a:r>
              <a:rPr lang="en-GB" dirty="0" smtClean="0"/>
              <a:t>or frequencies </a:t>
            </a:r>
            <a:r>
              <a:rPr lang="en-GB" dirty="0"/>
              <a:t>that our body amplifies and sends to brain via </a:t>
            </a:r>
            <a:r>
              <a:rPr lang="en-GB" dirty="0" smtClean="0"/>
              <a:t>the ear</a:t>
            </a:r>
            <a:endParaRPr lang="en-GB" sz="4000" dirty="0" smtClean="0"/>
          </a:p>
          <a:p>
            <a:pPr>
              <a:spcBef>
                <a:spcPts val="600"/>
              </a:spcBef>
            </a:pPr>
            <a:r>
              <a:rPr lang="en-GB" sz="4000" dirty="0" smtClean="0"/>
              <a:t>William </a:t>
            </a:r>
            <a:r>
              <a:rPr lang="en-GB" sz="4000" dirty="0" smtClean="0"/>
              <a:t>Branham determine disease by the vibrations in touch of someone's hand</a:t>
            </a:r>
          </a:p>
          <a:p>
            <a:pPr>
              <a:spcBef>
                <a:spcPts val="600"/>
              </a:spcBef>
            </a:pPr>
            <a:endParaRPr lang="en-GB" sz="4000" dirty="0" smtClean="0"/>
          </a:p>
        </p:txBody>
      </p:sp>
    </p:spTree>
    <p:extLst>
      <p:ext uri="{BB962C8B-B14F-4D97-AF65-F5344CB8AC3E}">
        <p14:creationId xmlns:p14="http://schemas.microsoft.com/office/powerpoint/2010/main" val="120067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000" dirty="0"/>
              <a:t>Seeing  </a:t>
            </a:r>
            <a:r>
              <a:rPr lang="en-GB" sz="4000" dirty="0" smtClean="0"/>
              <a:t>&amp; Hearing encompasses </a:t>
            </a:r>
            <a:r>
              <a:rPr lang="en-GB" sz="4000" dirty="0"/>
              <a:t>all the senses </a:t>
            </a:r>
            <a:r>
              <a:rPr lang="en-GB" sz="4000" dirty="0" smtClean="0"/>
              <a:t>Hebrew – experience encounter</a:t>
            </a:r>
          </a:p>
          <a:p>
            <a:pPr>
              <a:spcBef>
                <a:spcPts val="600"/>
              </a:spcBef>
            </a:pPr>
            <a:r>
              <a:rPr lang="en-GB" sz="4000" dirty="0"/>
              <a:t>See with eyes connected to any </a:t>
            </a:r>
            <a:r>
              <a:rPr lang="en-GB" sz="4000" dirty="0" smtClean="0"/>
              <a:t>sensation</a:t>
            </a:r>
            <a:r>
              <a:rPr lang="en-GB" sz="4000" dirty="0"/>
              <a:t>. </a:t>
            </a:r>
            <a:endParaRPr lang="en-GB" sz="4000" dirty="0" smtClean="0"/>
          </a:p>
          <a:p>
            <a:pPr>
              <a:spcBef>
                <a:spcPts val="600"/>
              </a:spcBef>
            </a:pPr>
            <a:r>
              <a:rPr lang="en-GB" sz="4000" dirty="0" smtClean="0"/>
              <a:t>Eyes, ears, tongue, nose, </a:t>
            </a:r>
            <a:r>
              <a:rPr lang="en-GB" sz="4000" dirty="0"/>
              <a:t>skin also senses mental or spiritual perception. </a:t>
            </a:r>
            <a:endParaRPr lang="en-GB" sz="4000" dirty="0" smtClean="0"/>
          </a:p>
          <a:p>
            <a:pPr>
              <a:spcBef>
                <a:spcPts val="600"/>
              </a:spcBef>
            </a:pPr>
            <a:r>
              <a:rPr lang="en-GB" dirty="0"/>
              <a:t>Alpha brain waves slower and more spiritually sensitive</a:t>
            </a:r>
          </a:p>
          <a:p>
            <a:pPr>
              <a:spcBef>
                <a:spcPts val="600"/>
              </a:spcBef>
            </a:pPr>
            <a:r>
              <a:rPr lang="en-GB" sz="4000" dirty="0" smtClean="0"/>
              <a:t>Eyes </a:t>
            </a:r>
            <a:r>
              <a:rPr lang="en-GB" sz="4000" dirty="0"/>
              <a:t>closed brain starts to see on </a:t>
            </a:r>
            <a:r>
              <a:rPr lang="en-GB" sz="4000" dirty="0" smtClean="0"/>
              <a:t>our imagination </a:t>
            </a:r>
            <a:r>
              <a:rPr lang="en-GB" sz="4000" dirty="0" smtClean="0"/>
              <a:t>screen </a:t>
            </a:r>
          </a:p>
        </p:txBody>
      </p:sp>
    </p:spTree>
    <p:extLst>
      <p:ext uri="{BB962C8B-B14F-4D97-AF65-F5344CB8AC3E}">
        <p14:creationId xmlns:p14="http://schemas.microsoft.com/office/powerpoint/2010/main" val="2604910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a:t>
            </a:r>
            <a:r>
              <a:rPr lang="en-GB" dirty="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980728"/>
            <a:ext cx="9144000" cy="5877272"/>
          </a:xfrm>
        </p:spPr>
        <p:txBody>
          <a:bodyPr>
            <a:normAutofit lnSpcReduction="10000"/>
          </a:bodyPr>
          <a:lstStyle/>
          <a:p>
            <a:pPr>
              <a:lnSpc>
                <a:spcPct val="110000"/>
              </a:lnSpc>
              <a:spcBef>
                <a:spcPts val="600"/>
              </a:spcBef>
            </a:pPr>
            <a:r>
              <a:rPr lang="en-GB" dirty="0" smtClean="0"/>
              <a:t>Hebrews </a:t>
            </a:r>
            <a:r>
              <a:rPr lang="en-GB" dirty="0"/>
              <a:t>11:3 By faith we understand that the worlds were prepared by the word of God, so that what is seen was not made out of things which are visible</a:t>
            </a:r>
            <a:r>
              <a:rPr lang="en-GB" dirty="0" smtClean="0"/>
              <a:t>.</a:t>
            </a:r>
          </a:p>
          <a:p>
            <a:pPr>
              <a:lnSpc>
                <a:spcPct val="110000"/>
              </a:lnSpc>
              <a:spcBef>
                <a:spcPts val="600"/>
              </a:spcBef>
            </a:pPr>
            <a:r>
              <a:rPr lang="en-GB" dirty="0" smtClean="0"/>
              <a:t>God created and holds everything together by His consciousness – thoughts words and observation</a:t>
            </a:r>
            <a:endParaRPr lang="en-GB" dirty="0" smtClean="0"/>
          </a:p>
          <a:p>
            <a:pPr>
              <a:lnSpc>
                <a:spcPct val="110000"/>
              </a:lnSpc>
              <a:spcBef>
                <a:spcPts val="600"/>
              </a:spcBef>
            </a:pPr>
            <a:r>
              <a:rPr lang="en-GB" dirty="0" smtClean="0"/>
              <a:t>Meditation and imagination are the doorways to experiencing true reality</a:t>
            </a:r>
            <a:endParaRPr lang="en-GB" dirty="0"/>
          </a:p>
        </p:txBody>
      </p:sp>
    </p:spTree>
    <p:extLst>
      <p:ext uri="{BB962C8B-B14F-4D97-AF65-F5344CB8AC3E}">
        <p14:creationId xmlns:p14="http://schemas.microsoft.com/office/powerpoint/2010/main" val="37855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t>1 </a:t>
            </a:r>
            <a:r>
              <a:rPr lang="en-GB" sz="4400" dirty="0"/>
              <a:t>Corinthians 2:16 For who has known the mind of the Lord , that he will instruct </a:t>
            </a:r>
            <a:r>
              <a:rPr lang="en-GB" sz="4400" dirty="0" smtClean="0"/>
              <a:t>Him? </a:t>
            </a:r>
            <a:r>
              <a:rPr lang="en-GB" sz="4400" dirty="0"/>
              <a:t>But we have the mind of Christ</a:t>
            </a:r>
            <a:r>
              <a:rPr lang="en-GB" sz="4400" dirty="0" smtClean="0"/>
              <a:t>.</a:t>
            </a:r>
            <a:endParaRPr lang="en-GB" sz="4400" dirty="0"/>
          </a:p>
          <a:p>
            <a:r>
              <a:rPr lang="en-GB" sz="4400" dirty="0" err="1" smtClean="0"/>
              <a:t>Eph</a:t>
            </a:r>
            <a:r>
              <a:rPr lang="en-GB" sz="4400" dirty="0"/>
              <a:t> 1:18 I pray that the eyes of your heart may </a:t>
            </a:r>
            <a:r>
              <a:rPr lang="en-GB" sz="4400" dirty="0" smtClean="0"/>
              <a:t>be enlightened (opened), </a:t>
            </a:r>
            <a:r>
              <a:rPr lang="en-GB" sz="4400" dirty="0"/>
              <a:t>so that you will </a:t>
            </a:r>
            <a:r>
              <a:rPr lang="en-GB" sz="4400" dirty="0" smtClean="0"/>
              <a:t>know</a:t>
            </a:r>
          </a:p>
          <a:p>
            <a:r>
              <a:rPr lang="en-GB" sz="4400" dirty="0" smtClean="0"/>
              <a:t>Eyes of our heart is our imagination</a:t>
            </a:r>
            <a:endParaRPr lang="en-GB" sz="4400" dirty="0" smtClean="0"/>
          </a:p>
        </p:txBody>
      </p:sp>
    </p:spTree>
    <p:extLst>
      <p:ext uri="{BB962C8B-B14F-4D97-AF65-F5344CB8AC3E}">
        <p14:creationId xmlns:p14="http://schemas.microsoft.com/office/powerpoint/2010/main" val="29811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t>“</a:t>
            </a:r>
            <a:r>
              <a:rPr lang="en-GB" sz="4400" dirty="0"/>
              <a:t>Imagination is more important than knowledge. For knowledge is limited to all we now know and understand, while imagination embraces the entire world, and all there ever will be to know and understand</a:t>
            </a:r>
            <a:r>
              <a:rPr lang="en-GB" sz="4400" dirty="0" smtClean="0"/>
              <a:t>.”</a:t>
            </a:r>
          </a:p>
          <a:p>
            <a:r>
              <a:rPr lang="en-GB" sz="4400" dirty="0" smtClean="0"/>
              <a:t>Albert </a:t>
            </a:r>
            <a:r>
              <a:rPr lang="en-GB" sz="4400" dirty="0"/>
              <a:t>Einstein</a:t>
            </a:r>
          </a:p>
          <a:p>
            <a:pPr marL="0" indent="0">
              <a:buNone/>
            </a:pPr>
            <a:endParaRPr lang="en-GB" dirty="0" smtClean="0"/>
          </a:p>
        </p:txBody>
      </p:sp>
    </p:spTree>
    <p:extLst>
      <p:ext uri="{BB962C8B-B14F-4D97-AF65-F5344CB8AC3E}">
        <p14:creationId xmlns:p14="http://schemas.microsoft.com/office/powerpoint/2010/main" val="35975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lnSpcReduction="10000"/>
          </a:bodyPr>
          <a:lstStyle/>
          <a:p>
            <a:r>
              <a:rPr lang="en-GB" sz="5400" dirty="0"/>
              <a:t>“The intuitive mind is a sacred gift and the rational mind is a faithful servant. We have created a society that </a:t>
            </a:r>
            <a:r>
              <a:rPr lang="en-GB" sz="5400" dirty="0" smtClean="0"/>
              <a:t>honours </a:t>
            </a:r>
            <a:r>
              <a:rPr lang="en-GB" sz="5400" dirty="0"/>
              <a:t>the servant and has forgotten the gift</a:t>
            </a:r>
            <a:r>
              <a:rPr lang="en-GB" sz="5400" dirty="0" smtClean="0"/>
              <a:t>.” </a:t>
            </a:r>
            <a:endParaRPr lang="en-GB" sz="5400" dirty="0"/>
          </a:p>
          <a:p>
            <a:r>
              <a:rPr lang="en-GB" sz="5400" dirty="0" smtClean="0"/>
              <a:t>Albert </a:t>
            </a:r>
            <a:r>
              <a:rPr lang="en-GB" sz="5400" dirty="0" smtClean="0"/>
              <a:t>Einstein</a:t>
            </a:r>
            <a:endParaRPr lang="en-GB" sz="5400" dirty="0"/>
          </a:p>
        </p:txBody>
      </p:sp>
    </p:spTree>
    <p:extLst>
      <p:ext uri="{BB962C8B-B14F-4D97-AF65-F5344CB8AC3E}">
        <p14:creationId xmlns:p14="http://schemas.microsoft.com/office/powerpoint/2010/main" val="294723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8130"/>
            <a:ext cx="4968551" cy="678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29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Autofit/>
          </a:bodyPr>
          <a:lstStyle/>
          <a:p>
            <a:r>
              <a:rPr lang="en-GB" sz="4200" dirty="0"/>
              <a:t>Einstein said Imagination was greater than </a:t>
            </a:r>
            <a:r>
              <a:rPr lang="en-GB" sz="4200" dirty="0" smtClean="0"/>
              <a:t>knowledge.</a:t>
            </a:r>
          </a:p>
          <a:p>
            <a:r>
              <a:rPr lang="en-GB" sz="4200" dirty="0" smtClean="0"/>
              <a:t>Imagination </a:t>
            </a:r>
            <a:r>
              <a:rPr lang="en-GB" sz="4200" dirty="0"/>
              <a:t>is the gateway of possibility. </a:t>
            </a:r>
            <a:endParaRPr lang="en-GB" sz="4200" dirty="0" smtClean="0"/>
          </a:p>
          <a:p>
            <a:r>
              <a:rPr lang="en-GB" sz="4200" dirty="0" smtClean="0"/>
              <a:t>The </a:t>
            </a:r>
            <a:r>
              <a:rPr lang="en-GB" sz="4200" dirty="0"/>
              <a:t>beginning of substance. </a:t>
            </a:r>
            <a:endParaRPr lang="en-GB" sz="4200" dirty="0" smtClean="0"/>
          </a:p>
          <a:p>
            <a:r>
              <a:rPr lang="en-GB" sz="4200" dirty="0" smtClean="0"/>
              <a:t>The </a:t>
            </a:r>
            <a:r>
              <a:rPr lang="en-GB" sz="4200" dirty="0"/>
              <a:t>DNA of creative power. </a:t>
            </a:r>
            <a:endParaRPr lang="en-GB" sz="4200" dirty="0" smtClean="0"/>
          </a:p>
          <a:p>
            <a:r>
              <a:rPr lang="en-GB" sz="4200" dirty="0" smtClean="0"/>
              <a:t>It </a:t>
            </a:r>
            <a:r>
              <a:rPr lang="en-GB" sz="4200" dirty="0"/>
              <a:t>is the window of the soul to unseen possibilities. </a:t>
            </a:r>
            <a:endParaRPr lang="en-GB" sz="4200" dirty="0" smtClean="0"/>
          </a:p>
        </p:txBody>
      </p:sp>
    </p:spTree>
    <p:extLst>
      <p:ext uri="{BB962C8B-B14F-4D97-AF65-F5344CB8AC3E}">
        <p14:creationId xmlns:p14="http://schemas.microsoft.com/office/powerpoint/2010/main" val="28695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980728"/>
            <a:ext cx="9144000" cy="5877272"/>
          </a:xfrm>
        </p:spPr>
        <p:txBody>
          <a:bodyPr>
            <a:normAutofit lnSpcReduction="10000"/>
          </a:bodyPr>
          <a:lstStyle/>
          <a:p>
            <a:r>
              <a:rPr lang="en-GB" dirty="0" smtClean="0"/>
              <a:t>The </a:t>
            </a:r>
            <a:r>
              <a:rPr lang="en-GB" dirty="0"/>
              <a:t>catalyst for growth. </a:t>
            </a:r>
            <a:endParaRPr lang="en-GB" dirty="0" smtClean="0"/>
          </a:p>
          <a:p>
            <a:r>
              <a:rPr lang="en-GB" dirty="0" smtClean="0"/>
              <a:t>The </a:t>
            </a:r>
            <a:r>
              <a:rPr lang="en-GB" dirty="0"/>
              <a:t>defining characteristic of a child like heart. </a:t>
            </a:r>
            <a:endParaRPr lang="en-GB" dirty="0" smtClean="0"/>
          </a:p>
          <a:p>
            <a:r>
              <a:rPr lang="en-GB" dirty="0" smtClean="0"/>
              <a:t>We must learn to release the power of being made in the image of God</a:t>
            </a:r>
          </a:p>
          <a:p>
            <a:r>
              <a:rPr lang="en-GB" dirty="0" smtClean="0"/>
              <a:t>We must learn to activate the creative power of our imaginations</a:t>
            </a:r>
            <a:endParaRPr lang="en-GB" dirty="0" smtClean="0"/>
          </a:p>
          <a:p>
            <a:r>
              <a:rPr lang="en-GB" dirty="0" smtClean="0"/>
              <a:t>When </a:t>
            </a:r>
            <a:r>
              <a:rPr lang="en-GB" dirty="0"/>
              <a:t>your memories are greater than your dreams you're already dying.</a:t>
            </a:r>
          </a:p>
        </p:txBody>
      </p:sp>
    </p:spTree>
    <p:extLst>
      <p:ext uri="{BB962C8B-B14F-4D97-AF65-F5344CB8AC3E}">
        <p14:creationId xmlns:p14="http://schemas.microsoft.com/office/powerpoint/2010/main" val="16256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Journey Preparation 5</a:t>
            </a:r>
            <a:endParaRPr lang="en-GB" altLang="en-US" dirty="0"/>
          </a:p>
        </p:txBody>
      </p:sp>
      <p:sp>
        <p:nvSpPr>
          <p:cNvPr id="164867" name="Rectangle 3"/>
          <p:cNvSpPr>
            <a:spLocks noGrp="1" noChangeArrowheads="1"/>
          </p:cNvSpPr>
          <p:nvPr>
            <p:ph type="body" idx="1"/>
          </p:nvPr>
        </p:nvSpPr>
        <p:spPr>
          <a:xfrm>
            <a:off x="0" y="836613"/>
            <a:ext cx="9144000" cy="6021387"/>
          </a:xfrm>
        </p:spPr>
        <p:txBody>
          <a:bodyPr>
            <a:noAutofit/>
          </a:bodyPr>
          <a:lstStyle/>
          <a:p>
            <a:pPr>
              <a:lnSpc>
                <a:spcPct val="90000"/>
              </a:lnSpc>
            </a:pPr>
            <a:r>
              <a:rPr lang="en-GB" altLang="en-US" sz="3800" dirty="0" smtClean="0">
                <a:effectLst>
                  <a:outerShdw blurRad="38100" dist="38100" dir="2700000" algn="tl">
                    <a:srgbClr val="000000">
                      <a:alpha val="43137"/>
                    </a:srgbClr>
                  </a:outerShdw>
                </a:effectLst>
              </a:rPr>
              <a:t>God </a:t>
            </a:r>
            <a:r>
              <a:rPr lang="en-GB" altLang="en-US" sz="3800" dirty="0">
                <a:effectLst>
                  <a:outerShdw blurRad="38100" dist="38100" dir="2700000" algn="tl">
                    <a:srgbClr val="000000">
                      <a:alpha val="43137"/>
                    </a:srgbClr>
                  </a:outerShdw>
                </a:effectLst>
              </a:rPr>
              <a:t>communicates through </a:t>
            </a:r>
            <a:r>
              <a:rPr lang="en-GB" altLang="en-US" sz="3800" dirty="0" smtClean="0">
                <a:effectLst>
                  <a:outerShdw blurRad="38100" dist="38100" dir="2700000" algn="tl">
                    <a:srgbClr val="000000">
                      <a:alpha val="43137"/>
                    </a:srgbClr>
                  </a:outerShdw>
                </a:effectLst>
              </a:rPr>
              <a:t>spontaneous flow </a:t>
            </a:r>
            <a:r>
              <a:rPr lang="en-GB" altLang="en-US" sz="3800" dirty="0">
                <a:effectLst>
                  <a:outerShdw blurRad="38100" dist="38100" dir="2700000" algn="tl">
                    <a:srgbClr val="000000">
                      <a:alpha val="43137"/>
                    </a:srgbClr>
                  </a:outerShdw>
                </a:effectLst>
              </a:rPr>
              <a:t>through the </a:t>
            </a:r>
            <a:r>
              <a:rPr lang="en-GB" altLang="en-US" sz="3800" dirty="0" smtClean="0">
                <a:effectLst>
                  <a:outerShdw blurRad="38100" dist="38100" dir="2700000" algn="tl">
                    <a:srgbClr val="000000">
                      <a:alpha val="43137"/>
                    </a:srgbClr>
                  </a:outerShdw>
                </a:effectLst>
              </a:rPr>
              <a:t>spirit</a:t>
            </a:r>
          </a:p>
          <a:p>
            <a:pPr>
              <a:lnSpc>
                <a:spcPct val="90000"/>
              </a:lnSpc>
            </a:pPr>
            <a:r>
              <a:rPr lang="en-GB" altLang="en-US" sz="3800" dirty="0" smtClean="0">
                <a:effectLst>
                  <a:outerShdw blurRad="38100" dist="38100" dir="2700000" algn="tl">
                    <a:srgbClr val="000000">
                      <a:alpha val="43137"/>
                    </a:srgbClr>
                  </a:outerShdw>
                </a:effectLst>
              </a:rPr>
              <a:t>Spirit </a:t>
            </a:r>
            <a:r>
              <a:rPr lang="en-GB" altLang="en-US" sz="3800" dirty="0">
                <a:effectLst>
                  <a:outerShdw blurRad="38100" dist="38100" dir="2700000" algn="tl">
                    <a:srgbClr val="000000">
                      <a:alpha val="43137"/>
                    </a:srgbClr>
                  </a:outerShdw>
                </a:effectLst>
              </a:rPr>
              <a:t>sensations are received as </a:t>
            </a:r>
            <a:r>
              <a:rPr lang="en-GB" altLang="en-US" sz="3800" dirty="0" smtClean="0">
                <a:effectLst>
                  <a:outerShdw blurRad="38100" dist="38100" dir="2700000" algn="tl">
                    <a:srgbClr val="000000">
                      <a:alpha val="43137"/>
                    </a:srgbClr>
                  </a:outerShdw>
                </a:effectLst>
              </a:rPr>
              <a:t>a spontaneous flow to </a:t>
            </a:r>
            <a:r>
              <a:rPr lang="en-GB" altLang="en-US" sz="3800" dirty="0">
                <a:effectLst>
                  <a:outerShdw blurRad="38100" dist="38100" dir="2700000" algn="tl">
                    <a:srgbClr val="000000">
                      <a:alpha val="43137"/>
                    </a:srgbClr>
                  </a:outerShdw>
                </a:effectLst>
              </a:rPr>
              <a:t>soul/heart</a:t>
            </a:r>
          </a:p>
          <a:p>
            <a:pPr>
              <a:lnSpc>
                <a:spcPct val="90000"/>
              </a:lnSpc>
            </a:pPr>
            <a:r>
              <a:rPr lang="en-GB" altLang="en-US" sz="3800" dirty="0">
                <a:effectLst>
                  <a:outerShdw blurRad="38100" dist="38100" dir="2700000" algn="tl">
                    <a:srgbClr val="000000">
                      <a:alpha val="43137"/>
                    </a:srgbClr>
                  </a:outerShdw>
                </a:effectLst>
              </a:rPr>
              <a:t>When we relax, more blood flows to the right hemisphere; thus, a relaxed person can more readily access right-brain functions.</a:t>
            </a:r>
          </a:p>
          <a:p>
            <a:pPr>
              <a:lnSpc>
                <a:spcPct val="90000"/>
              </a:lnSpc>
            </a:pPr>
            <a:r>
              <a:rPr lang="en-GB" altLang="en-US" sz="3800" dirty="0">
                <a:effectLst>
                  <a:outerShdw blurRad="38100" dist="38100" dir="2700000" algn="tl">
                    <a:srgbClr val="000000">
                      <a:alpha val="43137"/>
                    </a:srgbClr>
                  </a:outerShdw>
                </a:effectLst>
              </a:rPr>
              <a:t>When we </a:t>
            </a:r>
            <a:r>
              <a:rPr lang="en-GB" altLang="en-US" sz="3800" dirty="0" smtClean="0">
                <a:effectLst>
                  <a:outerShdw blurRad="38100" dist="38100" dir="2700000" algn="tl">
                    <a:srgbClr val="000000">
                      <a:alpha val="43137"/>
                    </a:srgbClr>
                  </a:outerShdw>
                </a:effectLst>
              </a:rPr>
              <a:t>seek </a:t>
            </a:r>
            <a:r>
              <a:rPr lang="en-GB" altLang="en-US" sz="3800" dirty="0">
                <a:effectLst>
                  <a:outerShdw blurRad="38100" dist="38100" dir="2700000" algn="tl">
                    <a:srgbClr val="000000">
                      <a:alpha val="43137"/>
                    </a:srgbClr>
                  </a:outerShdw>
                </a:effectLst>
              </a:rPr>
              <a:t>God, divine revelation flows through the soul from the </a:t>
            </a:r>
            <a:r>
              <a:rPr lang="en-GB" altLang="en-US" sz="3800" dirty="0" smtClean="0">
                <a:effectLst>
                  <a:outerShdw blurRad="38100" dist="38100" dir="2700000" algn="tl">
                    <a:srgbClr val="000000">
                      <a:alpha val="43137"/>
                    </a:srgbClr>
                  </a:outerShdw>
                </a:effectLst>
              </a:rPr>
              <a:t>spirit to our conscious understanding</a:t>
            </a:r>
            <a:endParaRPr lang="en-GB" altLang="en-US" sz="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222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a:bodyPr>
          <a:lstStyle/>
          <a:p>
            <a:r>
              <a:rPr lang="en-GB" sz="4400" dirty="0"/>
              <a:t>Basic preparation for the journey. </a:t>
            </a:r>
          </a:p>
          <a:p>
            <a:r>
              <a:rPr lang="en-GB" sz="4400" dirty="0" smtClean="0"/>
              <a:t>The </a:t>
            </a:r>
            <a:r>
              <a:rPr lang="en-GB" sz="4400" dirty="0"/>
              <a:t>language of the </a:t>
            </a:r>
            <a:r>
              <a:rPr lang="en-GB" sz="4400" dirty="0" smtClean="0"/>
              <a:t>spirit how God communicates with us and how we communicate with Him</a:t>
            </a:r>
          </a:p>
          <a:p>
            <a:r>
              <a:rPr lang="en-GB" sz="4400" dirty="0" smtClean="0"/>
              <a:t>Journey map</a:t>
            </a:r>
            <a:endParaRPr lang="en-GB" sz="4400" dirty="0"/>
          </a:p>
          <a:p>
            <a:r>
              <a:rPr lang="en-GB" sz="4400" dirty="0" smtClean="0"/>
              <a:t>Base </a:t>
            </a:r>
            <a:r>
              <a:rPr lang="en-GB" sz="4400" dirty="0" smtClean="0"/>
              <a:t>camp - Spirit </a:t>
            </a:r>
            <a:r>
              <a:rPr lang="en-GB" sz="4400" dirty="0" smtClean="0"/>
              <a:t>building exercises</a:t>
            </a:r>
            <a:endParaRPr lang="en-GB" sz="4400" dirty="0"/>
          </a:p>
        </p:txBody>
      </p:sp>
    </p:spTree>
    <p:extLst>
      <p:ext uri="{BB962C8B-B14F-4D97-AF65-F5344CB8AC3E}">
        <p14:creationId xmlns:p14="http://schemas.microsoft.com/office/powerpoint/2010/main" val="38074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a:bodyPr>
          <a:lstStyle/>
          <a:p>
            <a:r>
              <a:rPr lang="en-GB" sz="4800" dirty="0" smtClean="0"/>
              <a:t>God’s language</a:t>
            </a:r>
          </a:p>
          <a:p>
            <a:r>
              <a:rPr lang="en-GB" sz="4800" dirty="0" smtClean="0"/>
              <a:t>Flow of thoughts, pictures, words, impressions, perception</a:t>
            </a:r>
          </a:p>
          <a:p>
            <a:r>
              <a:rPr lang="en-GB" sz="4800" dirty="0" smtClean="0"/>
              <a:t>Received and interpreted in our brains</a:t>
            </a:r>
          </a:p>
          <a:p>
            <a:r>
              <a:rPr lang="en-GB" sz="4800" dirty="0" smtClean="0"/>
              <a:t>On the screen of our imagination </a:t>
            </a:r>
            <a:endParaRPr lang="en-GB" sz="4800" dirty="0"/>
          </a:p>
        </p:txBody>
      </p:sp>
    </p:spTree>
    <p:extLst>
      <p:ext uri="{BB962C8B-B14F-4D97-AF65-F5344CB8AC3E}">
        <p14:creationId xmlns:p14="http://schemas.microsoft.com/office/powerpoint/2010/main" val="30685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fontScale="92500" lnSpcReduction="20000"/>
          </a:bodyPr>
          <a:lstStyle/>
          <a:p>
            <a:pPr>
              <a:lnSpc>
                <a:spcPct val="120000"/>
              </a:lnSpc>
              <a:spcBef>
                <a:spcPts val="600"/>
              </a:spcBef>
            </a:pPr>
            <a:r>
              <a:rPr lang="en-GB" dirty="0" smtClean="0"/>
              <a:t>Visions </a:t>
            </a:r>
            <a:r>
              <a:rPr lang="en-GB" sz="4000" dirty="0"/>
              <a:t>is an example spirit to brain </a:t>
            </a:r>
            <a:r>
              <a:rPr lang="en-GB" dirty="0"/>
              <a:t>c</a:t>
            </a:r>
            <a:r>
              <a:rPr lang="en-GB" sz="4000" dirty="0" smtClean="0"/>
              <a:t>ommunication</a:t>
            </a:r>
            <a:r>
              <a:rPr lang="en-GB" dirty="0" smtClean="0"/>
              <a:t> </a:t>
            </a:r>
            <a:r>
              <a:rPr lang="en-GB" dirty="0"/>
              <a:t>pictures on the imagination </a:t>
            </a:r>
            <a:endParaRPr lang="en-GB" sz="4000" dirty="0" smtClean="0"/>
          </a:p>
          <a:p>
            <a:pPr>
              <a:lnSpc>
                <a:spcPct val="120000"/>
              </a:lnSpc>
              <a:spcBef>
                <a:spcPts val="600"/>
              </a:spcBef>
            </a:pPr>
            <a:r>
              <a:rPr lang="en-GB" sz="4000" dirty="0" smtClean="0"/>
              <a:t>Small </a:t>
            </a:r>
            <a:r>
              <a:rPr lang="en-GB" sz="4000" dirty="0"/>
              <a:t>Still Voice is another example </a:t>
            </a:r>
            <a:r>
              <a:rPr lang="en-GB" sz="4000" dirty="0" smtClean="0"/>
              <a:t>of frequency </a:t>
            </a:r>
            <a:r>
              <a:rPr lang="en-GB" sz="4000" dirty="0"/>
              <a:t>heard as thoughts in the </a:t>
            </a:r>
            <a:r>
              <a:rPr lang="en-GB" sz="4000" dirty="0" smtClean="0"/>
              <a:t>mind.</a:t>
            </a:r>
          </a:p>
          <a:p>
            <a:pPr>
              <a:lnSpc>
                <a:spcPct val="120000"/>
              </a:lnSpc>
              <a:spcBef>
                <a:spcPts val="600"/>
              </a:spcBef>
            </a:pPr>
            <a:r>
              <a:rPr lang="en-GB" sz="4000" dirty="0" smtClean="0"/>
              <a:t>Intuition </a:t>
            </a:r>
            <a:r>
              <a:rPr lang="en-GB" sz="4000" dirty="0"/>
              <a:t>is another example from emotions </a:t>
            </a:r>
            <a:endParaRPr lang="en-GB" sz="4000" dirty="0" smtClean="0"/>
          </a:p>
          <a:p>
            <a:pPr>
              <a:lnSpc>
                <a:spcPct val="120000"/>
              </a:lnSpc>
              <a:spcBef>
                <a:spcPts val="600"/>
              </a:spcBef>
            </a:pPr>
            <a:r>
              <a:rPr lang="en-GB" sz="4000" dirty="0" smtClean="0"/>
              <a:t>Seeing </a:t>
            </a:r>
            <a:r>
              <a:rPr lang="en-GB" sz="4000" dirty="0" smtClean="0"/>
              <a:t>is tuning </a:t>
            </a:r>
            <a:r>
              <a:rPr lang="en-GB" sz="4000" dirty="0"/>
              <a:t>in to a spiritual frequency and </a:t>
            </a:r>
            <a:r>
              <a:rPr lang="en-GB" sz="4000" dirty="0" smtClean="0"/>
              <a:t>communicating </a:t>
            </a:r>
            <a:r>
              <a:rPr lang="en-GB" sz="4000" dirty="0"/>
              <a:t>to brain so we have understanding. </a:t>
            </a:r>
            <a:endParaRPr lang="en-GB" sz="4000" dirty="0" smtClean="0"/>
          </a:p>
          <a:p>
            <a:pPr>
              <a:lnSpc>
                <a:spcPct val="120000"/>
              </a:lnSpc>
              <a:spcBef>
                <a:spcPts val="600"/>
              </a:spcBef>
            </a:pPr>
            <a:r>
              <a:rPr lang="en-GB" sz="4000" dirty="0" err="1" smtClean="0"/>
              <a:t>Heb</a:t>
            </a:r>
            <a:r>
              <a:rPr lang="en-GB" sz="4000" dirty="0" smtClean="0"/>
              <a:t> </a:t>
            </a:r>
            <a:r>
              <a:rPr lang="en-GB" sz="4000" dirty="0"/>
              <a:t>5: 14 practice to train our senses by repetition meditation. </a:t>
            </a:r>
            <a:endParaRPr lang="en-GB" sz="4000" dirty="0" smtClean="0"/>
          </a:p>
        </p:txBody>
      </p:sp>
    </p:spTree>
    <p:extLst>
      <p:ext uri="{BB962C8B-B14F-4D97-AF65-F5344CB8AC3E}">
        <p14:creationId xmlns:p14="http://schemas.microsoft.com/office/powerpoint/2010/main" val="3330489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980728"/>
            <a:ext cx="9144000" cy="5877272"/>
          </a:xfrm>
        </p:spPr>
        <p:txBody>
          <a:bodyPr/>
          <a:lstStyle/>
          <a:p>
            <a:r>
              <a:rPr lang="en-GB" dirty="0"/>
              <a:t>Tongues is another </a:t>
            </a:r>
            <a:r>
              <a:rPr lang="en-GB" dirty="0" smtClean="0"/>
              <a:t>example spirit to brain, heart, gut communication</a:t>
            </a:r>
            <a:endParaRPr lang="en-GB" dirty="0" smtClean="0"/>
          </a:p>
          <a:p>
            <a:r>
              <a:rPr lang="en-GB" dirty="0" smtClean="0"/>
              <a:t>Language </a:t>
            </a:r>
            <a:r>
              <a:rPr lang="en-GB" dirty="0" smtClean="0"/>
              <a:t>of the spirit</a:t>
            </a:r>
          </a:p>
          <a:p>
            <a:r>
              <a:rPr lang="en-GB" dirty="0" smtClean="0"/>
              <a:t>Your </a:t>
            </a:r>
            <a:r>
              <a:rPr lang="en-GB" dirty="0" smtClean="0"/>
              <a:t>spiritual language how you speak to God </a:t>
            </a:r>
            <a:r>
              <a:rPr lang="en-GB" dirty="0" smtClean="0"/>
              <a:t>– tongues</a:t>
            </a:r>
          </a:p>
          <a:p>
            <a:r>
              <a:rPr lang="en-GB" dirty="0" smtClean="0"/>
              <a:t>Language of men or angels</a:t>
            </a:r>
          </a:p>
          <a:p>
            <a:r>
              <a:rPr lang="en-GB" dirty="0" smtClean="0"/>
              <a:t>Gift of the Spirit</a:t>
            </a:r>
          </a:p>
          <a:p>
            <a:r>
              <a:rPr lang="en-GB" dirty="0" smtClean="0"/>
              <a:t>Key exercise for building up our spirit</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24267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sz="4400" dirty="0" smtClean="0"/>
              <a:t>Revelation </a:t>
            </a:r>
            <a:r>
              <a:rPr lang="en-GB" sz="4400" dirty="0" smtClean="0"/>
              <a:t>ask God to show you pictures</a:t>
            </a:r>
          </a:p>
          <a:p>
            <a:r>
              <a:rPr lang="en-GB" sz="4400" dirty="0" smtClean="0"/>
              <a:t>Interpretation ask God to show you what it means</a:t>
            </a:r>
          </a:p>
          <a:p>
            <a:r>
              <a:rPr lang="en-GB" sz="4400" dirty="0" smtClean="0"/>
              <a:t>Application ask God to show you how to </a:t>
            </a:r>
            <a:r>
              <a:rPr lang="en-GB" sz="4400" dirty="0" smtClean="0"/>
              <a:t>respond</a:t>
            </a:r>
          </a:p>
        </p:txBody>
      </p:sp>
    </p:spTree>
    <p:extLst>
      <p:ext uri="{BB962C8B-B14F-4D97-AF65-F5344CB8AC3E}">
        <p14:creationId xmlns:p14="http://schemas.microsoft.com/office/powerpoint/2010/main" val="41227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smtClean="0"/>
              <a:t>Think of an object – door, garden</a:t>
            </a:r>
          </a:p>
          <a:p>
            <a:r>
              <a:rPr lang="en-GB" dirty="0" smtClean="0"/>
              <a:t>Close your eyes and picture the object</a:t>
            </a:r>
          </a:p>
          <a:p>
            <a:r>
              <a:rPr lang="en-GB" dirty="0" smtClean="0"/>
              <a:t>Think of Jesus and ask him for a picture or vision he wants to give you</a:t>
            </a:r>
          </a:p>
          <a:p>
            <a:r>
              <a:rPr lang="en-GB" dirty="0" smtClean="0"/>
              <a:t>Ask Him to reveal what it means</a:t>
            </a:r>
          </a:p>
          <a:p>
            <a:r>
              <a:rPr lang="en-GB" dirty="0" smtClean="0"/>
              <a:t>Ask Him to show you how to respond</a:t>
            </a:r>
          </a:p>
        </p:txBody>
      </p:sp>
    </p:spTree>
    <p:extLst>
      <p:ext uri="{BB962C8B-B14F-4D97-AF65-F5344CB8AC3E}">
        <p14:creationId xmlns:p14="http://schemas.microsoft.com/office/powerpoint/2010/main" val="3034397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smtClean="0"/>
              <a:t>Revelation </a:t>
            </a:r>
            <a:r>
              <a:rPr lang="en-GB" dirty="0" smtClean="0"/>
              <a:t>ask God to show you pictures</a:t>
            </a:r>
          </a:p>
          <a:p>
            <a:r>
              <a:rPr lang="en-GB" dirty="0" smtClean="0"/>
              <a:t>Interpretation ask God to show you what it means</a:t>
            </a:r>
          </a:p>
          <a:p>
            <a:r>
              <a:rPr lang="en-GB" dirty="0" smtClean="0"/>
              <a:t>Application ask God to show you how to </a:t>
            </a:r>
            <a:r>
              <a:rPr lang="en-GB" dirty="0" smtClean="0"/>
              <a:t>respond</a:t>
            </a:r>
          </a:p>
          <a:p>
            <a:r>
              <a:rPr lang="en-GB" dirty="0" smtClean="0"/>
              <a:t>Anyone not speaking in tongues ask ministry team to pray for you today to activate that gift</a:t>
            </a:r>
            <a:endParaRPr lang="en-GB" dirty="0"/>
          </a:p>
        </p:txBody>
      </p:sp>
    </p:spTree>
    <p:extLst>
      <p:ext uri="{BB962C8B-B14F-4D97-AF65-F5344CB8AC3E}">
        <p14:creationId xmlns:p14="http://schemas.microsoft.com/office/powerpoint/2010/main" val="17751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Activate our journey</a:t>
            </a:r>
          </a:p>
          <a:p>
            <a:r>
              <a:rPr lang="en-GB" dirty="0" smtClean="0"/>
              <a:t>Invite God into our spirit</a:t>
            </a:r>
          </a:p>
          <a:p>
            <a:r>
              <a:rPr lang="en-GB" dirty="0" smtClean="0"/>
              <a:t>Opening the door and </a:t>
            </a:r>
            <a:r>
              <a:rPr lang="en-GB" dirty="0" smtClean="0"/>
              <a:t>sense </a:t>
            </a:r>
            <a:r>
              <a:rPr lang="en-GB" dirty="0" smtClean="0"/>
              <a:t>His presence feel the river of life flow out</a:t>
            </a:r>
          </a:p>
          <a:p>
            <a:r>
              <a:rPr lang="en-GB" dirty="0" smtClean="0"/>
              <a:t>Feel the warmth and love of His presence</a:t>
            </a:r>
          </a:p>
          <a:p>
            <a:r>
              <a:rPr lang="en-GB" dirty="0" smtClean="0"/>
              <a:t>Feel Him, sense Him</a:t>
            </a:r>
          </a:p>
          <a:p>
            <a:r>
              <a:rPr lang="en-GB" dirty="0" smtClean="0"/>
              <a:t>Your spirit has a throne invite Him to sit on it as your Lord</a:t>
            </a:r>
            <a:endParaRPr lang="en-GB" dirty="0"/>
          </a:p>
        </p:txBody>
      </p:sp>
    </p:spTree>
    <p:extLst>
      <p:ext uri="{BB962C8B-B14F-4D97-AF65-F5344CB8AC3E}">
        <p14:creationId xmlns:p14="http://schemas.microsoft.com/office/powerpoint/2010/main" val="11605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a:xfrm>
            <a:off x="0" y="1052736"/>
            <a:ext cx="9144000" cy="5805264"/>
          </a:xfrm>
        </p:spPr>
        <p:txBody>
          <a:bodyPr/>
          <a:lstStyle/>
          <a:p>
            <a:r>
              <a:rPr lang="en-GB" dirty="0" smtClean="0"/>
              <a:t>Your spirit has doorways to your soul</a:t>
            </a:r>
          </a:p>
          <a:p>
            <a:r>
              <a:rPr lang="en-GB" dirty="0" smtClean="0"/>
              <a:t>Invite through a doorway to your heart</a:t>
            </a:r>
          </a:p>
          <a:p>
            <a:r>
              <a:rPr lang="en-GB" dirty="0" smtClean="0"/>
              <a:t>Your heart is like a garden sit and talk with Him</a:t>
            </a:r>
          </a:p>
          <a:p>
            <a:r>
              <a:rPr lang="en-GB" dirty="0" smtClean="0"/>
              <a:t>See the river of life flowing into your garden</a:t>
            </a:r>
            <a:endParaRPr lang="en-GB" dirty="0"/>
          </a:p>
        </p:txBody>
      </p:sp>
    </p:spTree>
    <p:extLst>
      <p:ext uri="{BB962C8B-B14F-4D97-AF65-F5344CB8AC3E}">
        <p14:creationId xmlns:p14="http://schemas.microsoft.com/office/powerpoint/2010/main" val="27243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lstStyle/>
          <a:p>
            <a:r>
              <a:rPr lang="en-GB" dirty="0"/>
              <a:t>All matter has frequency, which is best described as an electric current or vibrational energy. </a:t>
            </a:r>
            <a:endParaRPr lang="en-GB" dirty="0" smtClean="0"/>
          </a:p>
          <a:p>
            <a:r>
              <a:rPr lang="en-GB" dirty="0" smtClean="0"/>
              <a:t>Familiar </a:t>
            </a:r>
            <a:r>
              <a:rPr lang="en-GB" dirty="0"/>
              <a:t>examples are light and sound waves</a:t>
            </a:r>
            <a:r>
              <a:rPr lang="en-GB" dirty="0" smtClean="0"/>
              <a:t>.</a:t>
            </a:r>
          </a:p>
          <a:p>
            <a:r>
              <a:rPr lang="en-GB" dirty="0" smtClean="0"/>
              <a:t>Everything including our bodies, thoughts and emotions</a:t>
            </a:r>
            <a:endParaRPr lang="en-GB" dirty="0" smtClean="0"/>
          </a:p>
          <a:p>
            <a:endParaRPr lang="en-GB" dirty="0" smtClean="0"/>
          </a:p>
          <a:p>
            <a:endParaRPr lang="en-GB" dirty="0"/>
          </a:p>
        </p:txBody>
      </p:sp>
    </p:spTree>
    <p:extLst>
      <p:ext uri="{BB962C8B-B14F-4D97-AF65-F5344CB8AC3E}">
        <p14:creationId xmlns:p14="http://schemas.microsoft.com/office/powerpoint/2010/main" val="18294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type="title"/>
          </p:nvPr>
        </p:nvSpPr>
        <p:spPr>
          <a:xfrm>
            <a:off x="468313" y="0"/>
            <a:ext cx="8229600" cy="760413"/>
          </a:xfrm>
          <a:noFill/>
          <a:ln/>
        </p:spPr>
        <p:txBody>
          <a:bodyPr lIns="0" tIns="0" rIns="0" bIns="0">
            <a:normAutofit fontScale="90000"/>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solidFill>
                <a:schemeClr val="accent2"/>
              </a:solidFill>
            </a:endParaRPr>
          </a:p>
        </p:txBody>
      </p:sp>
      <p:sp>
        <p:nvSpPr>
          <p:cNvPr id="400386" name="Rectangle 2"/>
          <p:cNvSpPr>
            <a:spLocks noGrp="1" noChangeArrowheads="1"/>
          </p:cNvSpPr>
          <p:nvPr>
            <p:ph idx="1"/>
          </p:nvPr>
        </p:nvSpPr>
        <p:spPr>
          <a:xfrm>
            <a:off x="0" y="765175"/>
            <a:ext cx="9144000" cy="6092825"/>
          </a:xfrm>
          <a:noFill/>
          <a:ln/>
        </p:spPr>
        <p:txBody>
          <a:bodyPr lIns="0" tIns="0" rIns="0" bIns="0">
            <a:normAutofit/>
          </a:bodyPr>
          <a:lstStyle/>
          <a:p>
            <a:pPr>
              <a:spcBef>
                <a:spcPts val="600"/>
              </a:spcBef>
            </a:pPr>
            <a:r>
              <a:rPr lang="en-GB" sz="4800" dirty="0" smtClean="0"/>
              <a:t>Sound &amp; colour have an affect on the natural and spiritual dimensions</a:t>
            </a:r>
          </a:p>
          <a:p>
            <a:pPr>
              <a:spcBef>
                <a:spcPts val="600"/>
              </a:spcBef>
            </a:pPr>
            <a:r>
              <a:rPr lang="en-GB" sz="4800" dirty="0"/>
              <a:t>Healing </a:t>
            </a:r>
            <a:r>
              <a:rPr lang="en-GB" sz="4800" dirty="0" smtClean="0"/>
              <a:t>frequencies in music</a:t>
            </a:r>
            <a:endParaRPr lang="en-GB" sz="4800" dirty="0"/>
          </a:p>
          <a:p>
            <a:pPr>
              <a:spcBef>
                <a:spcPts val="600"/>
              </a:spcBef>
            </a:pPr>
            <a:r>
              <a:rPr lang="en-GB" sz="4800" dirty="0"/>
              <a:t>Fragrant oils </a:t>
            </a:r>
            <a:r>
              <a:rPr lang="en-GB" sz="4800" dirty="0" smtClean="0"/>
              <a:t>with healing properties</a:t>
            </a:r>
            <a:endParaRPr lang="en-GB" sz="4800" dirty="0" smtClean="0"/>
          </a:p>
        </p:txBody>
      </p:sp>
    </p:spTree>
    <p:extLst>
      <p:ext uri="{BB962C8B-B14F-4D97-AF65-F5344CB8AC3E}">
        <p14:creationId xmlns:p14="http://schemas.microsoft.com/office/powerpoint/2010/main" val="463985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4</a:t>
            </a:r>
            <a:endParaRPr lang="en-GB" dirty="0"/>
          </a:p>
        </p:txBody>
      </p:sp>
      <p:sp>
        <p:nvSpPr>
          <p:cNvPr id="3" name="Content Placeholder 2"/>
          <p:cNvSpPr>
            <a:spLocks noGrp="1"/>
          </p:cNvSpPr>
          <p:nvPr>
            <p:ph idx="1"/>
          </p:nvPr>
        </p:nvSpPr>
        <p:spPr>
          <a:xfrm>
            <a:off x="0" y="1052736"/>
            <a:ext cx="9144000" cy="5805264"/>
          </a:xfrm>
        </p:spPr>
        <p:txBody>
          <a:bodyPr>
            <a:normAutofit/>
          </a:bodyPr>
          <a:lstStyle/>
          <a:p>
            <a:pPr>
              <a:spcBef>
                <a:spcPts val="600"/>
              </a:spcBef>
            </a:pPr>
            <a:r>
              <a:rPr lang="en-GB" dirty="0" smtClean="0"/>
              <a:t>You </a:t>
            </a:r>
            <a:r>
              <a:rPr lang="en-GB" dirty="0"/>
              <a:t>have the ability and capacity to hear God's voice and see what He is doing. </a:t>
            </a:r>
            <a:endParaRPr lang="en-GB" dirty="0" smtClean="0"/>
          </a:p>
          <a:p>
            <a:pPr>
              <a:spcBef>
                <a:spcPts val="600"/>
              </a:spcBef>
            </a:pPr>
            <a:r>
              <a:rPr lang="en-GB" dirty="0" smtClean="0"/>
              <a:t>You </a:t>
            </a:r>
            <a:r>
              <a:rPr lang="en-GB" dirty="0"/>
              <a:t>have physical </a:t>
            </a:r>
            <a:r>
              <a:rPr lang="en-GB" dirty="0" smtClean="0"/>
              <a:t>senses </a:t>
            </a:r>
            <a:r>
              <a:rPr lang="en-GB" dirty="0"/>
              <a:t>ears and eyes </a:t>
            </a:r>
            <a:r>
              <a:rPr lang="en-GB" dirty="0" smtClean="0"/>
              <a:t>etc.</a:t>
            </a:r>
            <a:endParaRPr lang="en-GB" dirty="0" smtClean="0"/>
          </a:p>
          <a:p>
            <a:pPr>
              <a:spcBef>
                <a:spcPts val="600"/>
              </a:spcBef>
            </a:pPr>
            <a:r>
              <a:rPr lang="en-GB" dirty="0" smtClean="0"/>
              <a:t>You </a:t>
            </a:r>
            <a:r>
              <a:rPr lang="en-GB" dirty="0"/>
              <a:t>have </a:t>
            </a:r>
            <a:r>
              <a:rPr lang="en-GB" dirty="0"/>
              <a:t>s</a:t>
            </a:r>
            <a:r>
              <a:rPr lang="en-GB" dirty="0" smtClean="0"/>
              <a:t>oul senses - </a:t>
            </a:r>
            <a:r>
              <a:rPr lang="en-GB" dirty="0" smtClean="0"/>
              <a:t>c</a:t>
            </a:r>
            <a:r>
              <a:rPr lang="en-GB" dirty="0" smtClean="0"/>
              <a:t>onsciousness Conscience, Imagination, </a:t>
            </a:r>
            <a:r>
              <a:rPr lang="en-GB" dirty="0" smtClean="0"/>
              <a:t>Reason - ears </a:t>
            </a:r>
            <a:r>
              <a:rPr lang="en-GB" dirty="0"/>
              <a:t>eyes v</a:t>
            </a:r>
            <a:r>
              <a:rPr lang="en-GB" dirty="0" smtClean="0"/>
              <a:t>oice</a:t>
            </a:r>
          </a:p>
          <a:p>
            <a:pPr>
              <a:spcBef>
                <a:spcPts val="600"/>
              </a:spcBef>
            </a:pPr>
            <a:r>
              <a:rPr lang="en-GB" dirty="0" smtClean="0"/>
              <a:t>Your </a:t>
            </a:r>
            <a:r>
              <a:rPr lang="en-GB" dirty="0"/>
              <a:t>spirit </a:t>
            </a:r>
            <a:r>
              <a:rPr lang="en-GB" dirty="0" smtClean="0"/>
              <a:t>also has senses eyes, ears, </a:t>
            </a:r>
            <a:r>
              <a:rPr lang="en-GB" dirty="0"/>
              <a:t>thoughts </a:t>
            </a:r>
            <a:r>
              <a:rPr lang="en-GB" dirty="0" smtClean="0"/>
              <a:t>etc.</a:t>
            </a:r>
            <a:endParaRPr lang="en-GB" dirty="0" smtClean="0"/>
          </a:p>
        </p:txBody>
      </p:sp>
    </p:spTree>
    <p:extLst>
      <p:ext uri="{BB962C8B-B14F-4D97-AF65-F5344CB8AC3E}">
        <p14:creationId xmlns:p14="http://schemas.microsoft.com/office/powerpoint/2010/main" val="369406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A </a:t>
            </a:r>
            <a:r>
              <a:rPr lang="en-GB" dirty="0"/>
              <a:t>substance with a higher frequency can raise a lower frequency due to the principle of entrainment - the tendency for two oscillating bodies to lock into phase so that they vibrate in </a:t>
            </a:r>
            <a:r>
              <a:rPr lang="en-GB" dirty="0" smtClean="0"/>
              <a:t>harmony.</a:t>
            </a:r>
          </a:p>
          <a:p>
            <a:r>
              <a:rPr lang="en-GB" dirty="0" smtClean="0"/>
              <a:t>This </a:t>
            </a:r>
            <a:r>
              <a:rPr lang="en-GB" dirty="0"/>
              <a:t>principle is key to understanding the effect essential oils can have on our personal electromagnetic frequency.</a:t>
            </a:r>
          </a:p>
        </p:txBody>
      </p:sp>
    </p:spTree>
    <p:extLst>
      <p:ext uri="{BB962C8B-B14F-4D97-AF65-F5344CB8AC3E}">
        <p14:creationId xmlns:p14="http://schemas.microsoft.com/office/powerpoint/2010/main" val="25656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sz="4400" dirty="0"/>
              <a:t>The human body vibrating within its normal vibratory range between 62 and 68 MHz is considered in a state of health. </a:t>
            </a:r>
            <a:endParaRPr lang="en-GB" sz="4400" dirty="0"/>
          </a:p>
          <a:p>
            <a:r>
              <a:rPr lang="en-GB" sz="4400" dirty="0"/>
              <a:t>E</a:t>
            </a:r>
            <a:r>
              <a:rPr lang="en-GB" sz="4400" dirty="0" smtClean="0"/>
              <a:t>nergy </a:t>
            </a:r>
            <a:r>
              <a:rPr lang="en-GB" sz="4400" dirty="0"/>
              <a:t>disturbances in the subtle bodies will actually precede the appearance of disease and illness in the physical body</a:t>
            </a:r>
            <a:r>
              <a:rPr lang="en-GB" sz="4400" dirty="0" smtClean="0"/>
              <a:t>.</a:t>
            </a:r>
            <a:endParaRPr lang="en-GB" sz="4400" dirty="0"/>
          </a:p>
        </p:txBody>
      </p:sp>
    </p:spTree>
    <p:extLst>
      <p:ext uri="{BB962C8B-B14F-4D97-AF65-F5344CB8AC3E}">
        <p14:creationId xmlns:p14="http://schemas.microsoft.com/office/powerpoint/2010/main" val="8491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normally harmonious coherent frequencies of the body easily go out of “tune” when a person experiences physical or emotional stress. </a:t>
            </a:r>
            <a:endParaRPr lang="en-GB" dirty="0" smtClean="0"/>
          </a:p>
          <a:p>
            <a:r>
              <a:rPr lang="en-GB" dirty="0" smtClean="0"/>
              <a:t>When </a:t>
            </a:r>
            <a:r>
              <a:rPr lang="en-GB" dirty="0"/>
              <a:t>the human frequency range drops below the norm of 62 megahertz, this is when abnormal processes can begin to develop.</a:t>
            </a:r>
          </a:p>
        </p:txBody>
      </p:sp>
    </p:spTree>
    <p:extLst>
      <p:ext uri="{BB962C8B-B14F-4D97-AF65-F5344CB8AC3E}">
        <p14:creationId xmlns:p14="http://schemas.microsoft.com/office/powerpoint/2010/main" val="41247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lstStyle/>
          <a:p>
            <a:r>
              <a:rPr lang="en-GB" dirty="0"/>
              <a:t>Properly “retuning” the body to its original frequency brings it into balance and restores its natural harmonic resonance – illness either doesn’t manifest or is resolved</a:t>
            </a:r>
            <a:r>
              <a:rPr lang="en-GB" dirty="0" smtClean="0"/>
              <a:t>.</a:t>
            </a:r>
          </a:p>
          <a:p>
            <a:r>
              <a:rPr lang="en-GB" dirty="0" smtClean="0"/>
              <a:t>The universe is out of sync, tune or balance with the spiritual or quantum realm that holds it together </a:t>
            </a:r>
            <a:r>
              <a:rPr lang="en-GB" dirty="0" err="1" smtClean="0"/>
              <a:t>vibrationally</a:t>
            </a:r>
            <a:endParaRPr lang="en-GB" dirty="0" smtClean="0"/>
          </a:p>
          <a:p>
            <a:pPr marL="0" indent="0">
              <a:buNone/>
            </a:pPr>
            <a:endParaRPr lang="en-GB" dirty="0"/>
          </a:p>
        </p:txBody>
      </p:sp>
    </p:spTree>
    <p:extLst>
      <p:ext uri="{BB962C8B-B14F-4D97-AF65-F5344CB8AC3E}">
        <p14:creationId xmlns:p14="http://schemas.microsoft.com/office/powerpoint/2010/main" val="33618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85000" lnSpcReduction="20000"/>
          </a:bodyPr>
          <a:lstStyle/>
          <a:p>
            <a:r>
              <a:rPr lang="en-GB" dirty="0"/>
              <a:t>Human cells can start to change (mutate) when their frequency drops below 62MHz.</a:t>
            </a:r>
          </a:p>
          <a:p>
            <a:r>
              <a:rPr lang="en-GB" dirty="0"/>
              <a:t>58 MHz is the frequency of your body when you have a cold or the flu.</a:t>
            </a:r>
          </a:p>
          <a:p>
            <a:r>
              <a:rPr lang="en-GB" dirty="0"/>
              <a:t>When candida is present within your body, you vibrate at a frequency of 55MHz.</a:t>
            </a:r>
          </a:p>
          <a:p>
            <a:r>
              <a:rPr lang="en-GB" dirty="0"/>
              <a:t>52 MHz is the frequency of a body with Epstein-Barr virus present.</a:t>
            </a:r>
          </a:p>
          <a:p>
            <a:r>
              <a:rPr lang="en-GB" dirty="0"/>
              <a:t>42 MHz is the frequency of a body wherein cancer can appear.</a:t>
            </a:r>
          </a:p>
          <a:p>
            <a:r>
              <a:rPr lang="en-GB" dirty="0"/>
              <a:t>When the death process begins - the frequency has been measured at 20 </a:t>
            </a:r>
            <a:r>
              <a:rPr lang="en-GB" dirty="0" err="1"/>
              <a:t>MHz.</a:t>
            </a:r>
            <a:endParaRPr lang="en-GB" dirty="0"/>
          </a:p>
        </p:txBody>
      </p:sp>
    </p:spTree>
    <p:extLst>
      <p:ext uri="{BB962C8B-B14F-4D97-AF65-F5344CB8AC3E}">
        <p14:creationId xmlns:p14="http://schemas.microsoft.com/office/powerpoint/2010/main" val="608052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0" y="908720"/>
            <a:ext cx="9114380"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353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744" y="1052736"/>
            <a:ext cx="906025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85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92500" lnSpcReduction="10000"/>
          </a:bodyPr>
          <a:lstStyle/>
          <a:p>
            <a:r>
              <a:rPr lang="en-GB" dirty="0"/>
              <a:t>Remember that light itself is frequency. A lack of light, i.e. darkness, has no frequency. </a:t>
            </a:r>
            <a:endParaRPr lang="en-GB" dirty="0" smtClean="0"/>
          </a:p>
          <a:p>
            <a:r>
              <a:rPr lang="en-GB" dirty="0" smtClean="0"/>
              <a:t>Sound </a:t>
            </a:r>
            <a:r>
              <a:rPr lang="en-GB" dirty="0"/>
              <a:t>is frequency. That is why the power of life and death is in the tongue (Pro18:21</a:t>
            </a:r>
            <a:r>
              <a:rPr lang="en-GB" dirty="0" smtClean="0"/>
              <a:t>).</a:t>
            </a:r>
          </a:p>
          <a:p>
            <a:r>
              <a:rPr lang="en-GB" dirty="0" smtClean="0"/>
              <a:t>Words </a:t>
            </a:r>
            <a:r>
              <a:rPr lang="en-GB" dirty="0"/>
              <a:t>of truth (light- high frequency) can promote healing, while words of lies (darkness- low frequency) will produce death. </a:t>
            </a:r>
            <a:endParaRPr lang="en-GB" dirty="0" smtClean="0"/>
          </a:p>
          <a:p>
            <a:r>
              <a:rPr lang="en-GB" dirty="0" smtClean="0"/>
              <a:t>God </a:t>
            </a:r>
            <a:r>
              <a:rPr lang="en-GB" dirty="0"/>
              <a:t>Himself spoke the universe into existence- His words are words of LIFE!</a:t>
            </a:r>
          </a:p>
        </p:txBody>
      </p:sp>
    </p:spTree>
    <p:extLst>
      <p:ext uri="{BB962C8B-B14F-4D97-AF65-F5344CB8AC3E}">
        <p14:creationId xmlns:p14="http://schemas.microsoft.com/office/powerpoint/2010/main" val="1470863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92500" lnSpcReduction="20000"/>
          </a:bodyPr>
          <a:lstStyle/>
          <a:p>
            <a:r>
              <a:rPr lang="en-GB" dirty="0"/>
              <a:t>SPIRIT, SOUL, &amp; </a:t>
            </a:r>
            <a:r>
              <a:rPr lang="en-GB" dirty="0" smtClean="0"/>
              <a:t>BODY</a:t>
            </a:r>
            <a:endParaRPr lang="en-GB" dirty="0"/>
          </a:p>
          <a:p>
            <a:r>
              <a:rPr lang="en-GB" dirty="0"/>
              <a:t>We as individuals must be healed in all three areas of body, mind, and spirit. </a:t>
            </a:r>
            <a:endParaRPr lang="en-GB" dirty="0" smtClean="0"/>
          </a:p>
          <a:p>
            <a:r>
              <a:rPr lang="en-GB" dirty="0" smtClean="0"/>
              <a:t>If </a:t>
            </a:r>
            <a:r>
              <a:rPr lang="en-GB" dirty="0"/>
              <a:t>one eats healthy, yet has unhealthy attitudes or experiences grief/depression, their overall health suffers (Pro14:30; 17:22; 18:14</a:t>
            </a:r>
            <a:r>
              <a:rPr lang="en-GB" dirty="0" smtClean="0"/>
              <a:t>).</a:t>
            </a:r>
          </a:p>
          <a:p>
            <a:r>
              <a:rPr lang="en-GB" dirty="0" smtClean="0"/>
              <a:t>Negativity </a:t>
            </a:r>
            <a:r>
              <a:rPr lang="en-GB" dirty="0"/>
              <a:t>will lower our frequency, causing us to be susceptible to sickness. On the other hand, there are many “spiritual” people who are still sick, because they do not eat healthy. </a:t>
            </a:r>
          </a:p>
        </p:txBody>
      </p:sp>
    </p:spTree>
    <p:extLst>
      <p:ext uri="{BB962C8B-B14F-4D97-AF65-F5344CB8AC3E}">
        <p14:creationId xmlns:p14="http://schemas.microsoft.com/office/powerpoint/2010/main" val="18811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lnSpcReduction="10000"/>
          </a:bodyPr>
          <a:lstStyle/>
          <a:p>
            <a:r>
              <a:rPr lang="en-GB" dirty="0"/>
              <a:t>ESSENTIAL </a:t>
            </a:r>
            <a:r>
              <a:rPr lang="en-GB" dirty="0" smtClean="0"/>
              <a:t>OILS</a:t>
            </a:r>
            <a:endParaRPr lang="en-GB" dirty="0"/>
          </a:p>
          <a:p>
            <a:r>
              <a:rPr lang="en-GB" dirty="0"/>
              <a:t>The power of frequency is one reason why essential oils have tremendous healing capabilities. Because they are the highly concentrated life-force of the plant, they have high frequencies. When applied to the human body (either internally or externally), they will raise the body’s entire frequency, therefore promoting healing and restoration</a:t>
            </a:r>
            <a:r>
              <a:rPr lang="en-GB" dirty="0" smtClean="0"/>
              <a:t>.</a:t>
            </a:r>
            <a:endParaRPr lang="en-GB" dirty="0"/>
          </a:p>
        </p:txBody>
      </p:sp>
    </p:spTree>
    <p:extLst>
      <p:ext uri="{BB962C8B-B14F-4D97-AF65-F5344CB8AC3E}">
        <p14:creationId xmlns:p14="http://schemas.microsoft.com/office/powerpoint/2010/main" val="6304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a:bodyPr>
          <a:lstStyle/>
          <a:p>
            <a:r>
              <a:rPr lang="en-GB" sz="4400" dirty="0" smtClean="0"/>
              <a:t>How do we see in the spiritual realm?</a:t>
            </a:r>
          </a:p>
          <a:p>
            <a:r>
              <a:rPr lang="en-GB" sz="4400" dirty="0" smtClean="0"/>
              <a:t>How does God communicate with us?</a:t>
            </a:r>
          </a:p>
          <a:p>
            <a:r>
              <a:rPr lang="en-GB" sz="4400" dirty="0" smtClean="0"/>
              <a:t>How do we hear God’s voice?</a:t>
            </a:r>
          </a:p>
          <a:p>
            <a:r>
              <a:rPr lang="en-GB" sz="4400" dirty="0" smtClean="0"/>
              <a:t>How do we see what God is doing?</a:t>
            </a:r>
          </a:p>
          <a:p>
            <a:r>
              <a:rPr lang="en-GB" sz="4400" dirty="0" smtClean="0"/>
              <a:t>Frequency, Vibrations, Resonance</a:t>
            </a:r>
          </a:p>
          <a:p>
            <a:r>
              <a:rPr lang="en-GB" sz="4400" dirty="0" smtClean="0"/>
              <a:t>Light &amp; Sound</a:t>
            </a:r>
            <a:endParaRPr lang="en-GB" sz="4400" dirty="0"/>
          </a:p>
        </p:txBody>
      </p:sp>
    </p:spTree>
    <p:extLst>
      <p:ext uri="{BB962C8B-B14F-4D97-AF65-F5344CB8AC3E}">
        <p14:creationId xmlns:p14="http://schemas.microsoft.com/office/powerpoint/2010/main" val="23188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lnSpcReduction="10000"/>
          </a:bodyPr>
          <a:lstStyle/>
          <a:p>
            <a:r>
              <a:rPr lang="en-GB" dirty="0"/>
              <a:t>THE POWER OF </a:t>
            </a:r>
            <a:r>
              <a:rPr lang="en-GB" dirty="0" smtClean="0"/>
              <a:t>MUSIC</a:t>
            </a:r>
            <a:endParaRPr lang="en-GB" dirty="0"/>
          </a:p>
          <a:p>
            <a:r>
              <a:rPr lang="en-GB" dirty="0"/>
              <a:t>David played his harp for King Saul when he was tormented by evil spirits. His music was restorative- it was pure worship of God, and it raised the frequency of the atmosphere. This is why the evil spirits had to flee. They could not stand the higher frequency of the pure music- </a:t>
            </a:r>
            <a:r>
              <a:rPr lang="en-GB" dirty="0" smtClean="0"/>
              <a:t>Praise </a:t>
            </a:r>
            <a:r>
              <a:rPr lang="en-GB" dirty="0"/>
              <a:t>and worship music are very effective in spiritual warfare and healing</a:t>
            </a:r>
            <a:r>
              <a:rPr lang="en-GB" dirty="0" smtClean="0"/>
              <a:t>.</a:t>
            </a:r>
            <a:endParaRPr lang="en-GB" dirty="0"/>
          </a:p>
        </p:txBody>
      </p:sp>
    </p:spTree>
    <p:extLst>
      <p:ext uri="{BB962C8B-B14F-4D97-AF65-F5344CB8AC3E}">
        <p14:creationId xmlns:p14="http://schemas.microsoft.com/office/powerpoint/2010/main" val="20201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a:t>W</a:t>
            </a:r>
            <a:r>
              <a:rPr lang="en-GB" dirty="0" smtClean="0"/>
              <a:t>e have </a:t>
            </a:r>
            <a:r>
              <a:rPr lang="en-GB" dirty="0"/>
              <a:t>all experienced the effects of different frequencies in music? </a:t>
            </a:r>
            <a:endParaRPr lang="en-GB" dirty="0" smtClean="0"/>
          </a:p>
          <a:p>
            <a:r>
              <a:rPr lang="en-GB" dirty="0" smtClean="0"/>
              <a:t>How </a:t>
            </a:r>
            <a:r>
              <a:rPr lang="en-GB" dirty="0"/>
              <a:t>some music soothes our souls and brings peace, while some music just “feels wrong”? </a:t>
            </a:r>
            <a:endParaRPr lang="en-GB" dirty="0" smtClean="0"/>
          </a:p>
          <a:p>
            <a:r>
              <a:rPr lang="en-GB" dirty="0" smtClean="0"/>
              <a:t>It </a:t>
            </a:r>
            <a:r>
              <a:rPr lang="en-GB" dirty="0"/>
              <a:t>is the spirit/frequency of the music that we are experiencing, and it will affect us either good or bad.</a:t>
            </a:r>
          </a:p>
        </p:txBody>
      </p:sp>
    </p:spTree>
    <p:extLst>
      <p:ext uri="{BB962C8B-B14F-4D97-AF65-F5344CB8AC3E}">
        <p14:creationId xmlns:p14="http://schemas.microsoft.com/office/powerpoint/2010/main" val="27338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a:t>MATCHING </a:t>
            </a:r>
            <a:r>
              <a:rPr lang="en-GB" dirty="0" smtClean="0"/>
              <a:t>FREQUENCY</a:t>
            </a:r>
            <a:endParaRPr lang="en-GB" dirty="0"/>
          </a:p>
          <a:p>
            <a:r>
              <a:rPr lang="en-GB" dirty="0"/>
              <a:t>An opera singer, hitting a certain high note, can make glass shatter. What happens is that the sound of her voice is matching the frequency of the glass, but her voice eventually overpowers the glass. The glass molecules can no longer hold together and so they break apart and shatter. </a:t>
            </a:r>
            <a:endParaRPr lang="en-GB" dirty="0" smtClean="0"/>
          </a:p>
        </p:txBody>
      </p:sp>
    </p:spTree>
    <p:extLst>
      <p:ext uri="{BB962C8B-B14F-4D97-AF65-F5344CB8AC3E}">
        <p14:creationId xmlns:p14="http://schemas.microsoft.com/office/powerpoint/2010/main" val="18209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62500" lnSpcReduction="20000"/>
          </a:bodyPr>
          <a:lstStyle/>
          <a:p>
            <a:r>
              <a:rPr lang="en-GB" dirty="0"/>
              <a:t>MATCHING </a:t>
            </a:r>
            <a:r>
              <a:rPr lang="en-GB" dirty="0" smtClean="0"/>
              <a:t>FREQUENCY</a:t>
            </a:r>
            <a:endParaRPr lang="en-GB" dirty="0"/>
          </a:p>
          <a:p>
            <a:r>
              <a:rPr lang="en-GB" dirty="0"/>
              <a:t>An opera singer, hitting a certain high note, can make glass shatter. What happens is that the sound of her voice is matching the frequency of the glass, but her voice eventually overpowers the glass. The glass molecules can no longer hold together and so they break apart and shatter. </a:t>
            </a:r>
            <a:endParaRPr lang="en-GB" dirty="0" smtClean="0"/>
          </a:p>
          <a:p>
            <a:r>
              <a:rPr lang="en-GB" dirty="0" smtClean="0"/>
              <a:t>This </a:t>
            </a:r>
            <a:r>
              <a:rPr lang="en-GB" dirty="0"/>
              <a:t>concept could explain how the walls of Jericho came down. Israel silently marched around Jericho for six days, probably coming into the same frequency as the wall. When they let out their loud shout, it overpowered the wall’s frequency and caused it to crash. This may also explain the seemingly strange instruction God gave to His people about not mixing wool and linen. Both of these </a:t>
            </a:r>
            <a:r>
              <a:rPr lang="en-GB" dirty="0" err="1"/>
              <a:t>fibers</a:t>
            </a:r>
            <a:r>
              <a:rPr lang="en-GB" dirty="0"/>
              <a:t> are reported to have the same high frequency. When a woman put on a wool jacket over her linen shirt, the frequency of both fabrics immediately dropped to zero. Wearing fabric of zero frequency so close to our bodies certainly will not offer protection and may actually be harmful. God knew what he was talking about!</a:t>
            </a:r>
          </a:p>
        </p:txBody>
      </p:sp>
    </p:spTree>
    <p:extLst>
      <p:ext uri="{BB962C8B-B14F-4D97-AF65-F5344CB8AC3E}">
        <p14:creationId xmlns:p14="http://schemas.microsoft.com/office/powerpoint/2010/main" val="11287709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This </a:t>
            </a:r>
            <a:r>
              <a:rPr lang="en-GB" dirty="0"/>
              <a:t>may also explain the seemingly strange instruction God gave to His people about not mixing wool and linen. Both of these </a:t>
            </a:r>
            <a:r>
              <a:rPr lang="en-GB" dirty="0" smtClean="0"/>
              <a:t>fibres </a:t>
            </a:r>
            <a:r>
              <a:rPr lang="en-GB" dirty="0"/>
              <a:t>are reported to have the same high frequency. When a woman put on a wool jacket over her linen shirt, the frequency of both fabrics immediately dropped to </a:t>
            </a:r>
            <a:r>
              <a:rPr lang="en-GB" dirty="0" smtClean="0"/>
              <a:t>zero.</a:t>
            </a:r>
          </a:p>
          <a:p>
            <a:r>
              <a:rPr lang="en-GB" dirty="0" smtClean="0"/>
              <a:t>Wearing </a:t>
            </a:r>
            <a:r>
              <a:rPr lang="en-GB" dirty="0"/>
              <a:t>fabric of zero frequency so close to our bodies certainly will not offer protection and may actually be harmful. </a:t>
            </a:r>
            <a:endParaRPr lang="en-GB" dirty="0" smtClean="0"/>
          </a:p>
          <a:p>
            <a:r>
              <a:rPr lang="en-GB" dirty="0" smtClean="0"/>
              <a:t>God </a:t>
            </a:r>
            <a:r>
              <a:rPr lang="en-GB" dirty="0"/>
              <a:t>knew what he was talking about!</a:t>
            </a:r>
          </a:p>
        </p:txBody>
      </p:sp>
    </p:spTree>
    <p:extLst>
      <p:ext uri="{BB962C8B-B14F-4D97-AF65-F5344CB8AC3E}">
        <p14:creationId xmlns:p14="http://schemas.microsoft.com/office/powerpoint/2010/main" val="374467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We </a:t>
            </a:r>
            <a:r>
              <a:rPr lang="en-GB" dirty="0"/>
              <a:t>believe that the spirit realm is an extremely high frequency (or at least, the kingdom of LIGHT is, as opposed to the kingdom of darkness), and we believe this is why the holy anointing oil mixture detailed in Exodus chapter 30 was used only for the priests. It was probably an extremely high frequency blend which prepared the priests to come before God, who is Spirit, and naturally, would have the highest frequency of all! </a:t>
            </a:r>
            <a:endParaRPr lang="en-GB" dirty="0" smtClean="0"/>
          </a:p>
          <a:p>
            <a:r>
              <a:rPr lang="en-GB" dirty="0" smtClean="0"/>
              <a:t>It </a:t>
            </a:r>
            <a:r>
              <a:rPr lang="en-GB" dirty="0"/>
              <a:t>is probably why, when Moses spent time with God, his skin began to radiate- light is frequency!</a:t>
            </a:r>
          </a:p>
        </p:txBody>
      </p:sp>
    </p:spTree>
    <p:extLst>
      <p:ext uri="{BB962C8B-B14F-4D97-AF65-F5344CB8AC3E}">
        <p14:creationId xmlns:p14="http://schemas.microsoft.com/office/powerpoint/2010/main" val="1881761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Negative </a:t>
            </a:r>
            <a:r>
              <a:rPr lang="en-GB" dirty="0"/>
              <a:t>food choices or exposure to toxic chemicals lower our frequency. God created us to be in harmony and balance with ourselves and with the rest of His </a:t>
            </a:r>
            <a:r>
              <a:rPr lang="en-GB" dirty="0" smtClean="0"/>
              <a:t>creation.</a:t>
            </a:r>
          </a:p>
          <a:p>
            <a:r>
              <a:rPr lang="en-GB" dirty="0" smtClean="0"/>
              <a:t>All </a:t>
            </a:r>
            <a:r>
              <a:rPr lang="en-GB" dirty="0"/>
              <a:t>areas of our life must be properly nourished and taken care of.  </a:t>
            </a:r>
            <a:endParaRPr lang="en-GB" dirty="0" smtClean="0"/>
          </a:p>
          <a:p>
            <a:r>
              <a:rPr lang="en-GB" dirty="0" smtClean="0"/>
              <a:t>We </a:t>
            </a:r>
            <a:r>
              <a:rPr lang="en-GB" dirty="0"/>
              <a:t>need to envelop our bodies, minds, and spirits in high frequencies by living healthy and by focusing our minds on the truths of God’s Word (Pro3:7-8).</a:t>
            </a:r>
          </a:p>
        </p:txBody>
      </p:sp>
    </p:spTree>
    <p:extLst>
      <p:ext uri="{BB962C8B-B14F-4D97-AF65-F5344CB8AC3E}">
        <p14:creationId xmlns:p14="http://schemas.microsoft.com/office/powerpoint/2010/main" val="24504164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44533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62500" lnSpcReduction="20000"/>
          </a:bodyPr>
          <a:lstStyle/>
          <a:p>
            <a:r>
              <a:rPr lang="en-GB" dirty="0"/>
              <a:t>In Genesis chapter six, we learn that men had become so wicked that every intent of their hearts were bent towards evil. These evil thoughts, words, and actions of mankind also corrupted the earth itself</a:t>
            </a:r>
            <a:r>
              <a:rPr lang="en-GB" dirty="0" smtClean="0"/>
              <a:t>.</a:t>
            </a:r>
            <a:endParaRPr lang="en-GB" dirty="0"/>
          </a:p>
          <a:p>
            <a:r>
              <a:rPr lang="en-GB" dirty="0"/>
              <a:t>“The earth also was corrupt before God, and the earth was filled with violence. So God looked upon the earth, and indeed it was corrupt; for all flesh had corrupted their way on the earth.”</a:t>
            </a:r>
          </a:p>
          <a:p>
            <a:r>
              <a:rPr lang="en-GB" dirty="0"/>
              <a:t>Genesis </a:t>
            </a:r>
            <a:r>
              <a:rPr lang="en-GB" dirty="0" smtClean="0"/>
              <a:t>6:11-12</a:t>
            </a:r>
            <a:endParaRPr lang="en-GB" dirty="0"/>
          </a:p>
          <a:p>
            <a:r>
              <a:rPr lang="en-GB" dirty="0"/>
              <a:t>The evil deeds of the population had so lowered the frequency of the earth that the earth itself began to corrupt. Some believe this is part of the reason the fountains of the deep broke open and chaos ensued. The earth simply could not hold together any longer. It was producing the fruits of violence and corruption that had been planted by men.</a:t>
            </a:r>
          </a:p>
        </p:txBody>
      </p:sp>
    </p:spTree>
    <p:extLst>
      <p:ext uri="{BB962C8B-B14F-4D97-AF65-F5344CB8AC3E}">
        <p14:creationId xmlns:p14="http://schemas.microsoft.com/office/powerpoint/2010/main" val="3720048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8313" y="0"/>
            <a:ext cx="8229600" cy="738664"/>
          </a:xfrm>
          <a:noFill/>
          <a:ln/>
        </p:spPr>
        <p:txBody>
          <a:bodyPr lIns="0" tIns="0" rIns="0" bIns="0" anchor="t">
            <a:spAutoFit/>
          </a:bodyPr>
          <a:lstStyle/>
          <a:p>
            <a:r>
              <a:rPr lang="en-GB" sz="4800" dirty="0">
                <a:effectLst>
                  <a:outerShdw blurRad="38100" dist="38100" dir="2700000" algn="tl">
                    <a:srgbClr val="000000"/>
                  </a:outerShdw>
                </a:effectLst>
              </a:rPr>
              <a:t>Journey Preparation </a:t>
            </a:r>
            <a:r>
              <a:rPr lang="en-GB" sz="4800" dirty="0" smtClean="0">
                <a:effectLst>
                  <a:outerShdw blurRad="38100" dist="38100" dir="2700000" algn="tl">
                    <a:srgbClr val="000000"/>
                  </a:outerShdw>
                </a:effectLst>
              </a:rPr>
              <a:t>5</a:t>
            </a:r>
            <a:endParaRPr lang="en-GB" dirty="0"/>
          </a:p>
        </p:txBody>
      </p:sp>
      <p:sp>
        <p:nvSpPr>
          <p:cNvPr id="130051" name="Rectangle 3"/>
          <p:cNvSpPr>
            <a:spLocks noGrp="1" noChangeArrowheads="1"/>
          </p:cNvSpPr>
          <p:nvPr>
            <p:ph type="body" idx="1"/>
          </p:nvPr>
        </p:nvSpPr>
        <p:spPr>
          <a:xfrm>
            <a:off x="0" y="764704"/>
            <a:ext cx="9143999" cy="6093296"/>
          </a:xfrm>
        </p:spPr>
        <p:txBody>
          <a:bodyPr>
            <a:normAutofit lnSpcReduction="10000"/>
          </a:bodyPr>
          <a:lstStyle/>
          <a:p>
            <a:pPr>
              <a:lnSpc>
                <a:spcPct val="110000"/>
              </a:lnSpc>
              <a:spcBef>
                <a:spcPts val="600"/>
              </a:spcBef>
            </a:pPr>
            <a:r>
              <a:rPr lang="en-GB" dirty="0"/>
              <a:t>How </a:t>
            </a:r>
            <a:r>
              <a:rPr lang="en-GB" dirty="0" smtClean="0"/>
              <a:t>do we </a:t>
            </a:r>
            <a:r>
              <a:rPr lang="en-GB" dirty="0"/>
              <a:t>hear the voice of </a:t>
            </a:r>
            <a:r>
              <a:rPr lang="en-GB" dirty="0" smtClean="0"/>
              <a:t>God?</a:t>
            </a:r>
            <a:endParaRPr lang="en-GB" dirty="0"/>
          </a:p>
          <a:p>
            <a:pPr>
              <a:lnSpc>
                <a:spcPct val="110000"/>
              </a:lnSpc>
              <a:spcBef>
                <a:spcPts val="600"/>
              </a:spcBef>
            </a:pPr>
            <a:r>
              <a:rPr lang="en-GB" dirty="0"/>
              <a:t>How </a:t>
            </a:r>
            <a:r>
              <a:rPr lang="en-GB" dirty="0" smtClean="0"/>
              <a:t>do we </a:t>
            </a:r>
            <a:r>
              <a:rPr lang="en-GB" dirty="0"/>
              <a:t>recognise the voice of </a:t>
            </a:r>
            <a:r>
              <a:rPr lang="en-GB" dirty="0" smtClean="0"/>
              <a:t>God?</a:t>
            </a:r>
          </a:p>
          <a:p>
            <a:pPr>
              <a:lnSpc>
                <a:spcPct val="110000"/>
              </a:lnSpc>
              <a:spcBef>
                <a:spcPts val="600"/>
              </a:spcBef>
            </a:pPr>
            <a:r>
              <a:rPr lang="en-GB" dirty="0" smtClean="0"/>
              <a:t>God is a spirit being who transcends time and space</a:t>
            </a:r>
          </a:p>
          <a:p>
            <a:pPr>
              <a:lnSpc>
                <a:spcPct val="110000"/>
              </a:lnSpc>
              <a:spcBef>
                <a:spcPts val="600"/>
              </a:spcBef>
            </a:pPr>
            <a:r>
              <a:rPr lang="en-GB" dirty="0" err="1" smtClean="0"/>
              <a:t>Eph</a:t>
            </a:r>
            <a:r>
              <a:rPr lang="en-GB" dirty="0"/>
              <a:t> 4:6 one God and Father of all who is over all and through all and in all.</a:t>
            </a:r>
          </a:p>
          <a:p>
            <a:pPr>
              <a:lnSpc>
                <a:spcPct val="110000"/>
              </a:lnSpc>
              <a:spcBef>
                <a:spcPts val="600"/>
              </a:spcBef>
            </a:pPr>
            <a:r>
              <a:rPr lang="en-GB" dirty="0"/>
              <a:t>God is not everything and everything is not God</a:t>
            </a:r>
          </a:p>
          <a:p>
            <a:pPr>
              <a:lnSpc>
                <a:spcPct val="110000"/>
              </a:lnSpc>
              <a:spcBef>
                <a:spcPts val="600"/>
              </a:spcBef>
            </a:pPr>
            <a:r>
              <a:rPr lang="en-GB" dirty="0" smtClean="0"/>
              <a:t>Develop </a:t>
            </a:r>
            <a:r>
              <a:rPr lang="en-GB" dirty="0"/>
              <a:t>a lifestyle of the </a:t>
            </a:r>
            <a:r>
              <a:rPr lang="en-GB" dirty="0" smtClean="0"/>
              <a:t>supernatural</a:t>
            </a:r>
          </a:p>
        </p:txBody>
      </p:sp>
    </p:spTree>
    <p:extLst>
      <p:ext uri="{BB962C8B-B14F-4D97-AF65-F5344CB8AC3E}">
        <p14:creationId xmlns:p14="http://schemas.microsoft.com/office/powerpoint/2010/main" val="33826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dissolve">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dissolve">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dissolve">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dissolve">
                                      <p:cBhvr>
                                        <p:cTn id="22" dur="500"/>
                                        <p:tgtEl>
                                          <p:spTgt spid="130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dissolve">
                                      <p:cBhvr>
                                        <p:cTn id="27" dur="500"/>
                                        <p:tgtEl>
                                          <p:spTgt spid="130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dissolve">
                                      <p:cBhvr>
                                        <p:cTn id="32"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a:bodyPr>
          <a:lstStyle/>
          <a:p>
            <a:r>
              <a:rPr lang="en-GB" sz="4400" dirty="0" smtClean="0"/>
              <a:t>Everything seen and unseen is energy vibrating at specific frequencies</a:t>
            </a:r>
          </a:p>
          <a:p>
            <a:r>
              <a:rPr lang="en-GB" sz="4400" dirty="0"/>
              <a:t>Spiritual realms</a:t>
            </a:r>
          </a:p>
          <a:p>
            <a:r>
              <a:rPr lang="en-GB" sz="4400" dirty="0" smtClean="0"/>
              <a:t>Known universe</a:t>
            </a:r>
          </a:p>
          <a:p>
            <a:r>
              <a:rPr lang="en-GB" sz="4400" dirty="0" smtClean="0"/>
              <a:t>Our bodies, each organ</a:t>
            </a:r>
          </a:p>
          <a:p>
            <a:r>
              <a:rPr lang="en-GB" sz="4400" dirty="0" smtClean="0"/>
              <a:t>DNA has it’s own song</a:t>
            </a:r>
          </a:p>
          <a:p>
            <a:r>
              <a:rPr lang="en-GB" sz="4400" dirty="0" smtClean="0"/>
              <a:t>Our thoughts and emotions</a:t>
            </a:r>
            <a:endParaRPr lang="en-GB" sz="4400" dirty="0"/>
          </a:p>
        </p:txBody>
      </p:sp>
    </p:spTree>
    <p:extLst>
      <p:ext uri="{BB962C8B-B14F-4D97-AF65-F5344CB8AC3E}">
        <p14:creationId xmlns:p14="http://schemas.microsoft.com/office/powerpoint/2010/main" val="35036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68313" y="0"/>
            <a:ext cx="8229600" cy="738664"/>
          </a:xfrm>
          <a:noFill/>
          <a:ln/>
        </p:spPr>
        <p:txBody>
          <a:bodyPr lIns="0" tIns="0" rIns="0" bIns="0" anchor="t">
            <a:spAutoFit/>
          </a:bodyPr>
          <a:lstStyle/>
          <a:p>
            <a:r>
              <a:rPr lang="en-GB" sz="4800" dirty="0">
                <a:effectLst>
                  <a:outerShdw blurRad="38100" dist="38100" dir="2700000" algn="tl">
                    <a:srgbClr val="000000"/>
                  </a:outerShdw>
                </a:effectLst>
              </a:rPr>
              <a:t>Journey Preparation </a:t>
            </a:r>
            <a:r>
              <a:rPr lang="en-GB" sz="4800" dirty="0" smtClean="0">
                <a:effectLst>
                  <a:outerShdw blurRad="38100" dist="38100" dir="2700000" algn="tl">
                    <a:srgbClr val="000000"/>
                  </a:outerShdw>
                </a:effectLst>
              </a:rPr>
              <a:t>5</a:t>
            </a:r>
            <a:endParaRPr lang="en-GB" dirty="0"/>
          </a:p>
        </p:txBody>
      </p:sp>
      <p:sp>
        <p:nvSpPr>
          <p:cNvPr id="191491" name="Rectangle 3"/>
          <p:cNvSpPr>
            <a:spLocks noGrp="1" noChangeArrowheads="1"/>
          </p:cNvSpPr>
          <p:nvPr>
            <p:ph type="body" idx="1"/>
          </p:nvPr>
        </p:nvSpPr>
        <p:spPr>
          <a:xfrm>
            <a:off x="0" y="765175"/>
            <a:ext cx="9144000" cy="6092825"/>
          </a:xfrm>
        </p:spPr>
        <p:txBody>
          <a:bodyPr>
            <a:normAutofit lnSpcReduction="10000"/>
          </a:bodyPr>
          <a:lstStyle/>
          <a:p>
            <a:pPr>
              <a:lnSpc>
                <a:spcPct val="110000"/>
              </a:lnSpc>
              <a:spcBef>
                <a:spcPts val="600"/>
              </a:spcBef>
            </a:pPr>
            <a:r>
              <a:rPr lang="en-GB" dirty="0"/>
              <a:t>1 Kings 19:12 ..a still, small voice. 13 Elijah heard the voice - inside</a:t>
            </a:r>
          </a:p>
          <a:p>
            <a:pPr>
              <a:lnSpc>
                <a:spcPct val="110000"/>
              </a:lnSpc>
              <a:spcBef>
                <a:spcPts val="600"/>
              </a:spcBef>
            </a:pPr>
            <a:r>
              <a:rPr lang="en-GB" dirty="0" err="1"/>
              <a:t>Num</a:t>
            </a:r>
            <a:r>
              <a:rPr lang="en-GB" dirty="0"/>
              <a:t> 12:6 He said, Hear now My words: If there is a prophet among you, I, the LORD, shall make Myself known to him in a</a:t>
            </a:r>
            <a:r>
              <a:rPr lang="en-GB" dirty="0">
                <a:solidFill>
                  <a:srgbClr val="66FF66"/>
                </a:solidFill>
              </a:rPr>
              <a:t> </a:t>
            </a:r>
            <a:r>
              <a:rPr lang="en-GB" dirty="0">
                <a:solidFill>
                  <a:srgbClr val="FFFF00"/>
                </a:solidFill>
              </a:rPr>
              <a:t>vision</a:t>
            </a:r>
            <a:r>
              <a:rPr lang="en-GB" dirty="0">
                <a:solidFill>
                  <a:srgbClr val="66FF66"/>
                </a:solidFill>
              </a:rPr>
              <a:t> </a:t>
            </a:r>
            <a:r>
              <a:rPr lang="en-GB" dirty="0"/>
              <a:t>I shall speak with him in a</a:t>
            </a:r>
            <a:r>
              <a:rPr lang="en-GB" dirty="0">
                <a:solidFill>
                  <a:srgbClr val="66FF66"/>
                </a:solidFill>
              </a:rPr>
              <a:t> </a:t>
            </a:r>
            <a:r>
              <a:rPr lang="en-GB" dirty="0">
                <a:solidFill>
                  <a:srgbClr val="FFFF00"/>
                </a:solidFill>
              </a:rPr>
              <a:t>dream</a:t>
            </a:r>
          </a:p>
          <a:p>
            <a:pPr>
              <a:lnSpc>
                <a:spcPct val="110000"/>
              </a:lnSpc>
              <a:spcBef>
                <a:spcPts val="600"/>
              </a:spcBef>
            </a:pPr>
            <a:r>
              <a:rPr lang="en-GB" dirty="0" smtClean="0"/>
              <a:t>Made </a:t>
            </a:r>
            <a:r>
              <a:rPr lang="en-GB" dirty="0"/>
              <a:t>in the image of God</a:t>
            </a:r>
          </a:p>
          <a:p>
            <a:pPr>
              <a:lnSpc>
                <a:spcPct val="110000"/>
              </a:lnSpc>
              <a:spcBef>
                <a:spcPts val="600"/>
              </a:spcBef>
            </a:pPr>
            <a:r>
              <a:rPr lang="en-GB" dirty="0"/>
              <a:t>Creative </a:t>
            </a:r>
            <a:r>
              <a:rPr lang="en-GB" dirty="0" smtClean="0"/>
              <a:t>abilities</a:t>
            </a:r>
          </a:p>
          <a:p>
            <a:pPr>
              <a:lnSpc>
                <a:spcPct val="110000"/>
              </a:lnSpc>
              <a:spcBef>
                <a:spcPts val="600"/>
              </a:spcBef>
            </a:pPr>
            <a:r>
              <a:rPr lang="en-GB" dirty="0" smtClean="0"/>
              <a:t>Made to receive</a:t>
            </a:r>
          </a:p>
        </p:txBody>
      </p:sp>
    </p:spTree>
    <p:extLst>
      <p:ext uri="{BB962C8B-B14F-4D97-AF65-F5344CB8AC3E}">
        <p14:creationId xmlns:p14="http://schemas.microsoft.com/office/powerpoint/2010/main" val="86706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dissolve">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dissolve">
                                      <p:cBhvr>
                                        <p:cTn id="22" dur="500"/>
                                        <p:tgtEl>
                                          <p:spTgt spid="191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animEffect transition="in" filter="dissolve">
                                      <p:cBhvr>
                                        <p:cTn id="27" dur="500"/>
                                        <p:tgtEl>
                                          <p:spTgt spid="191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smtClean="0"/>
              <a:t>1 </a:t>
            </a:r>
            <a:r>
              <a:rPr lang="en-GB" dirty="0"/>
              <a:t>Cor 2:10 For to us God revealed them through the Spirit; for the Spirit searches all things, even the depths of God. 11 For who among men knows the thoughts of a man except the spirit of the man which is in him? Even so the thoughts of God no one knows except the Spirit of God. </a:t>
            </a:r>
          </a:p>
        </p:txBody>
      </p:sp>
    </p:spTree>
    <p:extLst>
      <p:ext uri="{BB962C8B-B14F-4D97-AF65-F5344CB8AC3E}">
        <p14:creationId xmlns:p14="http://schemas.microsoft.com/office/powerpoint/2010/main" val="322919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a:bodyPr>
          <a:lstStyle/>
          <a:p>
            <a:r>
              <a:rPr lang="en-GB" dirty="0" smtClean="0"/>
              <a:t>1 </a:t>
            </a:r>
            <a:r>
              <a:rPr lang="en-GB" dirty="0"/>
              <a:t>Cor </a:t>
            </a:r>
            <a:r>
              <a:rPr lang="en-GB" dirty="0" smtClean="0"/>
              <a:t>2:12 </a:t>
            </a:r>
            <a:r>
              <a:rPr lang="en-GB" dirty="0"/>
              <a:t>Now we have received, not the spirit of the world, but the Spirit who is from God, so that we may know the things freely given to us by God, 13 which things we also speak, not in words taught by human wisdom, but in those taught by the Spirit, combining spiritual thoughts with spiritual words.</a:t>
            </a:r>
          </a:p>
        </p:txBody>
      </p:sp>
    </p:spTree>
    <p:extLst>
      <p:ext uri="{BB962C8B-B14F-4D97-AF65-F5344CB8AC3E}">
        <p14:creationId xmlns:p14="http://schemas.microsoft.com/office/powerpoint/2010/main" val="38176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a:t>1 Cor </a:t>
            </a:r>
            <a:r>
              <a:rPr lang="en-GB" dirty="0" smtClean="0"/>
              <a:t>14:1 Pursue </a:t>
            </a:r>
            <a:r>
              <a:rPr lang="en-GB" dirty="0"/>
              <a:t>love, yet desire earnestly spiritual gifts, but especially that you may prophesy. 2 For one who speaks in a tongue does not speak to men but to God; for no one understands, but in his spirit he speaks mysteries. 4 One who speaks in a tongue edifies himself; 18 I thank God, I speak in tongues more than you all;</a:t>
            </a:r>
            <a:endParaRPr lang="en-GB" dirty="0" smtClean="0"/>
          </a:p>
        </p:txBody>
      </p:sp>
    </p:spTree>
    <p:extLst>
      <p:ext uri="{BB962C8B-B14F-4D97-AF65-F5344CB8AC3E}">
        <p14:creationId xmlns:p14="http://schemas.microsoft.com/office/powerpoint/2010/main" val="7156461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lstStyle/>
          <a:p>
            <a:r>
              <a:rPr lang="en-GB" dirty="0" err="1"/>
              <a:t>Heb</a:t>
            </a:r>
            <a:r>
              <a:rPr lang="en-GB" dirty="0"/>
              <a:t> 5:14 But solid food is for the mature, who because of practice have their senses trained to discern good and </a:t>
            </a:r>
            <a:r>
              <a:rPr lang="en-GB" dirty="0" smtClean="0"/>
              <a:t>evil</a:t>
            </a:r>
            <a:endParaRPr lang="en-GB" dirty="0"/>
          </a:p>
          <a:p>
            <a:r>
              <a:rPr lang="en-GB" dirty="0" smtClean="0"/>
              <a:t>Faith level discernment </a:t>
            </a:r>
          </a:p>
          <a:p>
            <a:r>
              <a:rPr lang="en-GB" dirty="0" smtClean="0"/>
              <a:t>Distinguishing or discerning spirits 1 Cor 12:10</a:t>
            </a:r>
          </a:p>
          <a:p>
            <a:r>
              <a:rPr lang="en-GB" dirty="0" smtClean="0"/>
              <a:t>Office of seer </a:t>
            </a:r>
            <a:r>
              <a:rPr lang="en-GB" dirty="0" err="1" smtClean="0"/>
              <a:t>Eph</a:t>
            </a:r>
            <a:r>
              <a:rPr lang="en-GB" dirty="0" smtClean="0"/>
              <a:t> 4:11-13</a:t>
            </a:r>
          </a:p>
          <a:p>
            <a:endParaRPr lang="en-GB" dirty="0" smtClean="0"/>
          </a:p>
          <a:p>
            <a:endParaRPr lang="en-GB" dirty="0"/>
          </a:p>
        </p:txBody>
      </p:sp>
    </p:spTree>
    <p:extLst>
      <p:ext uri="{BB962C8B-B14F-4D97-AF65-F5344CB8AC3E}">
        <p14:creationId xmlns:p14="http://schemas.microsoft.com/office/powerpoint/2010/main" val="524055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Everyone can have their spiritual eyes and ears open and functioning</a:t>
            </a:r>
          </a:p>
          <a:p>
            <a:r>
              <a:rPr lang="en-GB" dirty="0" err="1"/>
              <a:t>Heb</a:t>
            </a:r>
            <a:r>
              <a:rPr lang="en-GB" dirty="0"/>
              <a:t> 5:12 For though by this time you ought to be teachers, you have need again for someone to teach you the elementary principles of the oracles of God, and you have come to need milk and not solid food. 13 For everyone who partakes only of milk is not accustomed to the word of righteousness, for he is an infant. 14 But solid food is for the mature, who because of practice have their senses trained to discern good and evil.</a:t>
            </a:r>
          </a:p>
          <a:p>
            <a:r>
              <a:rPr lang="en-GB" dirty="0" smtClean="0"/>
              <a:t>Mature grow in this capacity through training and practice</a:t>
            </a:r>
          </a:p>
        </p:txBody>
      </p:sp>
    </p:spTree>
    <p:extLst>
      <p:ext uri="{BB962C8B-B14F-4D97-AF65-F5344CB8AC3E}">
        <p14:creationId xmlns:p14="http://schemas.microsoft.com/office/powerpoint/2010/main" val="14254365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92500" lnSpcReduction="20000"/>
          </a:bodyPr>
          <a:lstStyle/>
          <a:p>
            <a:r>
              <a:rPr lang="en-GB" dirty="0"/>
              <a:t>Even thoughts and feelings have a vibratory quality that forms a measurable frequency. A negative mental state can lower a person's frequency by 10-12 </a:t>
            </a:r>
            <a:r>
              <a:rPr lang="en-GB" dirty="0" err="1"/>
              <a:t>MHz</a:t>
            </a:r>
            <a:r>
              <a:rPr lang="en-GB" dirty="0" err="1" smtClean="0"/>
              <a:t>.</a:t>
            </a:r>
            <a:endParaRPr lang="en-GB" dirty="0"/>
          </a:p>
          <a:p>
            <a:r>
              <a:rPr lang="en-GB" dirty="0"/>
              <a:t>Likewise, a substance or influencing factor - such as thoughts, emotions, and frequency devices - in our internal and external environments can also serve to raise our frequencies. For example, a positive mental attitude, prayer or meditation can raise it by 10-15 </a:t>
            </a:r>
            <a:r>
              <a:rPr lang="en-GB" dirty="0" err="1"/>
              <a:t>MHz.</a:t>
            </a:r>
            <a:endParaRPr lang="en-GB" dirty="0"/>
          </a:p>
          <a:p>
            <a:endParaRPr lang="en-GB" dirty="0"/>
          </a:p>
        </p:txBody>
      </p:sp>
    </p:spTree>
    <p:extLst>
      <p:ext uri="{BB962C8B-B14F-4D97-AF65-F5344CB8AC3E}">
        <p14:creationId xmlns:p14="http://schemas.microsoft.com/office/powerpoint/2010/main" val="15934820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normAutofit fontScale="62500" lnSpcReduction="20000"/>
          </a:bodyPr>
          <a:lstStyle/>
          <a:p>
            <a:r>
              <a:rPr lang="en-GB" dirty="0"/>
              <a:t>THIS STONE SHALL BE A </a:t>
            </a:r>
            <a:r>
              <a:rPr lang="en-GB" dirty="0" smtClean="0"/>
              <a:t>WITNESS</a:t>
            </a:r>
            <a:endParaRPr lang="en-GB" dirty="0"/>
          </a:p>
          <a:p>
            <a:r>
              <a:rPr lang="en-GB" dirty="0"/>
              <a:t>“And [Joshua] took a large stone, and set it up there under the oak that was by the sanctuary of YHVH. And Joshua said to all the people, ‘Behold this stone shall be a witness to us, for it has heard all the words of YHVH which He spoke to us. It shall therefore be a witness to you, lest you deny your God.’”</a:t>
            </a:r>
          </a:p>
          <a:p>
            <a:r>
              <a:rPr lang="en-GB" dirty="0"/>
              <a:t>Joshua </a:t>
            </a:r>
            <a:r>
              <a:rPr lang="en-GB" dirty="0" smtClean="0"/>
              <a:t>24:26-27</a:t>
            </a:r>
            <a:endParaRPr lang="en-GB" dirty="0"/>
          </a:p>
          <a:p>
            <a:r>
              <a:rPr lang="en-GB" dirty="0"/>
              <a:t>Joshua said that the stone was a witness- it literally “heard” all the words spoken. It absorbed the frequency/sound of the words of God and of the children </a:t>
            </a:r>
            <a:r>
              <a:rPr lang="en-GB" dirty="0" smtClean="0"/>
              <a:t>of Israel</a:t>
            </a:r>
            <a:r>
              <a:rPr lang="en-GB" dirty="0"/>
              <a:t>. I believe it is playing back what was spoken that day on a frequency that we are unable to physically hear with our ears. We know that objects can record sound. It’s the same concept as being able to record music on a cassette or disc, and being able to play it back</a:t>
            </a:r>
            <a:r>
              <a:rPr lang="en-GB" dirty="0" smtClean="0"/>
              <a:t>.</a:t>
            </a:r>
            <a:endParaRPr lang="en-GB" dirty="0"/>
          </a:p>
          <a:p>
            <a:r>
              <a:rPr lang="en-GB" dirty="0"/>
              <a:t>Gives new meaning to the phrase, “If walls could talk”!</a:t>
            </a:r>
          </a:p>
        </p:txBody>
      </p:sp>
    </p:spTree>
    <p:extLst>
      <p:ext uri="{BB962C8B-B14F-4D97-AF65-F5344CB8AC3E}">
        <p14:creationId xmlns:p14="http://schemas.microsoft.com/office/powerpoint/2010/main" val="19473438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167055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Psalms </a:t>
            </a:r>
            <a:r>
              <a:rPr lang="en-GB" dirty="0" smtClean="0"/>
              <a:t>46:</a:t>
            </a:r>
            <a:r>
              <a:rPr lang="en-GB" dirty="0"/>
              <a:t>4 There is a </a:t>
            </a:r>
            <a:r>
              <a:rPr lang="en-GB" dirty="0">
                <a:solidFill>
                  <a:srgbClr val="FFFF00"/>
                </a:solidFill>
              </a:rPr>
              <a:t>river whose streams </a:t>
            </a:r>
            <a:r>
              <a:rPr lang="en-GB" dirty="0"/>
              <a:t>make glad the city of God, The holy dwelling places of the Most </a:t>
            </a:r>
            <a:r>
              <a:rPr lang="en-GB" dirty="0" smtClean="0"/>
              <a:t>High.5 God </a:t>
            </a:r>
            <a:r>
              <a:rPr lang="en-GB" dirty="0"/>
              <a:t>is in the midst of her, she will not be </a:t>
            </a:r>
            <a:r>
              <a:rPr lang="en-GB" dirty="0" smtClean="0"/>
              <a:t>moved; God </a:t>
            </a:r>
            <a:r>
              <a:rPr lang="en-GB" dirty="0"/>
              <a:t>will help her when morning </a:t>
            </a:r>
            <a:r>
              <a:rPr lang="en-GB" dirty="0" smtClean="0"/>
              <a:t>dawns. 6 </a:t>
            </a:r>
            <a:r>
              <a:rPr lang="en-GB" dirty="0"/>
              <a:t>The nations made an uproar, the kingdoms </a:t>
            </a:r>
            <a:r>
              <a:rPr lang="en-GB" dirty="0" smtClean="0"/>
              <a:t>tottered; He </a:t>
            </a:r>
            <a:r>
              <a:rPr lang="en-GB" dirty="0"/>
              <a:t>raised His voice, the earth </a:t>
            </a:r>
            <a:r>
              <a:rPr lang="en-GB" dirty="0" smtClean="0"/>
              <a:t>melted. 7 </a:t>
            </a:r>
            <a:r>
              <a:rPr lang="en-GB" dirty="0"/>
              <a:t>The Lord of hosts is with </a:t>
            </a:r>
            <a:r>
              <a:rPr lang="en-GB" dirty="0" smtClean="0"/>
              <a:t>us; The </a:t>
            </a:r>
            <a:r>
              <a:rPr lang="en-GB" dirty="0"/>
              <a:t>God of Jacob is our stronghold.  </a:t>
            </a:r>
          </a:p>
        </p:txBody>
      </p:sp>
    </p:spTree>
    <p:extLst>
      <p:ext uri="{BB962C8B-B14F-4D97-AF65-F5344CB8AC3E}">
        <p14:creationId xmlns:p14="http://schemas.microsoft.com/office/powerpoint/2010/main" val="105828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5</a:t>
            </a:r>
            <a:endParaRPr lang="en-GB" dirty="0"/>
          </a:p>
        </p:txBody>
      </p:sp>
      <p:sp>
        <p:nvSpPr>
          <p:cNvPr id="3" name="Content Placeholder 2"/>
          <p:cNvSpPr>
            <a:spLocks noGrp="1"/>
          </p:cNvSpPr>
          <p:nvPr>
            <p:ph idx="1"/>
          </p:nvPr>
        </p:nvSpPr>
        <p:spPr/>
        <p:txBody>
          <a:bodyPr>
            <a:normAutofit fontScale="92500" lnSpcReduction="10000"/>
          </a:bodyPr>
          <a:lstStyle/>
          <a:p>
            <a:r>
              <a:rPr lang="en-GB" sz="4400" dirty="0" smtClean="0"/>
              <a:t>Key is to understand how to receive and interpret those vibrations</a:t>
            </a:r>
          </a:p>
          <a:p>
            <a:r>
              <a:rPr lang="en-GB" sz="4400" dirty="0" smtClean="0"/>
              <a:t>Resonance brings revelation and transformation</a:t>
            </a:r>
          </a:p>
          <a:p>
            <a:r>
              <a:rPr lang="en-GB" sz="4400" dirty="0" smtClean="0"/>
              <a:t>Our consciousness our thoughts and emotions have frequency and therefore abilities that we need to learn how to use</a:t>
            </a:r>
          </a:p>
          <a:p>
            <a:r>
              <a:rPr lang="en-GB" sz="4400" dirty="0" smtClean="0"/>
              <a:t>Words, colour and music have frequency</a:t>
            </a:r>
          </a:p>
          <a:p>
            <a:endParaRPr lang="en-GB" sz="4400" dirty="0"/>
          </a:p>
        </p:txBody>
      </p:sp>
    </p:spTree>
    <p:extLst>
      <p:ext uri="{BB962C8B-B14F-4D97-AF65-F5344CB8AC3E}">
        <p14:creationId xmlns:p14="http://schemas.microsoft.com/office/powerpoint/2010/main" val="26677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a:bodyPr>
          <a:lstStyle/>
          <a:p>
            <a:r>
              <a:rPr lang="en-GB" sz="4800" dirty="0"/>
              <a:t>Psalms </a:t>
            </a:r>
            <a:r>
              <a:rPr lang="en-GB" sz="4800" dirty="0" smtClean="0"/>
              <a:t>46:10-11“Be still cease </a:t>
            </a:r>
            <a:r>
              <a:rPr lang="en-GB" sz="4800" dirty="0"/>
              <a:t>striving and know that I am God; I will be exalted among the nations, I will be exalted in the earth." The Lord of hosts is with us; The God of Jacob is our stronghold. Selah</a:t>
            </a:r>
          </a:p>
        </p:txBody>
      </p:sp>
    </p:spTree>
    <p:extLst>
      <p:ext uri="{BB962C8B-B14F-4D97-AF65-F5344CB8AC3E}">
        <p14:creationId xmlns:p14="http://schemas.microsoft.com/office/powerpoint/2010/main" val="122554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a:t>
            </a:r>
            <a:r>
              <a:rPr lang="en-GB" dirty="0" smtClean="0">
                <a:effectLst>
                  <a:outerShdw blurRad="38100" dist="38100" dir="2700000" algn="tl">
                    <a:srgbClr val="000000"/>
                  </a:outerShdw>
                </a:effectLst>
              </a:rPr>
              <a:t>5</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3900" dirty="0" smtClean="0"/>
              <a:t>Your </a:t>
            </a:r>
            <a:r>
              <a:rPr lang="en-GB" sz="3900" dirty="0"/>
              <a:t>body </a:t>
            </a:r>
            <a:r>
              <a:rPr lang="en-GB" sz="3900" dirty="0" smtClean="0"/>
              <a:t>is designed </a:t>
            </a:r>
            <a:r>
              <a:rPr lang="en-GB" sz="3900" dirty="0"/>
              <a:t>to be a receiver of </a:t>
            </a:r>
            <a:r>
              <a:rPr lang="en-GB" sz="3900" dirty="0" smtClean="0"/>
              <a:t>data, </a:t>
            </a:r>
            <a:r>
              <a:rPr lang="en-GB" sz="3900" dirty="0"/>
              <a:t>information both </a:t>
            </a:r>
            <a:r>
              <a:rPr lang="en-GB" sz="3900" dirty="0" smtClean="0"/>
              <a:t>from the physical </a:t>
            </a:r>
            <a:r>
              <a:rPr lang="en-GB" sz="3900" dirty="0"/>
              <a:t>and spiritual </a:t>
            </a:r>
            <a:r>
              <a:rPr lang="en-GB" sz="3900" dirty="0" smtClean="0"/>
              <a:t>realms</a:t>
            </a:r>
          </a:p>
          <a:p>
            <a:pPr>
              <a:spcBef>
                <a:spcPts val="600"/>
              </a:spcBef>
            </a:pPr>
            <a:r>
              <a:rPr lang="en-GB" sz="3900" dirty="0" smtClean="0"/>
              <a:t>Your body is an amplifier </a:t>
            </a:r>
            <a:r>
              <a:rPr lang="en-GB" sz="3900" dirty="0"/>
              <a:t>of frequency </a:t>
            </a:r>
            <a:r>
              <a:rPr lang="en-GB" sz="3900" dirty="0" smtClean="0"/>
              <a:t> &amp; vibrations </a:t>
            </a:r>
            <a:r>
              <a:rPr lang="en-GB" sz="3900" dirty="0"/>
              <a:t>wavelengths of electromagnetic </a:t>
            </a:r>
            <a:r>
              <a:rPr lang="en-GB" sz="3900" dirty="0" smtClean="0"/>
              <a:t>energy</a:t>
            </a:r>
          </a:p>
          <a:p>
            <a:pPr>
              <a:spcBef>
                <a:spcPts val="600"/>
              </a:spcBef>
            </a:pPr>
            <a:r>
              <a:rPr lang="en-GB" sz="3900" dirty="0" smtClean="0"/>
              <a:t>Everything </a:t>
            </a:r>
            <a:r>
              <a:rPr lang="en-GB" sz="3900" dirty="0"/>
              <a:t>is interpreted </a:t>
            </a:r>
            <a:r>
              <a:rPr lang="en-GB" sz="3900" dirty="0" smtClean="0"/>
              <a:t>in the </a:t>
            </a:r>
            <a:r>
              <a:rPr lang="en-GB" sz="3900" dirty="0"/>
              <a:t>brain as electrical signals transmitted by neurons synapses etc</a:t>
            </a:r>
            <a:r>
              <a:rPr lang="en-GB" sz="3900" dirty="0" smtClean="0"/>
              <a:t>.</a:t>
            </a:r>
            <a:endParaRPr lang="en-GB" sz="3900" dirty="0"/>
          </a:p>
        </p:txBody>
      </p:sp>
    </p:spTree>
    <p:extLst>
      <p:ext uri="{BB962C8B-B14F-4D97-AF65-F5344CB8AC3E}">
        <p14:creationId xmlns:p14="http://schemas.microsoft.com/office/powerpoint/2010/main" val="71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99326</TotalTime>
  <Words>4365</Words>
  <Application>Microsoft Office PowerPoint</Application>
  <PresentationFormat>On-screen Show (4:3)</PresentationFormat>
  <Paragraphs>352</Paragraphs>
  <Slides>80</Slides>
  <Notes>23</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Theme1</vt:lpstr>
      <vt:lpstr>Journey Preparation 5</vt:lpstr>
      <vt:lpstr>Journey Preparation 5</vt:lpstr>
      <vt:lpstr>Journey Preparation 5</vt:lpstr>
      <vt:lpstr>Journey Preparation 5</vt:lpstr>
      <vt:lpstr>Journey Preparation 4</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PowerPoint Presentation</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Journey Preparation 5</vt:lpstr>
      <vt:lpstr>Pathway of Relationship</vt:lpstr>
      <vt:lpstr>Pathway of Relationship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409</cp:revision>
  <dcterms:created xsi:type="dcterms:W3CDTF">2013-12-09T14:36:16Z</dcterms:created>
  <dcterms:modified xsi:type="dcterms:W3CDTF">2014-05-25T12:22:56Z</dcterms:modified>
</cp:coreProperties>
</file>