
<file path=[Content_Types].xml><?xml version="1.0" encoding="utf-8"?>
<Types xmlns="http://schemas.openxmlformats.org/package/2006/content-types">
  <Default Extension="png" ContentType="image/png"/>
  <Default Extension="mp3" ContentType="audio/unknown"/>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8" r:id="rId2"/>
  </p:sldMasterIdLst>
  <p:notesMasterIdLst>
    <p:notesMasterId r:id="rId181"/>
  </p:notesMasterIdLst>
  <p:sldIdLst>
    <p:sldId id="917" r:id="rId3"/>
    <p:sldId id="973" r:id="rId4"/>
    <p:sldId id="976" r:id="rId5"/>
    <p:sldId id="975" r:id="rId6"/>
    <p:sldId id="977" r:id="rId7"/>
    <p:sldId id="918" r:id="rId8"/>
    <p:sldId id="919" r:id="rId9"/>
    <p:sldId id="978" r:id="rId10"/>
    <p:sldId id="851" r:id="rId11"/>
    <p:sldId id="907" r:id="rId12"/>
    <p:sldId id="913" r:id="rId13"/>
    <p:sldId id="914" r:id="rId14"/>
    <p:sldId id="915" r:id="rId15"/>
    <p:sldId id="916" r:id="rId16"/>
    <p:sldId id="850" r:id="rId17"/>
    <p:sldId id="849" r:id="rId18"/>
    <p:sldId id="854" r:id="rId19"/>
    <p:sldId id="853" r:id="rId20"/>
    <p:sldId id="803" r:id="rId21"/>
    <p:sldId id="856" r:id="rId22"/>
    <p:sldId id="921" r:id="rId23"/>
    <p:sldId id="858" r:id="rId24"/>
    <p:sldId id="965" r:id="rId25"/>
    <p:sldId id="857" r:id="rId26"/>
    <p:sldId id="863" r:id="rId27"/>
    <p:sldId id="724" r:id="rId28"/>
    <p:sldId id="910" r:id="rId29"/>
    <p:sldId id="979" r:id="rId30"/>
    <p:sldId id="836" r:id="rId31"/>
    <p:sldId id="866" r:id="rId32"/>
    <p:sldId id="868" r:id="rId33"/>
    <p:sldId id="968" r:id="rId34"/>
    <p:sldId id="969" r:id="rId35"/>
    <p:sldId id="869" r:id="rId36"/>
    <p:sldId id="980" r:id="rId37"/>
    <p:sldId id="984" r:id="rId38"/>
    <p:sldId id="982" r:id="rId39"/>
    <p:sldId id="983" r:id="rId40"/>
    <p:sldId id="985" r:id="rId41"/>
    <p:sldId id="981" r:id="rId42"/>
    <p:sldId id="986" r:id="rId43"/>
    <p:sldId id="970" r:id="rId44"/>
    <p:sldId id="987" r:id="rId45"/>
    <p:sldId id="967" r:id="rId46"/>
    <p:sldId id="962" r:id="rId47"/>
    <p:sldId id="971" r:id="rId48"/>
    <p:sldId id="949" r:id="rId49"/>
    <p:sldId id="950" r:id="rId50"/>
    <p:sldId id="951" r:id="rId51"/>
    <p:sldId id="952" r:id="rId52"/>
    <p:sldId id="953" r:id="rId53"/>
    <p:sldId id="954" r:id="rId54"/>
    <p:sldId id="955" r:id="rId55"/>
    <p:sldId id="956" r:id="rId56"/>
    <p:sldId id="957" r:id="rId57"/>
    <p:sldId id="958" r:id="rId58"/>
    <p:sldId id="959" r:id="rId59"/>
    <p:sldId id="964" r:id="rId60"/>
    <p:sldId id="947" r:id="rId61"/>
    <p:sldId id="948" r:id="rId62"/>
    <p:sldId id="972" r:id="rId63"/>
    <p:sldId id="963" r:id="rId64"/>
    <p:sldId id="920" r:id="rId65"/>
    <p:sldId id="966" r:id="rId66"/>
    <p:sldId id="974" r:id="rId67"/>
    <p:sldId id="865" r:id="rId68"/>
    <p:sldId id="867" r:id="rId69"/>
    <p:sldId id="835" r:id="rId70"/>
    <p:sldId id="870" r:id="rId71"/>
    <p:sldId id="843" r:id="rId72"/>
    <p:sldId id="873" r:id="rId73"/>
    <p:sldId id="909" r:id="rId74"/>
    <p:sldId id="908" r:id="rId75"/>
    <p:sldId id="845" r:id="rId76"/>
    <p:sldId id="874" r:id="rId77"/>
    <p:sldId id="922" r:id="rId78"/>
    <p:sldId id="704" r:id="rId79"/>
    <p:sldId id="695" r:id="rId80"/>
    <p:sldId id="696" r:id="rId81"/>
    <p:sldId id="912" r:id="rId82"/>
    <p:sldId id="923" r:id="rId83"/>
    <p:sldId id="926" r:id="rId84"/>
    <p:sldId id="927" r:id="rId85"/>
    <p:sldId id="928" r:id="rId86"/>
    <p:sldId id="929" r:id="rId87"/>
    <p:sldId id="930" r:id="rId88"/>
    <p:sldId id="931" r:id="rId89"/>
    <p:sldId id="932" r:id="rId90"/>
    <p:sldId id="933" r:id="rId91"/>
    <p:sldId id="934" r:id="rId92"/>
    <p:sldId id="935" r:id="rId93"/>
    <p:sldId id="936" r:id="rId94"/>
    <p:sldId id="937" r:id="rId95"/>
    <p:sldId id="938" r:id="rId96"/>
    <p:sldId id="924" r:id="rId97"/>
    <p:sldId id="925" r:id="rId98"/>
    <p:sldId id="941" r:id="rId99"/>
    <p:sldId id="940" r:id="rId100"/>
    <p:sldId id="939" r:id="rId101"/>
    <p:sldId id="944" r:id="rId102"/>
    <p:sldId id="943" r:id="rId103"/>
    <p:sldId id="942" r:id="rId104"/>
    <p:sldId id="946" r:id="rId105"/>
    <p:sldId id="945" r:id="rId106"/>
    <p:sldId id="834" r:id="rId107"/>
    <p:sldId id="692" r:id="rId108"/>
    <p:sldId id="712" r:id="rId109"/>
    <p:sldId id="709" r:id="rId110"/>
    <p:sldId id="716" r:id="rId111"/>
    <p:sldId id="698" r:id="rId112"/>
    <p:sldId id="691" r:id="rId113"/>
    <p:sldId id="690" r:id="rId114"/>
    <p:sldId id="911" r:id="rId115"/>
    <p:sldId id="699" r:id="rId116"/>
    <p:sldId id="700" r:id="rId117"/>
    <p:sldId id="701" r:id="rId118"/>
    <p:sldId id="702" r:id="rId119"/>
    <p:sldId id="689" r:id="rId120"/>
    <p:sldId id="703" r:id="rId121"/>
    <p:sldId id="693" r:id="rId122"/>
    <p:sldId id="694" r:id="rId123"/>
    <p:sldId id="697" r:id="rId124"/>
    <p:sldId id="705" r:id="rId125"/>
    <p:sldId id="706" r:id="rId126"/>
    <p:sldId id="707" r:id="rId127"/>
    <p:sldId id="708" r:id="rId128"/>
    <p:sldId id="723" r:id="rId129"/>
    <p:sldId id="711" r:id="rId130"/>
    <p:sldId id="710" r:id="rId131"/>
    <p:sldId id="713" r:id="rId132"/>
    <p:sldId id="722" r:id="rId133"/>
    <p:sldId id="715" r:id="rId134"/>
    <p:sldId id="717" r:id="rId135"/>
    <p:sldId id="718" r:id="rId136"/>
    <p:sldId id="719" r:id="rId137"/>
    <p:sldId id="720" r:id="rId138"/>
    <p:sldId id="469" r:id="rId139"/>
    <p:sldId id="677" r:id="rId140"/>
    <p:sldId id="678" r:id="rId141"/>
    <p:sldId id="676" r:id="rId142"/>
    <p:sldId id="793" r:id="rId143"/>
    <p:sldId id="794" r:id="rId144"/>
    <p:sldId id="795" r:id="rId145"/>
    <p:sldId id="485" r:id="rId146"/>
    <p:sldId id="721" r:id="rId147"/>
    <p:sldId id="805" r:id="rId148"/>
    <p:sldId id="804" r:id="rId149"/>
    <p:sldId id="807" r:id="rId150"/>
    <p:sldId id="810" r:id="rId151"/>
    <p:sldId id="809" r:id="rId152"/>
    <p:sldId id="808" r:id="rId153"/>
    <p:sldId id="811" r:id="rId154"/>
    <p:sldId id="813" r:id="rId155"/>
    <p:sldId id="812" r:id="rId156"/>
    <p:sldId id="816" r:id="rId157"/>
    <p:sldId id="815" r:id="rId158"/>
    <p:sldId id="817" r:id="rId159"/>
    <p:sldId id="818" r:id="rId160"/>
    <p:sldId id="814" r:id="rId161"/>
    <p:sldId id="819" r:id="rId162"/>
    <p:sldId id="821" r:id="rId163"/>
    <p:sldId id="820" r:id="rId164"/>
    <p:sldId id="806" r:id="rId165"/>
    <p:sldId id="733" r:id="rId166"/>
    <p:sldId id="785" r:id="rId167"/>
    <p:sldId id="775" r:id="rId168"/>
    <p:sldId id="784" r:id="rId169"/>
    <p:sldId id="778" r:id="rId170"/>
    <p:sldId id="801" r:id="rId171"/>
    <p:sldId id="792" r:id="rId172"/>
    <p:sldId id="828" r:id="rId173"/>
    <p:sldId id="802" r:id="rId174"/>
    <p:sldId id="725" r:id="rId175"/>
    <p:sldId id="796" r:id="rId176"/>
    <p:sldId id="797" r:id="rId177"/>
    <p:sldId id="714" r:id="rId178"/>
    <p:sldId id="686" r:id="rId179"/>
    <p:sldId id="687" r:id="rId1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4595370-A736-4B65-AE93-F2745C763627}">
          <p14:sldIdLst/>
        </p14:section>
        <p14:section name="Untitled Section" id="{A3F16772-4661-4E18-AE54-A8E6F14FEA0F}">
          <p14:sldIdLst>
            <p14:sldId id="917"/>
            <p14:sldId id="973"/>
            <p14:sldId id="976"/>
            <p14:sldId id="975"/>
            <p14:sldId id="977"/>
            <p14:sldId id="918"/>
            <p14:sldId id="919"/>
            <p14:sldId id="978"/>
            <p14:sldId id="851"/>
            <p14:sldId id="907"/>
            <p14:sldId id="913"/>
            <p14:sldId id="914"/>
            <p14:sldId id="915"/>
            <p14:sldId id="916"/>
            <p14:sldId id="850"/>
            <p14:sldId id="849"/>
            <p14:sldId id="854"/>
            <p14:sldId id="853"/>
            <p14:sldId id="803"/>
            <p14:sldId id="856"/>
            <p14:sldId id="921"/>
            <p14:sldId id="858"/>
            <p14:sldId id="965"/>
            <p14:sldId id="857"/>
            <p14:sldId id="863"/>
            <p14:sldId id="724"/>
            <p14:sldId id="910"/>
            <p14:sldId id="979"/>
            <p14:sldId id="836"/>
            <p14:sldId id="866"/>
            <p14:sldId id="868"/>
            <p14:sldId id="968"/>
            <p14:sldId id="969"/>
            <p14:sldId id="869"/>
            <p14:sldId id="980"/>
            <p14:sldId id="984"/>
            <p14:sldId id="982"/>
            <p14:sldId id="983"/>
            <p14:sldId id="985"/>
            <p14:sldId id="981"/>
            <p14:sldId id="986"/>
            <p14:sldId id="970"/>
            <p14:sldId id="987"/>
            <p14:sldId id="967"/>
            <p14:sldId id="962"/>
            <p14:sldId id="971"/>
            <p14:sldId id="949"/>
            <p14:sldId id="950"/>
            <p14:sldId id="951"/>
            <p14:sldId id="952"/>
            <p14:sldId id="953"/>
            <p14:sldId id="954"/>
            <p14:sldId id="955"/>
            <p14:sldId id="956"/>
            <p14:sldId id="957"/>
            <p14:sldId id="958"/>
            <p14:sldId id="959"/>
            <p14:sldId id="964"/>
            <p14:sldId id="947"/>
            <p14:sldId id="948"/>
            <p14:sldId id="972"/>
            <p14:sldId id="963"/>
            <p14:sldId id="920"/>
            <p14:sldId id="966"/>
            <p14:sldId id="974"/>
            <p14:sldId id="865"/>
            <p14:sldId id="867"/>
            <p14:sldId id="835"/>
            <p14:sldId id="870"/>
            <p14:sldId id="843"/>
            <p14:sldId id="873"/>
            <p14:sldId id="909"/>
            <p14:sldId id="908"/>
            <p14:sldId id="845"/>
            <p14:sldId id="874"/>
            <p14:sldId id="922"/>
            <p14:sldId id="704"/>
            <p14:sldId id="695"/>
            <p14:sldId id="696"/>
            <p14:sldId id="912"/>
            <p14:sldId id="923"/>
            <p14:sldId id="926"/>
            <p14:sldId id="927"/>
            <p14:sldId id="928"/>
            <p14:sldId id="929"/>
            <p14:sldId id="930"/>
            <p14:sldId id="931"/>
            <p14:sldId id="932"/>
            <p14:sldId id="933"/>
            <p14:sldId id="934"/>
            <p14:sldId id="935"/>
            <p14:sldId id="936"/>
            <p14:sldId id="937"/>
            <p14:sldId id="938"/>
            <p14:sldId id="924"/>
            <p14:sldId id="925"/>
            <p14:sldId id="941"/>
            <p14:sldId id="940"/>
            <p14:sldId id="939"/>
            <p14:sldId id="944"/>
            <p14:sldId id="943"/>
            <p14:sldId id="942"/>
            <p14:sldId id="946"/>
            <p14:sldId id="945"/>
            <p14:sldId id="834"/>
            <p14:sldId id="692"/>
            <p14:sldId id="712"/>
            <p14:sldId id="709"/>
            <p14:sldId id="716"/>
            <p14:sldId id="698"/>
            <p14:sldId id="691"/>
            <p14:sldId id="690"/>
            <p14:sldId id="911"/>
            <p14:sldId id="699"/>
            <p14:sldId id="700"/>
            <p14:sldId id="701"/>
            <p14:sldId id="702"/>
            <p14:sldId id="689"/>
            <p14:sldId id="703"/>
            <p14:sldId id="693"/>
            <p14:sldId id="694"/>
            <p14:sldId id="697"/>
            <p14:sldId id="705"/>
            <p14:sldId id="706"/>
            <p14:sldId id="707"/>
            <p14:sldId id="708"/>
            <p14:sldId id="723"/>
            <p14:sldId id="711"/>
            <p14:sldId id="710"/>
            <p14:sldId id="713"/>
            <p14:sldId id="722"/>
            <p14:sldId id="715"/>
            <p14:sldId id="717"/>
            <p14:sldId id="718"/>
            <p14:sldId id="719"/>
            <p14:sldId id="720"/>
            <p14:sldId id="469"/>
            <p14:sldId id="677"/>
            <p14:sldId id="678"/>
            <p14:sldId id="676"/>
            <p14:sldId id="793"/>
            <p14:sldId id="794"/>
            <p14:sldId id="795"/>
            <p14:sldId id="485"/>
            <p14:sldId id="721"/>
            <p14:sldId id="805"/>
            <p14:sldId id="804"/>
            <p14:sldId id="807"/>
            <p14:sldId id="810"/>
            <p14:sldId id="809"/>
            <p14:sldId id="808"/>
            <p14:sldId id="811"/>
            <p14:sldId id="813"/>
            <p14:sldId id="812"/>
            <p14:sldId id="816"/>
            <p14:sldId id="815"/>
            <p14:sldId id="817"/>
            <p14:sldId id="818"/>
            <p14:sldId id="814"/>
            <p14:sldId id="819"/>
            <p14:sldId id="821"/>
            <p14:sldId id="820"/>
            <p14:sldId id="806"/>
            <p14:sldId id="733"/>
            <p14:sldId id="785"/>
            <p14:sldId id="775"/>
            <p14:sldId id="784"/>
            <p14:sldId id="778"/>
            <p14:sldId id="801"/>
            <p14:sldId id="792"/>
            <p14:sldId id="828"/>
            <p14:sldId id="802"/>
            <p14:sldId id="725"/>
            <p14:sldId id="796"/>
            <p14:sldId id="797"/>
            <p14:sldId id="714"/>
            <p14:sldId id="686"/>
            <p14:sldId id="68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5C0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76" autoAdjust="0"/>
    <p:restoredTop sz="94660"/>
  </p:normalViewPr>
  <p:slideViewPr>
    <p:cSldViewPr>
      <p:cViewPr varScale="1">
        <p:scale>
          <a:sx n="74" d="100"/>
          <a:sy n="74" d="100"/>
        </p:scale>
        <p:origin x="-59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slide" Target="slides/slide170.xml"/><Relationship Id="rId180" Type="http://schemas.openxmlformats.org/officeDocument/2006/relationships/slide" Target="slides/slide178.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theme" Target="theme/theme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A4EF2E-F8A3-4D5C-A2AD-A94570C26DF3}" type="datetimeFigureOut">
              <a:rPr lang="en-GB" smtClean="0"/>
              <a:t>04/05/2014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EAEB1E-4FB3-4F42-9B19-5A5A4C92ED16}" type="slidenum">
              <a:rPr lang="en-GB" smtClean="0"/>
              <a:t>‹#›</a:t>
            </a:fld>
            <a:endParaRPr lang="en-GB"/>
          </a:p>
        </p:txBody>
      </p:sp>
    </p:spTree>
    <p:extLst>
      <p:ext uri="{BB962C8B-B14F-4D97-AF65-F5344CB8AC3E}">
        <p14:creationId xmlns:p14="http://schemas.microsoft.com/office/powerpoint/2010/main" val="2015797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pPr>
            <a:fld id="{2CC0B665-CBD0-4654-846A-3541916385AD}" type="slidenum">
              <a:rPr lang="en-GB">
                <a:latin typeface="Calibri" pitchFamily="34" charset="0"/>
              </a:rPr>
              <a:pPr fontAlgn="base">
                <a:spcBef>
                  <a:spcPct val="0"/>
                </a:spcBef>
                <a:spcAft>
                  <a:spcPct val="0"/>
                </a:spcAft>
              </a:pPr>
              <a:t>59</a:t>
            </a:fld>
            <a:endParaRPr lang="en-GB">
              <a:latin typeface="Calibri" pitchFamily="34" charset="0"/>
            </a:endParaRPr>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nstantia" pitchFamily="18" charset="0"/>
              </a:defRPr>
            </a:lvl1pPr>
            <a:lvl2pPr marL="742950" indent="-285750">
              <a:defRPr>
                <a:solidFill>
                  <a:schemeClr val="tx1"/>
                </a:solidFill>
                <a:latin typeface="Constantia" pitchFamily="18" charset="0"/>
              </a:defRPr>
            </a:lvl2pPr>
            <a:lvl3pPr marL="1143000" indent="-228600">
              <a:defRPr>
                <a:solidFill>
                  <a:schemeClr val="tx1"/>
                </a:solidFill>
                <a:latin typeface="Constantia" pitchFamily="18" charset="0"/>
              </a:defRPr>
            </a:lvl3pPr>
            <a:lvl4pPr marL="1600200" indent="-228600">
              <a:defRPr>
                <a:solidFill>
                  <a:schemeClr val="tx1"/>
                </a:solidFill>
                <a:latin typeface="Constantia" pitchFamily="18" charset="0"/>
              </a:defRPr>
            </a:lvl4pPr>
            <a:lvl5pPr marL="2057400" indent="-228600">
              <a:defRPr>
                <a:solidFill>
                  <a:schemeClr val="tx1"/>
                </a:solidFill>
                <a:latin typeface="Constantia" pitchFamily="18" charset="0"/>
              </a:defRPr>
            </a:lvl5pPr>
            <a:lvl6pPr marL="2514600" indent="-228600" fontAlgn="base">
              <a:spcBef>
                <a:spcPct val="0"/>
              </a:spcBef>
              <a:spcAft>
                <a:spcPct val="0"/>
              </a:spcAft>
              <a:defRPr>
                <a:solidFill>
                  <a:schemeClr val="tx1"/>
                </a:solidFill>
                <a:latin typeface="Constantia" pitchFamily="18" charset="0"/>
              </a:defRPr>
            </a:lvl6pPr>
            <a:lvl7pPr marL="2971800" indent="-228600" fontAlgn="base">
              <a:spcBef>
                <a:spcPct val="0"/>
              </a:spcBef>
              <a:spcAft>
                <a:spcPct val="0"/>
              </a:spcAft>
              <a:defRPr>
                <a:solidFill>
                  <a:schemeClr val="tx1"/>
                </a:solidFill>
                <a:latin typeface="Constantia" pitchFamily="18" charset="0"/>
              </a:defRPr>
            </a:lvl7pPr>
            <a:lvl8pPr marL="3429000" indent="-228600" fontAlgn="base">
              <a:spcBef>
                <a:spcPct val="0"/>
              </a:spcBef>
              <a:spcAft>
                <a:spcPct val="0"/>
              </a:spcAft>
              <a:defRPr>
                <a:solidFill>
                  <a:schemeClr val="tx1"/>
                </a:solidFill>
                <a:latin typeface="Constantia" pitchFamily="18" charset="0"/>
              </a:defRPr>
            </a:lvl8pPr>
            <a:lvl9pPr marL="3886200" indent="-228600" fontAlgn="base">
              <a:spcBef>
                <a:spcPct val="0"/>
              </a:spcBef>
              <a:spcAft>
                <a:spcPct val="0"/>
              </a:spcAft>
              <a:defRPr>
                <a:solidFill>
                  <a:schemeClr val="tx1"/>
                </a:solidFill>
                <a:latin typeface="Constantia" pitchFamily="18" charset="0"/>
              </a:defRPr>
            </a:lvl9pPr>
          </a:lstStyle>
          <a:p>
            <a:pPr fontAlgn="base">
              <a:spcBef>
                <a:spcPct val="0"/>
              </a:spcBef>
              <a:spcAft>
                <a:spcPct val="0"/>
              </a:spcAft>
            </a:pPr>
            <a:fld id="{2CC0B665-CBD0-4654-846A-3541916385AD}" type="slidenum">
              <a:rPr lang="en-GB">
                <a:latin typeface="Calibri" pitchFamily="34" charset="0"/>
              </a:rPr>
              <a:pPr fontAlgn="base">
                <a:spcBef>
                  <a:spcPct val="0"/>
                </a:spcBef>
                <a:spcAft>
                  <a:spcPct val="0"/>
                </a:spcAft>
              </a:pPr>
              <a:t>60</a:t>
            </a:fld>
            <a:endParaRPr lang="en-GB">
              <a:latin typeface="Calibri" pitchFamily="34" charset="0"/>
            </a:endParaRPr>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5/4/2014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502784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5/4/2014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2449405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5/4/2014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843914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5/4/2014</a:t>
            </a:fld>
            <a:endParaRPr lang="en-US">
              <a:solidFill>
                <a:schemeClr val="tx1">
                  <a:shade val="50000"/>
                </a:schemeClr>
              </a:solidFill>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kumimoji="0" lang="en-US">
              <a:solidFill>
                <a:schemeClr val="tx1">
                  <a:shade val="50000"/>
                </a:schemeClr>
              </a:solidFill>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dirty="0">
              <a:solidFill>
                <a:schemeClr val="tx1">
                  <a:shade val="50000"/>
                </a:schemeClr>
              </a:solidFill>
            </a:endParaRPr>
          </a:p>
        </p:txBody>
      </p:sp>
    </p:spTree>
    <p:extLst>
      <p:ext uri="{BB962C8B-B14F-4D97-AF65-F5344CB8AC3E}">
        <p14:creationId xmlns:p14="http://schemas.microsoft.com/office/powerpoint/2010/main" val="3636137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5/4/2014</a:t>
            </a:fld>
            <a:endParaRPr lang="en-US">
              <a:solidFill>
                <a:schemeClr val="tx1">
                  <a:shade val="50000"/>
                </a:schemeClr>
              </a:solidFill>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kumimoji="0" lang="en-US">
              <a:solidFill>
                <a:schemeClr val="tx1">
                  <a:shade val="50000"/>
                </a:schemeClr>
              </a:solidFill>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dirty="0">
              <a:solidFill>
                <a:schemeClr val="tx1">
                  <a:shade val="50000"/>
                </a:schemeClr>
              </a:solidFill>
            </a:endParaRPr>
          </a:p>
        </p:txBody>
      </p:sp>
    </p:spTree>
    <p:extLst>
      <p:ext uri="{BB962C8B-B14F-4D97-AF65-F5344CB8AC3E}">
        <p14:creationId xmlns:p14="http://schemas.microsoft.com/office/powerpoint/2010/main" val="3682056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04/05/2014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7751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04/05/2014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25122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04/05/2014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02319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2A4D114-C5C2-4645-A0B7-509F7F8465CC}" type="datetimeFigureOut">
              <a:rPr lang="en-GB" smtClean="0">
                <a:solidFill>
                  <a:prstClr val="black">
                    <a:tint val="75000"/>
                  </a:prstClr>
                </a:solidFill>
              </a:rPr>
              <a:pPr/>
              <a:t>04/05/2014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38093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2A4D114-C5C2-4645-A0B7-509F7F8465CC}" type="datetimeFigureOut">
              <a:rPr lang="en-GB" smtClean="0">
                <a:solidFill>
                  <a:prstClr val="black">
                    <a:tint val="75000"/>
                  </a:prstClr>
                </a:solidFill>
              </a:rPr>
              <a:pPr/>
              <a:t>04/05/2014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418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2A4D114-C5C2-4645-A0B7-509F7F8465CC}" type="datetimeFigureOut">
              <a:rPr lang="en-GB" smtClean="0">
                <a:solidFill>
                  <a:prstClr val="black">
                    <a:tint val="75000"/>
                  </a:prstClr>
                </a:solidFill>
              </a:rPr>
              <a:pPr/>
              <a:t>04/05/2014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47146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94123"/>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effectLst>
                  <a:outerShdw blurRad="38100" dist="38100" dir="2700000" algn="tl">
                    <a:srgbClr val="000000">
                      <a:alpha val="43137"/>
                    </a:srgbClr>
                  </a:outerShdw>
                </a:effectLs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5/4/2014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4127676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A4D114-C5C2-4645-A0B7-509F7F8465CC}" type="datetimeFigureOut">
              <a:rPr lang="en-GB" smtClean="0">
                <a:solidFill>
                  <a:prstClr val="black">
                    <a:tint val="75000"/>
                  </a:prstClr>
                </a:solidFill>
              </a:rPr>
              <a:pPr/>
              <a:t>04/05/2014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1415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4D114-C5C2-4645-A0B7-509F7F8465CC}" type="datetimeFigureOut">
              <a:rPr lang="en-GB" smtClean="0">
                <a:solidFill>
                  <a:prstClr val="black">
                    <a:tint val="75000"/>
                  </a:prstClr>
                </a:solidFill>
              </a:rPr>
              <a:pPr/>
              <a:t>04/05/2014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23849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A4D114-C5C2-4645-A0B7-509F7F8465CC}" type="datetimeFigureOut">
              <a:rPr lang="en-GB" smtClean="0">
                <a:solidFill>
                  <a:prstClr val="black">
                    <a:tint val="75000"/>
                  </a:prstClr>
                </a:solidFill>
              </a:rPr>
              <a:pPr/>
              <a:t>04/05/2014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867802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04/05/2014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30153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2A4D114-C5C2-4645-A0B7-509F7F8465CC}" type="datetimeFigureOut">
              <a:rPr lang="en-GB" smtClean="0">
                <a:solidFill>
                  <a:prstClr val="black">
                    <a:tint val="75000"/>
                  </a:prstClr>
                </a:solidFill>
              </a:rPr>
              <a:pPr/>
              <a:t>04/05/2014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45304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5/4/2014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772753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5/4/2014</a:t>
            </a:fld>
            <a:endParaRPr lang="en-US"/>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425046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5/4/2014</a:t>
            </a:fld>
            <a:endParaRPr lang="en-US"/>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9" name="Slide Number Placeholder 8"/>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849335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5/4/2014</a:t>
            </a:fld>
            <a:endParaRPr lang="en-US"/>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843713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5/4/2014</a:t>
            </a:fld>
            <a:endParaRPr lang="en-US"/>
          </a:p>
        </p:txBody>
      </p:sp>
      <p:sp>
        <p:nvSpPr>
          <p:cNvPr id="3" name="Footer Placeholder 2"/>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2312339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5/4/2014</a:t>
            </a:fld>
            <a:endParaRPr lang="en-US"/>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2034336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5/4/2014</a:t>
            </a:fld>
            <a:endParaRPr lang="en-US"/>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3394462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22000" r="-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1388" y="46136"/>
            <a:ext cx="8784976" cy="994123"/>
          </a:xfrm>
          <a:prstGeom prst="rect">
            <a:avLst/>
          </a:prstGeom>
        </p:spPr>
        <p:txBody>
          <a:bodyPr vert="horz" lIns="0" tIns="0" rIns="0" bIns="0" rtlCol="0" anchor="t" anchorCtr="0">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0" y="1196752"/>
            <a:ext cx="9144000" cy="5661248"/>
          </a:xfrm>
          <a:prstGeom prst="rect">
            <a:avLst/>
          </a:prstGeom>
        </p:spPr>
        <p:txBody>
          <a:bodyPr vert="horz" lIns="72000" tIns="0" rIns="0" bIns="0" rtlCol="0">
            <a:normAutofit/>
          </a:bodyPr>
          <a:lstStyle/>
          <a:p>
            <a:pPr lvl="0"/>
            <a:r>
              <a:rPr lang="en-US" dirty="0" smtClean="0"/>
              <a:t>Click to edit Master text styles</a:t>
            </a:r>
          </a:p>
        </p:txBody>
      </p:sp>
    </p:spTree>
    <p:extLst>
      <p:ext uri="{BB962C8B-B14F-4D97-AF65-F5344CB8AC3E}">
        <p14:creationId xmlns:p14="http://schemas.microsoft.com/office/powerpoint/2010/main" val="33637774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914400" rtl="0" eaLnBrk="1" latinLnBrk="0" hangingPunct="1">
        <a:spcBef>
          <a:spcPct val="0"/>
        </a:spcBef>
        <a:buNone/>
        <a:defRPr sz="5400"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60000" indent="-360000" algn="l" defTabSz="914400" rtl="0" eaLnBrk="1" latinLnBrk="0" hangingPunct="1">
        <a:spcBef>
          <a:spcPct val="20000"/>
        </a:spcBef>
        <a:buClr>
          <a:srgbClr val="FFFF00"/>
        </a:buClr>
        <a:buSzPct val="120000"/>
        <a:buFont typeface="Arial" pitchFamily="34" charset="0"/>
        <a:buChar char="•"/>
        <a:defRPr sz="4000" kern="1200" baseline="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4D114-C5C2-4645-A0B7-509F7F8465CC}" type="datetimeFigureOut">
              <a:rPr lang="en-GB" smtClean="0">
                <a:solidFill>
                  <a:prstClr val="black">
                    <a:tint val="75000"/>
                  </a:prstClr>
                </a:solidFill>
              </a:rPr>
              <a:pPr/>
              <a:t>04/05/2014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C335C-26C5-4F57-8F0D-6678EB125B5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932179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1.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1.png"/><Relationship Id="rId4" Type="http://schemas.openxmlformats.org/officeDocument/2006/relationships/image" Target="../media/image1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a:t>
            </a:r>
            <a:endParaRPr lang="en-GB" dirty="0"/>
          </a:p>
        </p:txBody>
      </p:sp>
      <p:sp>
        <p:nvSpPr>
          <p:cNvPr id="3" name="Content Placeholder 2"/>
          <p:cNvSpPr>
            <a:spLocks noGrp="1"/>
          </p:cNvSpPr>
          <p:nvPr>
            <p:ph idx="1"/>
          </p:nvPr>
        </p:nvSpPr>
        <p:spPr>
          <a:xfrm>
            <a:off x="0" y="1052736"/>
            <a:ext cx="9144000" cy="5805264"/>
          </a:xfrm>
        </p:spPr>
        <p:txBody>
          <a:bodyPr>
            <a:normAutofit lnSpcReduction="10000"/>
          </a:bodyPr>
          <a:lstStyle/>
          <a:p>
            <a:r>
              <a:rPr lang="en-GB" sz="4800" dirty="0" smtClean="0"/>
              <a:t>We are going on a journey or an adventure together</a:t>
            </a:r>
          </a:p>
          <a:p>
            <a:r>
              <a:rPr lang="en-GB" sz="4800" dirty="0" smtClean="0"/>
              <a:t>There are 2 main pathways that we are going to follow</a:t>
            </a:r>
          </a:p>
          <a:p>
            <a:r>
              <a:rPr lang="en-GB" sz="4800" dirty="0" smtClean="0"/>
              <a:t>Pathway of relationship that leads to deeper intimacy with God</a:t>
            </a:r>
          </a:p>
          <a:p>
            <a:r>
              <a:rPr lang="en-GB" sz="4800" dirty="0" smtClean="0"/>
              <a:t>Pathway of responsibility leads to greater kingdom rulership </a:t>
            </a:r>
            <a:endParaRPr lang="en-GB" sz="4800" dirty="0"/>
          </a:p>
        </p:txBody>
      </p:sp>
    </p:spTree>
    <p:extLst>
      <p:ext uri="{BB962C8B-B14F-4D97-AF65-F5344CB8AC3E}">
        <p14:creationId xmlns:p14="http://schemas.microsoft.com/office/powerpoint/2010/main" val="25204768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a:t>
            </a:r>
            <a:endParaRPr lang="en-GB" dirty="0"/>
          </a:p>
        </p:txBody>
      </p:sp>
      <p:sp>
        <p:nvSpPr>
          <p:cNvPr id="3" name="Content Placeholder 2"/>
          <p:cNvSpPr>
            <a:spLocks noGrp="1"/>
          </p:cNvSpPr>
          <p:nvPr>
            <p:ph idx="1"/>
          </p:nvPr>
        </p:nvSpPr>
        <p:spPr>
          <a:xfrm>
            <a:off x="0" y="1052736"/>
            <a:ext cx="9144000" cy="5805264"/>
          </a:xfrm>
        </p:spPr>
        <p:txBody>
          <a:bodyPr>
            <a:normAutofit lnSpcReduction="10000"/>
          </a:bodyPr>
          <a:lstStyle/>
          <a:p>
            <a:r>
              <a:rPr lang="en-GB" dirty="0" smtClean="0"/>
              <a:t>1 </a:t>
            </a:r>
            <a:r>
              <a:rPr lang="en-GB" dirty="0" err="1"/>
              <a:t>T</a:t>
            </a:r>
            <a:r>
              <a:rPr lang="en-GB" dirty="0" err="1" smtClean="0"/>
              <a:t>hes</a:t>
            </a:r>
            <a:r>
              <a:rPr lang="en-GB" dirty="0" smtClean="0"/>
              <a:t> 5:23 </a:t>
            </a:r>
            <a:r>
              <a:rPr lang="en-GB" dirty="0"/>
              <a:t>Now may the God of peace Himself sanctify you entirely; and may </a:t>
            </a:r>
            <a:r>
              <a:rPr lang="en-GB" dirty="0">
                <a:solidFill>
                  <a:srgbClr val="FFFF00"/>
                </a:solidFill>
              </a:rPr>
              <a:t>your spirit and soul and body </a:t>
            </a:r>
            <a:r>
              <a:rPr lang="en-GB" dirty="0"/>
              <a:t>be preserved complete, without blame at the coming of our Lord Jesus Christ</a:t>
            </a:r>
            <a:r>
              <a:rPr lang="en-GB" dirty="0" smtClean="0"/>
              <a:t>.</a:t>
            </a:r>
          </a:p>
          <a:p>
            <a:r>
              <a:rPr lang="en-GB" dirty="0"/>
              <a:t>Gen 1:26 Then God said, “Let Us make man in Our image, according to Our likeness; </a:t>
            </a:r>
            <a:endParaRPr lang="en-GB" dirty="0" smtClean="0"/>
          </a:p>
          <a:p>
            <a:r>
              <a:rPr lang="en-GB" dirty="0" smtClean="0"/>
              <a:t>You are made in the image of God with creative ability and power</a:t>
            </a:r>
            <a:endParaRPr lang="en-GB" dirty="0"/>
          </a:p>
        </p:txBody>
      </p:sp>
    </p:spTree>
    <p:extLst>
      <p:ext uri="{BB962C8B-B14F-4D97-AF65-F5344CB8AC3E}">
        <p14:creationId xmlns:p14="http://schemas.microsoft.com/office/powerpoint/2010/main" val="180129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p:txBody>
          <a:bodyPr>
            <a:normAutofit/>
          </a:bodyPr>
          <a:lstStyle/>
          <a:p>
            <a:r>
              <a:rPr lang="en-GB" dirty="0"/>
              <a:t>But I say unto you, that whosoever </a:t>
            </a:r>
            <a:r>
              <a:rPr lang="en-GB" dirty="0" err="1"/>
              <a:t>looketh</a:t>
            </a:r>
            <a:r>
              <a:rPr lang="en-GB" dirty="0"/>
              <a:t> on a woman to lust after her hath committed adultery with her already in his heart. (Matthew 5: 28</a:t>
            </a:r>
            <a:r>
              <a:rPr lang="en-GB" dirty="0" smtClean="0"/>
              <a:t>)</a:t>
            </a:r>
          </a:p>
          <a:p>
            <a:r>
              <a:rPr lang="en-GB" dirty="0"/>
              <a:t>Imagination is reality to the Lord</a:t>
            </a:r>
            <a:r>
              <a:rPr lang="en-GB" dirty="0" smtClean="0"/>
              <a:t>.</a:t>
            </a:r>
            <a:endParaRPr lang="en-GB" dirty="0"/>
          </a:p>
        </p:txBody>
      </p:sp>
    </p:spTree>
    <p:extLst>
      <p:ext uri="{BB962C8B-B14F-4D97-AF65-F5344CB8AC3E}">
        <p14:creationId xmlns:p14="http://schemas.microsoft.com/office/powerpoint/2010/main" val="219981431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p:txBody>
          <a:bodyPr>
            <a:normAutofit fontScale="62500" lnSpcReduction="20000"/>
          </a:bodyPr>
          <a:lstStyle/>
          <a:p>
            <a:r>
              <a:rPr lang="en-GB" dirty="0"/>
              <a:t>Feeding your Spirit It is the spirit that </a:t>
            </a:r>
            <a:r>
              <a:rPr lang="en-GB" dirty="0" err="1"/>
              <a:t>quickeneth</a:t>
            </a:r>
            <a:r>
              <a:rPr lang="en-GB" dirty="0"/>
              <a:t>; The flesh </a:t>
            </a:r>
            <a:r>
              <a:rPr lang="en-GB" dirty="0" err="1"/>
              <a:t>profiteth</a:t>
            </a:r>
            <a:r>
              <a:rPr lang="en-GB" dirty="0"/>
              <a:t> nothing; The words that I speak unto you, they are spirit and they are life. (John 6: 63) There are the things that should be more obvious, like prayer and Bible study. And other things like church attendance and fellowship as well. These things are a given for Christian life in general, as well as for opening your spiritual eyes. In my own journey, there were several other things that I considered very significant in causing my eyes to open. I’m going to start with perhaps one of the most important things. Testimonies In an atmosphere of testimonies of God’s greatness, anything can happen. Bill Johnson of Bethel Church in Redding, CA, says that the root word of testimony means “to do again.” Testimonies will inspire you to believe for the things you desire. God is no respecter of persons, what He does for another He will do for you. Fellowship with people who love </a:t>
            </a:r>
            <a:r>
              <a:rPr lang="en-GB" dirty="0" smtClean="0"/>
              <a:t>Testimonies</a:t>
            </a:r>
            <a:endParaRPr lang="en-GB" dirty="0"/>
          </a:p>
        </p:txBody>
      </p:sp>
    </p:spTree>
    <p:extLst>
      <p:ext uri="{BB962C8B-B14F-4D97-AF65-F5344CB8AC3E}">
        <p14:creationId xmlns:p14="http://schemas.microsoft.com/office/powerpoint/2010/main" val="56061995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p:txBody>
          <a:bodyPr/>
          <a:lstStyle/>
          <a:p>
            <a:r>
              <a:rPr lang="en-GB" dirty="0" smtClean="0"/>
              <a:t>Fasting</a:t>
            </a:r>
          </a:p>
          <a:p>
            <a:endParaRPr lang="en-GB" dirty="0"/>
          </a:p>
        </p:txBody>
      </p:sp>
    </p:spTree>
    <p:extLst>
      <p:ext uri="{BB962C8B-B14F-4D97-AF65-F5344CB8AC3E}">
        <p14:creationId xmlns:p14="http://schemas.microsoft.com/office/powerpoint/2010/main" val="406263353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p:txBody>
          <a:bodyPr/>
          <a:lstStyle/>
          <a:p>
            <a:endParaRPr lang="en-GB" dirty="0"/>
          </a:p>
        </p:txBody>
      </p:sp>
    </p:spTree>
    <p:extLst>
      <p:ext uri="{BB962C8B-B14F-4D97-AF65-F5344CB8AC3E}">
        <p14:creationId xmlns:p14="http://schemas.microsoft.com/office/powerpoint/2010/main" val="276585831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p:txBody>
          <a:bodyPr/>
          <a:lstStyle/>
          <a:p>
            <a:endParaRPr lang="en-GB" dirty="0"/>
          </a:p>
        </p:txBody>
      </p:sp>
    </p:spTree>
    <p:extLst>
      <p:ext uri="{BB962C8B-B14F-4D97-AF65-F5344CB8AC3E}">
        <p14:creationId xmlns:p14="http://schemas.microsoft.com/office/powerpoint/2010/main" val="260573551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a:t>
            </a:r>
            <a:endParaRPr lang="en-GB" dirty="0"/>
          </a:p>
        </p:txBody>
      </p:sp>
      <p:sp>
        <p:nvSpPr>
          <p:cNvPr id="3" name="Content Placeholder 2"/>
          <p:cNvSpPr>
            <a:spLocks noGrp="1"/>
          </p:cNvSpPr>
          <p:nvPr>
            <p:ph idx="1"/>
          </p:nvPr>
        </p:nvSpPr>
        <p:spPr/>
        <p:txBody>
          <a:bodyPr/>
          <a:lstStyle/>
          <a:p>
            <a:r>
              <a:rPr lang="en-GB" dirty="0" smtClean="0"/>
              <a:t>Language of the spirit</a:t>
            </a:r>
          </a:p>
          <a:p>
            <a:r>
              <a:rPr lang="en-GB" dirty="0" smtClean="0"/>
              <a:t>Flow of thoughts, pictures, words, impressions, perception</a:t>
            </a:r>
          </a:p>
          <a:p>
            <a:r>
              <a:rPr lang="en-GB" dirty="0" smtClean="0"/>
              <a:t>Received and interpreted in our brains</a:t>
            </a:r>
          </a:p>
          <a:p>
            <a:r>
              <a:rPr lang="en-GB" dirty="0" smtClean="0"/>
              <a:t>On the screen of our imagination </a:t>
            </a:r>
            <a:endParaRPr lang="en-GB" dirty="0"/>
          </a:p>
        </p:txBody>
      </p:sp>
    </p:spTree>
    <p:extLst>
      <p:ext uri="{BB962C8B-B14F-4D97-AF65-F5344CB8AC3E}">
        <p14:creationId xmlns:p14="http://schemas.microsoft.com/office/powerpoint/2010/main" val="242677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Preparation 2</a:t>
            </a:r>
            <a:endParaRPr lang="en-GB" dirty="0"/>
          </a:p>
        </p:txBody>
      </p:sp>
      <p:sp>
        <p:nvSpPr>
          <p:cNvPr id="3" name="Content Placeholder 2"/>
          <p:cNvSpPr>
            <a:spLocks noGrp="1"/>
          </p:cNvSpPr>
          <p:nvPr>
            <p:ph idx="1"/>
          </p:nvPr>
        </p:nvSpPr>
        <p:spPr/>
        <p:txBody>
          <a:bodyPr>
            <a:normAutofit fontScale="77500" lnSpcReduction="20000"/>
          </a:bodyPr>
          <a:lstStyle/>
          <a:p>
            <a:r>
              <a:rPr lang="en-GB" dirty="0" smtClean="0"/>
              <a:t>Everyone can have their spiritual eyes and ears open and functioning</a:t>
            </a:r>
          </a:p>
          <a:p>
            <a:r>
              <a:rPr lang="en-GB" dirty="0" err="1"/>
              <a:t>Heb</a:t>
            </a:r>
            <a:r>
              <a:rPr lang="en-GB" dirty="0"/>
              <a:t> 5:12 For though by this time you ought to be teachers, you have need again for someone to teach you the elementary principles of the oracles of God, and you have come to need milk and not solid food. 13 For everyone who partakes only of milk is not accustomed to the word of righteousness, for he is an infant. 14 But solid food is for the mature, who because of practice have their senses trained to discern good and evil.</a:t>
            </a:r>
          </a:p>
          <a:p>
            <a:r>
              <a:rPr lang="en-GB" dirty="0" smtClean="0"/>
              <a:t>Mature grow in this capacity through training and practice</a:t>
            </a:r>
          </a:p>
        </p:txBody>
      </p:sp>
    </p:spTree>
    <p:extLst>
      <p:ext uri="{BB962C8B-B14F-4D97-AF65-F5344CB8AC3E}">
        <p14:creationId xmlns:p14="http://schemas.microsoft.com/office/powerpoint/2010/main" val="142543657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Pathway of Relationship</a:t>
            </a:r>
          </a:p>
        </p:txBody>
      </p:sp>
      <p:sp>
        <p:nvSpPr>
          <p:cNvPr id="3" name="Content Placeholder 2"/>
          <p:cNvSpPr>
            <a:spLocks noGrp="1"/>
          </p:cNvSpPr>
          <p:nvPr>
            <p:ph idx="1"/>
          </p:nvPr>
        </p:nvSpPr>
        <p:spPr>
          <a:xfrm>
            <a:off x="0" y="1052736"/>
            <a:ext cx="9144000" cy="5805264"/>
          </a:xfrm>
        </p:spPr>
        <p:txBody>
          <a:bodyPr>
            <a:normAutofit/>
          </a:bodyPr>
          <a:lstStyle/>
          <a:p>
            <a:r>
              <a:rPr lang="en-GB" dirty="0"/>
              <a:t>Psalms 46:1-3 God is our refuge and strength, A very present help in trouble. Therefore we will not fear, though the earth should change And though the mountains slip into the heart of the sea; Though its waters roar and foam, Though the mountains quake at its swelling pride. Selah</a:t>
            </a:r>
            <a:r>
              <a:rPr lang="en-GB" dirty="0" smtClean="0"/>
              <a:t>. </a:t>
            </a:r>
            <a:endParaRPr lang="en-GB" dirty="0"/>
          </a:p>
        </p:txBody>
      </p:sp>
    </p:spTree>
    <p:extLst>
      <p:ext uri="{BB962C8B-B14F-4D97-AF65-F5344CB8AC3E}">
        <p14:creationId xmlns:p14="http://schemas.microsoft.com/office/powerpoint/2010/main" val="400609968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Pathway of Relationship</a:t>
            </a:r>
          </a:p>
        </p:txBody>
      </p:sp>
      <p:sp>
        <p:nvSpPr>
          <p:cNvPr id="3" name="Content Placeholder 2"/>
          <p:cNvSpPr>
            <a:spLocks noGrp="1"/>
          </p:cNvSpPr>
          <p:nvPr>
            <p:ph idx="1"/>
          </p:nvPr>
        </p:nvSpPr>
        <p:spPr>
          <a:xfrm>
            <a:off x="0" y="1052736"/>
            <a:ext cx="9144000" cy="5805264"/>
          </a:xfrm>
        </p:spPr>
        <p:txBody>
          <a:bodyPr>
            <a:normAutofit lnSpcReduction="10000"/>
          </a:bodyPr>
          <a:lstStyle/>
          <a:p>
            <a:r>
              <a:rPr lang="en-GB" dirty="0"/>
              <a:t>Psalms </a:t>
            </a:r>
            <a:r>
              <a:rPr lang="en-GB" dirty="0" smtClean="0"/>
              <a:t>46:</a:t>
            </a:r>
            <a:r>
              <a:rPr lang="en-GB" dirty="0"/>
              <a:t>4 There is a </a:t>
            </a:r>
            <a:r>
              <a:rPr lang="en-GB" dirty="0">
                <a:solidFill>
                  <a:srgbClr val="FFFF00"/>
                </a:solidFill>
              </a:rPr>
              <a:t>river whose streams </a:t>
            </a:r>
            <a:r>
              <a:rPr lang="en-GB" dirty="0"/>
              <a:t>make glad the city of God, The holy dwelling places of the Most </a:t>
            </a:r>
            <a:r>
              <a:rPr lang="en-GB" dirty="0" smtClean="0"/>
              <a:t>High.5 God </a:t>
            </a:r>
            <a:r>
              <a:rPr lang="en-GB" dirty="0"/>
              <a:t>is in the midst of her, she will not be </a:t>
            </a:r>
            <a:r>
              <a:rPr lang="en-GB" dirty="0" smtClean="0"/>
              <a:t>moved; God </a:t>
            </a:r>
            <a:r>
              <a:rPr lang="en-GB" dirty="0"/>
              <a:t>will help her when morning </a:t>
            </a:r>
            <a:r>
              <a:rPr lang="en-GB" dirty="0" smtClean="0"/>
              <a:t>dawns. 6 </a:t>
            </a:r>
            <a:r>
              <a:rPr lang="en-GB" dirty="0"/>
              <a:t>The nations made an uproar, the kingdoms </a:t>
            </a:r>
            <a:r>
              <a:rPr lang="en-GB" dirty="0" smtClean="0"/>
              <a:t>tottered; He </a:t>
            </a:r>
            <a:r>
              <a:rPr lang="en-GB" dirty="0"/>
              <a:t>raised His voice, the earth </a:t>
            </a:r>
            <a:r>
              <a:rPr lang="en-GB" dirty="0" smtClean="0"/>
              <a:t>melted. 7 </a:t>
            </a:r>
            <a:r>
              <a:rPr lang="en-GB" dirty="0"/>
              <a:t>The Lord of hosts is with </a:t>
            </a:r>
            <a:r>
              <a:rPr lang="en-GB" dirty="0" smtClean="0"/>
              <a:t>us; The </a:t>
            </a:r>
            <a:r>
              <a:rPr lang="en-GB" dirty="0"/>
              <a:t>God of Jacob is our stronghold.  </a:t>
            </a:r>
          </a:p>
        </p:txBody>
      </p:sp>
    </p:spTree>
    <p:extLst>
      <p:ext uri="{BB962C8B-B14F-4D97-AF65-F5344CB8AC3E}">
        <p14:creationId xmlns:p14="http://schemas.microsoft.com/office/powerpoint/2010/main" val="105828938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Pathway of Relationship</a:t>
            </a:r>
          </a:p>
        </p:txBody>
      </p:sp>
      <p:sp>
        <p:nvSpPr>
          <p:cNvPr id="3" name="Content Placeholder 2"/>
          <p:cNvSpPr>
            <a:spLocks noGrp="1"/>
          </p:cNvSpPr>
          <p:nvPr>
            <p:ph idx="1"/>
          </p:nvPr>
        </p:nvSpPr>
        <p:spPr>
          <a:xfrm>
            <a:off x="0" y="1052736"/>
            <a:ext cx="9144000" cy="5805264"/>
          </a:xfrm>
        </p:spPr>
        <p:txBody>
          <a:bodyPr>
            <a:normAutofit/>
          </a:bodyPr>
          <a:lstStyle/>
          <a:p>
            <a:r>
              <a:rPr lang="en-GB" sz="4800" dirty="0"/>
              <a:t>Psalms </a:t>
            </a:r>
            <a:r>
              <a:rPr lang="en-GB" sz="4800" dirty="0" smtClean="0"/>
              <a:t>46:10-11“Be still cease </a:t>
            </a:r>
            <a:r>
              <a:rPr lang="en-GB" sz="4800" dirty="0"/>
              <a:t>striving and know that I am God; I will be exalted among the nations, I will be exalted in the earth." The Lord of hosts is with us; The God of Jacob is our stronghold. Selah</a:t>
            </a:r>
          </a:p>
        </p:txBody>
      </p:sp>
    </p:spTree>
    <p:extLst>
      <p:ext uri="{BB962C8B-B14F-4D97-AF65-F5344CB8AC3E}">
        <p14:creationId xmlns:p14="http://schemas.microsoft.com/office/powerpoint/2010/main" val="12255496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355625" y="0"/>
            <a:ext cx="6432750" cy="6858000"/>
          </a:xfrm>
          <a:prstGeom prst="rect">
            <a:avLst/>
          </a:prstGeom>
        </p:spPr>
      </p:pic>
    </p:spTree>
    <p:extLst>
      <p:ext uri="{BB962C8B-B14F-4D97-AF65-F5344CB8AC3E}">
        <p14:creationId xmlns:p14="http://schemas.microsoft.com/office/powerpoint/2010/main" val="116084493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Pathway of Relationship</a:t>
            </a:r>
          </a:p>
        </p:txBody>
      </p:sp>
      <p:sp>
        <p:nvSpPr>
          <p:cNvPr id="3" name="Content Placeholder 2"/>
          <p:cNvSpPr>
            <a:spLocks noGrp="1"/>
          </p:cNvSpPr>
          <p:nvPr>
            <p:ph idx="1"/>
          </p:nvPr>
        </p:nvSpPr>
        <p:spPr>
          <a:xfrm>
            <a:off x="0" y="1052736"/>
            <a:ext cx="9144000" cy="5805264"/>
          </a:xfrm>
        </p:spPr>
        <p:txBody>
          <a:bodyPr>
            <a:normAutofit lnSpcReduction="10000"/>
          </a:bodyPr>
          <a:lstStyle/>
          <a:p>
            <a:r>
              <a:rPr lang="en-GB" dirty="0"/>
              <a:t>1 Cor 14:31 For you can all prophesy one by one, so that all may learn and all may be exhorted; </a:t>
            </a:r>
          </a:p>
          <a:p>
            <a:r>
              <a:rPr lang="en-GB" dirty="0" smtClean="0"/>
              <a:t>Everyone can prophesy </a:t>
            </a:r>
          </a:p>
          <a:p>
            <a:r>
              <a:rPr lang="en-GB" dirty="0"/>
              <a:t>1 Cor 12:7 But to each one is given the manifestation of the Spirit for the common good</a:t>
            </a:r>
            <a:r>
              <a:rPr lang="en-GB" dirty="0" smtClean="0"/>
              <a:t>. 10 </a:t>
            </a:r>
            <a:r>
              <a:rPr lang="en-GB" dirty="0"/>
              <a:t>to another miraculous powers, to another prophecy, </a:t>
            </a:r>
          </a:p>
          <a:p>
            <a:r>
              <a:rPr lang="en-GB" dirty="0" smtClean="0"/>
              <a:t>Some people have gift of prophecy </a:t>
            </a:r>
          </a:p>
        </p:txBody>
      </p:sp>
    </p:spTree>
    <p:extLst>
      <p:ext uri="{BB962C8B-B14F-4D97-AF65-F5344CB8AC3E}">
        <p14:creationId xmlns:p14="http://schemas.microsoft.com/office/powerpoint/2010/main" val="134586052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Pathway of Relationship</a:t>
            </a:r>
          </a:p>
        </p:txBody>
      </p:sp>
      <p:sp>
        <p:nvSpPr>
          <p:cNvPr id="3" name="Content Placeholder 2"/>
          <p:cNvSpPr>
            <a:spLocks noGrp="1"/>
          </p:cNvSpPr>
          <p:nvPr>
            <p:ph idx="1"/>
          </p:nvPr>
        </p:nvSpPr>
        <p:spPr>
          <a:xfrm>
            <a:off x="0" y="1052736"/>
            <a:ext cx="9144000" cy="5805264"/>
          </a:xfrm>
        </p:spPr>
        <p:txBody>
          <a:bodyPr/>
          <a:lstStyle/>
          <a:p>
            <a:r>
              <a:rPr lang="en-GB" dirty="0" err="1"/>
              <a:t>Eph</a:t>
            </a:r>
            <a:r>
              <a:rPr lang="en-GB" dirty="0"/>
              <a:t> 4:11 And He gave some as apostles, and some as prophets, and some as evangelists, and some as pastors and teachers, 12 for the equipping of the saints for the work of service, to the building up of the body of Christ; </a:t>
            </a:r>
          </a:p>
          <a:p>
            <a:r>
              <a:rPr lang="en-GB" dirty="0" smtClean="0"/>
              <a:t>Some people will be call to the office of prophet</a:t>
            </a:r>
          </a:p>
          <a:p>
            <a:endParaRPr lang="en-GB" dirty="0"/>
          </a:p>
        </p:txBody>
      </p:sp>
    </p:spTree>
    <p:extLst>
      <p:ext uri="{BB962C8B-B14F-4D97-AF65-F5344CB8AC3E}">
        <p14:creationId xmlns:p14="http://schemas.microsoft.com/office/powerpoint/2010/main" val="338756211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Pathway of Relationship</a:t>
            </a:r>
          </a:p>
        </p:txBody>
      </p:sp>
      <p:sp>
        <p:nvSpPr>
          <p:cNvPr id="3" name="Content Placeholder 2"/>
          <p:cNvSpPr>
            <a:spLocks noGrp="1"/>
          </p:cNvSpPr>
          <p:nvPr>
            <p:ph idx="1"/>
          </p:nvPr>
        </p:nvSpPr>
        <p:spPr/>
        <p:txBody>
          <a:bodyPr/>
          <a:lstStyle/>
          <a:p>
            <a:r>
              <a:rPr lang="en-GB" dirty="0" err="1"/>
              <a:t>Heb</a:t>
            </a:r>
            <a:r>
              <a:rPr lang="en-GB" dirty="0"/>
              <a:t> 5:14 But solid food is for the mature, who because of practice have their senses trained to discern good and </a:t>
            </a:r>
            <a:r>
              <a:rPr lang="en-GB" dirty="0" smtClean="0"/>
              <a:t>evil</a:t>
            </a:r>
            <a:endParaRPr lang="en-GB" dirty="0"/>
          </a:p>
          <a:p>
            <a:r>
              <a:rPr lang="en-GB" dirty="0" smtClean="0"/>
              <a:t>Faith level discernment Distinguishing or discerning spirits 1 Cor 12:10</a:t>
            </a:r>
          </a:p>
          <a:p>
            <a:r>
              <a:rPr lang="en-GB" dirty="0" smtClean="0"/>
              <a:t>Office of seer </a:t>
            </a:r>
            <a:r>
              <a:rPr lang="en-GB" dirty="0" err="1" smtClean="0"/>
              <a:t>Eph</a:t>
            </a:r>
            <a:r>
              <a:rPr lang="en-GB" dirty="0" smtClean="0"/>
              <a:t> 4:11-13</a:t>
            </a:r>
          </a:p>
          <a:p>
            <a:endParaRPr lang="en-GB" dirty="0" smtClean="0"/>
          </a:p>
          <a:p>
            <a:endParaRPr lang="en-GB" dirty="0"/>
          </a:p>
        </p:txBody>
      </p:sp>
    </p:spTree>
    <p:extLst>
      <p:ext uri="{BB962C8B-B14F-4D97-AF65-F5344CB8AC3E}">
        <p14:creationId xmlns:p14="http://schemas.microsoft.com/office/powerpoint/2010/main" val="52405541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Pathway of Relationship</a:t>
            </a:r>
          </a:p>
        </p:txBody>
      </p:sp>
      <p:sp>
        <p:nvSpPr>
          <p:cNvPr id="3" name="Content Placeholder 2"/>
          <p:cNvSpPr>
            <a:spLocks noGrp="1"/>
          </p:cNvSpPr>
          <p:nvPr>
            <p:ph idx="1"/>
          </p:nvPr>
        </p:nvSpPr>
        <p:spPr/>
        <p:txBody>
          <a:bodyPr>
            <a:normAutofit fontScale="77500" lnSpcReduction="20000"/>
          </a:bodyPr>
          <a:lstStyle/>
          <a:p>
            <a:r>
              <a:rPr lang="en-GB" dirty="0" smtClean="0"/>
              <a:t>Everyone can have their spiritual eyes and ears open and functioning</a:t>
            </a:r>
          </a:p>
          <a:p>
            <a:r>
              <a:rPr lang="en-GB" dirty="0" err="1"/>
              <a:t>Heb</a:t>
            </a:r>
            <a:r>
              <a:rPr lang="en-GB" dirty="0"/>
              <a:t> 5:12 For though by this time you ought to be teachers, you have need again for someone to teach you the elementary principles of the oracles of God, and you have come to need milk and not solid food. 13 For everyone who partakes only of milk is not accustomed to the word of righteousness, for he is an infant. 14 But solid food is for the mature, who because of practice have their senses trained to discern good and evil.</a:t>
            </a:r>
          </a:p>
          <a:p>
            <a:r>
              <a:rPr lang="en-GB" dirty="0" smtClean="0"/>
              <a:t>Mature grow in this capacity through training and practice</a:t>
            </a:r>
          </a:p>
          <a:p>
            <a:endParaRPr lang="en-GB" dirty="0"/>
          </a:p>
        </p:txBody>
      </p:sp>
    </p:spTree>
    <p:extLst>
      <p:ext uri="{BB962C8B-B14F-4D97-AF65-F5344CB8AC3E}">
        <p14:creationId xmlns:p14="http://schemas.microsoft.com/office/powerpoint/2010/main" val="365198371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Pathway of Relationship</a:t>
            </a:r>
          </a:p>
        </p:txBody>
      </p:sp>
      <p:sp>
        <p:nvSpPr>
          <p:cNvPr id="3" name="Content Placeholder 2"/>
          <p:cNvSpPr>
            <a:spLocks noGrp="1"/>
          </p:cNvSpPr>
          <p:nvPr>
            <p:ph idx="1"/>
          </p:nvPr>
        </p:nvSpPr>
        <p:spPr/>
        <p:txBody>
          <a:bodyPr>
            <a:normAutofit fontScale="85000" lnSpcReduction="20000"/>
          </a:bodyPr>
          <a:lstStyle/>
          <a:p>
            <a:r>
              <a:rPr lang="en-GB" dirty="0" err="1"/>
              <a:t>Eph</a:t>
            </a:r>
            <a:r>
              <a:rPr lang="en-GB" dirty="0"/>
              <a:t> 1:15 For this reason I too, having heard of the faith in the Lord Jesus which exists among you and your love for all the saints, 16 do not cease giving thanks for you, while making mention of you in my prayers; 17 that the God of our Lord Jesus Christ, the Father of glory, may give to you a spirit of wisdom and of revelation in the knowledge of Him. 18 I pray that the eyes of your heart may be enlightened, so that you will know what is the hope of His calling, what are the riches of the glory of His inheritance in the saints,</a:t>
            </a:r>
          </a:p>
          <a:p>
            <a:r>
              <a:rPr lang="en-GB" dirty="0" smtClean="0"/>
              <a:t>Eyes of heart opened</a:t>
            </a:r>
          </a:p>
        </p:txBody>
      </p:sp>
    </p:spTree>
    <p:extLst>
      <p:ext uri="{BB962C8B-B14F-4D97-AF65-F5344CB8AC3E}">
        <p14:creationId xmlns:p14="http://schemas.microsoft.com/office/powerpoint/2010/main" val="223400233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Pathway of Relationship</a:t>
            </a:r>
          </a:p>
        </p:txBody>
      </p:sp>
      <p:sp>
        <p:nvSpPr>
          <p:cNvPr id="3" name="Content Placeholder 2"/>
          <p:cNvSpPr>
            <a:spLocks noGrp="1"/>
          </p:cNvSpPr>
          <p:nvPr>
            <p:ph idx="1"/>
          </p:nvPr>
        </p:nvSpPr>
        <p:spPr/>
        <p:txBody>
          <a:bodyPr>
            <a:normAutofit fontScale="85000" lnSpcReduction="20000"/>
          </a:bodyPr>
          <a:lstStyle/>
          <a:p>
            <a:r>
              <a:rPr lang="en-GB" dirty="0" smtClean="0"/>
              <a:t>2 </a:t>
            </a:r>
            <a:r>
              <a:rPr lang="en-GB" dirty="0"/>
              <a:t>Kings </a:t>
            </a:r>
            <a:r>
              <a:rPr lang="en-GB" dirty="0" smtClean="0"/>
              <a:t>6:15 </a:t>
            </a:r>
            <a:r>
              <a:rPr lang="en-GB" dirty="0"/>
              <a:t>Now when the attendant of the man of God had risen early and gone out, behold, an army with horses and chariots was circling the city. And his servant said to him, “Alas, my master! </a:t>
            </a:r>
            <a:r>
              <a:rPr lang="en-GB" dirty="0" smtClean="0"/>
              <a:t>What </a:t>
            </a:r>
            <a:r>
              <a:rPr lang="en-GB" dirty="0"/>
              <a:t>shall we do?” 16 So he </a:t>
            </a:r>
            <a:r>
              <a:rPr lang="en-GB" dirty="0" smtClean="0"/>
              <a:t>answered</a:t>
            </a:r>
            <a:r>
              <a:rPr lang="en-GB" dirty="0"/>
              <a:t>, “Do not fear, for those who are with us are more than those who are with them.” 17 Then Elisha prayed and said, “O Lord, I pray, open his eyes that he may see.” And the Lord opened the servant’s eyes and he saw; and behold, the mountain was full of horses and chariots of fire all around Elisha. </a:t>
            </a:r>
            <a:endParaRPr lang="en-GB" dirty="0" smtClean="0"/>
          </a:p>
          <a:p>
            <a:r>
              <a:rPr lang="en-GB" dirty="0" smtClean="0"/>
              <a:t>Pray </a:t>
            </a:r>
            <a:r>
              <a:rPr lang="en-GB" dirty="0"/>
              <a:t>for open spiritual eyes </a:t>
            </a:r>
          </a:p>
          <a:p>
            <a:endParaRPr lang="en-GB" dirty="0" smtClean="0"/>
          </a:p>
          <a:p>
            <a:endParaRPr lang="en-GB" dirty="0"/>
          </a:p>
        </p:txBody>
      </p:sp>
    </p:spTree>
    <p:extLst>
      <p:ext uri="{BB962C8B-B14F-4D97-AF65-F5344CB8AC3E}">
        <p14:creationId xmlns:p14="http://schemas.microsoft.com/office/powerpoint/2010/main" val="86097597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Pathway of Relationship</a:t>
            </a:r>
          </a:p>
        </p:txBody>
      </p:sp>
      <p:sp>
        <p:nvSpPr>
          <p:cNvPr id="3" name="Content Placeholder 2"/>
          <p:cNvSpPr>
            <a:spLocks noGrp="1"/>
          </p:cNvSpPr>
          <p:nvPr>
            <p:ph idx="1"/>
          </p:nvPr>
        </p:nvSpPr>
        <p:spPr/>
        <p:txBody>
          <a:bodyPr>
            <a:normAutofit fontScale="92500" lnSpcReduction="20000"/>
          </a:bodyPr>
          <a:lstStyle/>
          <a:p>
            <a:r>
              <a:rPr lang="en-GB" dirty="0"/>
              <a:t>Rev 3:17 Because you say, “I am rich, and have become wealthy, and have need of nothing,” and you do not know that you are wretched and miserable and poor and blind and naked, 18 I advise you to buy from Me gold refined by fire so that you may become rich, and white garments so that you may clothe yourself, and that the shame of your nakedness will not be revealed; and eye salve to anoint your eyes so that you may see</a:t>
            </a:r>
          </a:p>
          <a:p>
            <a:r>
              <a:rPr lang="en-GB" dirty="0" smtClean="0"/>
              <a:t>Spiritual eyes opened </a:t>
            </a:r>
          </a:p>
        </p:txBody>
      </p:sp>
    </p:spTree>
    <p:extLst>
      <p:ext uri="{BB962C8B-B14F-4D97-AF65-F5344CB8AC3E}">
        <p14:creationId xmlns:p14="http://schemas.microsoft.com/office/powerpoint/2010/main" val="202556234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Pathway of Relationship</a:t>
            </a:r>
          </a:p>
        </p:txBody>
      </p:sp>
      <p:sp>
        <p:nvSpPr>
          <p:cNvPr id="3" name="Content Placeholder 2"/>
          <p:cNvSpPr>
            <a:spLocks noGrp="1"/>
          </p:cNvSpPr>
          <p:nvPr>
            <p:ph idx="1"/>
          </p:nvPr>
        </p:nvSpPr>
        <p:spPr/>
        <p:txBody>
          <a:bodyPr>
            <a:normAutofit/>
          </a:bodyPr>
          <a:lstStyle/>
          <a:p>
            <a:r>
              <a:rPr lang="en-GB" dirty="0"/>
              <a:t>Luke 4:18 18 “The Spirit of the Lord is upon </a:t>
            </a:r>
            <a:r>
              <a:rPr lang="en-GB" dirty="0" smtClean="0"/>
              <a:t>Me, Because </a:t>
            </a:r>
            <a:r>
              <a:rPr lang="en-GB" dirty="0"/>
              <a:t>He anointed Me to preach the gospel to the </a:t>
            </a:r>
            <a:r>
              <a:rPr lang="en-GB" dirty="0" smtClean="0"/>
              <a:t>poor. He </a:t>
            </a:r>
            <a:r>
              <a:rPr lang="en-GB" dirty="0"/>
              <a:t>has sent Me to proclaim release to the </a:t>
            </a:r>
            <a:r>
              <a:rPr lang="en-GB" dirty="0" smtClean="0"/>
              <a:t>captives, And </a:t>
            </a:r>
            <a:r>
              <a:rPr lang="en-GB" dirty="0"/>
              <a:t>recovery of sight to the </a:t>
            </a:r>
            <a:r>
              <a:rPr lang="en-GB" dirty="0" smtClean="0"/>
              <a:t>blind, To </a:t>
            </a:r>
            <a:r>
              <a:rPr lang="en-GB" dirty="0"/>
              <a:t>set free those who are oppressed,</a:t>
            </a:r>
          </a:p>
          <a:p>
            <a:r>
              <a:rPr lang="en-GB" dirty="0" smtClean="0"/>
              <a:t>Recovering sight to blind</a:t>
            </a:r>
          </a:p>
          <a:p>
            <a:endParaRPr lang="en-GB" dirty="0"/>
          </a:p>
        </p:txBody>
      </p:sp>
    </p:spTree>
    <p:extLst>
      <p:ext uri="{BB962C8B-B14F-4D97-AF65-F5344CB8AC3E}">
        <p14:creationId xmlns:p14="http://schemas.microsoft.com/office/powerpoint/2010/main" val="202378933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Pathway of Relationship</a:t>
            </a:r>
          </a:p>
        </p:txBody>
      </p:sp>
      <p:sp>
        <p:nvSpPr>
          <p:cNvPr id="3" name="Content Placeholder 2"/>
          <p:cNvSpPr>
            <a:spLocks noGrp="1"/>
          </p:cNvSpPr>
          <p:nvPr>
            <p:ph idx="1"/>
          </p:nvPr>
        </p:nvSpPr>
        <p:spPr/>
        <p:txBody>
          <a:bodyPr>
            <a:normAutofit fontScale="85000" lnSpcReduction="20000"/>
          </a:bodyPr>
          <a:lstStyle/>
          <a:p>
            <a:r>
              <a:rPr lang="en-GB" dirty="0" smtClean="0"/>
              <a:t>Matt </a:t>
            </a:r>
            <a:r>
              <a:rPr lang="en-GB" dirty="0"/>
              <a:t>7:1 “Do not judge so that you will not be judged. 2 For in the way you judge, you will be judged; and [a]by your standard of measure, it will be measured to you. 3 Why do you look at the speck that is in your brother’s eye, but do not notice the log that is in your own eye? 4 Or how [b]can you say to your brother, ‘Let me take the speck out of your eye,’ and behold, the log is in your own eye? 5 You hypocrite, first take the log out of your own eye, and then you will see clearly to take the speck out of your brother’s eye</a:t>
            </a:r>
            <a:r>
              <a:rPr lang="en-GB" dirty="0" smtClean="0"/>
              <a:t>.</a:t>
            </a:r>
            <a:r>
              <a:rPr lang="en-GB" dirty="0"/>
              <a:t> </a:t>
            </a:r>
            <a:endParaRPr lang="en-GB" dirty="0" smtClean="0"/>
          </a:p>
          <a:p>
            <a:r>
              <a:rPr lang="en-GB" dirty="0" smtClean="0"/>
              <a:t>See </a:t>
            </a:r>
            <a:r>
              <a:rPr lang="en-GB" dirty="0"/>
              <a:t>world through eyes of our heart </a:t>
            </a:r>
          </a:p>
          <a:p>
            <a:endParaRPr lang="en-GB" dirty="0" smtClean="0"/>
          </a:p>
        </p:txBody>
      </p:sp>
    </p:spTree>
    <p:extLst>
      <p:ext uri="{BB962C8B-B14F-4D97-AF65-F5344CB8AC3E}">
        <p14:creationId xmlns:p14="http://schemas.microsoft.com/office/powerpoint/2010/main" val="61812599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p:txBody>
          <a:bodyPr>
            <a:normAutofit fontScale="92500" lnSpcReduction="20000"/>
          </a:bodyPr>
          <a:lstStyle/>
          <a:p>
            <a:r>
              <a:rPr lang="en-GB" dirty="0"/>
              <a:t>1 John 2:9 The one who says he is in the Light and yet hates his brother is in the darkness until now. 10 The one who loves his brother abides in the Light and there is no cause for stumbling in him. 11 But the one who hates his brother is in the darkness and walks in the darkness, and does not know where he is going because the darkness has blinded his eyes.</a:t>
            </a:r>
          </a:p>
          <a:p>
            <a:r>
              <a:rPr lang="en-GB" dirty="0" smtClean="0"/>
              <a:t>Hate &amp; unforgiveness blinds our spiritual sight</a:t>
            </a:r>
          </a:p>
        </p:txBody>
      </p:sp>
    </p:spTree>
    <p:extLst>
      <p:ext uri="{BB962C8B-B14F-4D97-AF65-F5344CB8AC3E}">
        <p14:creationId xmlns:p14="http://schemas.microsoft.com/office/powerpoint/2010/main" val="893873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9" y="0"/>
            <a:ext cx="9144000" cy="6858000"/>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0"/>
            <a:ext cx="9295061" cy="6858000"/>
          </a:xfrm>
          <a:prstGeom prst="rect">
            <a:avLst/>
          </a:prstGeom>
        </p:spPr>
      </p:pic>
    </p:spTree>
    <p:extLst>
      <p:ext uri="{BB962C8B-B14F-4D97-AF65-F5344CB8AC3E}">
        <p14:creationId xmlns:p14="http://schemas.microsoft.com/office/powerpoint/2010/main" val="7907022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p:txBody>
          <a:bodyPr>
            <a:normAutofit fontScale="92500" lnSpcReduction="10000"/>
          </a:bodyPr>
          <a:lstStyle/>
          <a:p>
            <a:r>
              <a:rPr lang="en-GB" dirty="0"/>
              <a:t>1 </a:t>
            </a:r>
            <a:r>
              <a:rPr lang="en-GB" dirty="0" err="1"/>
              <a:t>Chron</a:t>
            </a:r>
            <a:r>
              <a:rPr lang="en-GB" dirty="0"/>
              <a:t> 29:29 Now the acts of King David, from first to last, are written in the chronicles of Samuel the seer, in the chronicles of Nathan the prophet and in the chronicles of Gad the seer, </a:t>
            </a:r>
          </a:p>
          <a:p>
            <a:r>
              <a:rPr lang="en-GB" dirty="0" smtClean="0"/>
              <a:t>Seers &amp; Prophets Same gift calling receive revelation differently</a:t>
            </a:r>
          </a:p>
          <a:p>
            <a:r>
              <a:rPr lang="en-GB" dirty="0" smtClean="0"/>
              <a:t>Seers operate in dreams, visions pictures - see</a:t>
            </a:r>
          </a:p>
          <a:p>
            <a:r>
              <a:rPr lang="en-GB" dirty="0" smtClean="0"/>
              <a:t>Prophets operate in a flow of words - hear</a:t>
            </a:r>
            <a:endParaRPr lang="en-GB" dirty="0"/>
          </a:p>
        </p:txBody>
      </p:sp>
    </p:spTree>
    <p:extLst>
      <p:ext uri="{BB962C8B-B14F-4D97-AF65-F5344CB8AC3E}">
        <p14:creationId xmlns:p14="http://schemas.microsoft.com/office/powerpoint/2010/main" val="410039991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lstStyle/>
          <a:p>
            <a:r>
              <a:rPr lang="en-GB" dirty="0" smtClean="0"/>
              <a:t>Unseen realm</a:t>
            </a:r>
          </a:p>
          <a:p>
            <a:r>
              <a:rPr lang="en-GB" dirty="0"/>
              <a:t>2 Cor 4:18 So we fix our eyes not on what is seen, but on what is unseen, since what is seen is temporary, but what is unseen is eternal</a:t>
            </a:r>
            <a:r>
              <a:rPr lang="en-GB" dirty="0" smtClean="0"/>
              <a:t>.</a:t>
            </a:r>
          </a:p>
          <a:p>
            <a:r>
              <a:rPr lang="en-GB" dirty="0" smtClean="0"/>
              <a:t>Seen physical realm – unseen spiritual realm around us</a:t>
            </a:r>
          </a:p>
          <a:p>
            <a:r>
              <a:rPr lang="en-GB" dirty="0" smtClean="0"/>
              <a:t>Eternal heavenly realms – real realm</a:t>
            </a:r>
          </a:p>
          <a:p>
            <a:endParaRPr lang="en-GB" dirty="0" smtClean="0"/>
          </a:p>
          <a:p>
            <a:endParaRPr lang="en-GB" dirty="0"/>
          </a:p>
        </p:txBody>
      </p:sp>
    </p:spTree>
    <p:extLst>
      <p:ext uri="{BB962C8B-B14F-4D97-AF65-F5344CB8AC3E}">
        <p14:creationId xmlns:p14="http://schemas.microsoft.com/office/powerpoint/2010/main" val="376898312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normAutofit/>
          </a:bodyPr>
          <a:lstStyle/>
          <a:p>
            <a:r>
              <a:rPr lang="en-GB" dirty="0" smtClean="0"/>
              <a:t>Gift of distinguishing of spirits</a:t>
            </a:r>
          </a:p>
          <a:p>
            <a:r>
              <a:rPr lang="en-GB" dirty="0" smtClean="0"/>
              <a:t>Judgement and discernment</a:t>
            </a:r>
          </a:p>
          <a:p>
            <a:r>
              <a:rPr lang="en-GB" dirty="0" err="1" smtClean="0"/>
              <a:t>Anakrino</a:t>
            </a:r>
            <a:r>
              <a:rPr lang="en-GB" dirty="0" smtClean="0"/>
              <a:t> ability to distinguish</a:t>
            </a:r>
          </a:p>
          <a:p>
            <a:r>
              <a:rPr lang="en-GB" dirty="0" smtClean="0"/>
              <a:t>1 </a:t>
            </a:r>
            <a:r>
              <a:rPr lang="en-GB" dirty="0"/>
              <a:t>Cor 2:14 But a natural man does not accept the things of the Spirit of God, for they are foolishness to him; and he cannot understand them, because they are spiritually appraised</a:t>
            </a:r>
            <a:r>
              <a:rPr lang="en-GB" dirty="0" smtClean="0"/>
              <a:t>.</a:t>
            </a:r>
          </a:p>
        </p:txBody>
      </p:sp>
    </p:spTree>
    <p:extLst>
      <p:ext uri="{BB962C8B-B14F-4D97-AF65-F5344CB8AC3E}">
        <p14:creationId xmlns:p14="http://schemas.microsoft.com/office/powerpoint/2010/main" val="11984861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lstStyle/>
          <a:p>
            <a:r>
              <a:rPr lang="en-GB" dirty="0" err="1"/>
              <a:t>Dokimazo</a:t>
            </a:r>
            <a:r>
              <a:rPr lang="en-GB" dirty="0"/>
              <a:t> to test or prove</a:t>
            </a:r>
          </a:p>
          <a:p>
            <a:r>
              <a:rPr lang="en-GB" dirty="0"/>
              <a:t>Luke 12:56 You hypocrites! You know how to </a:t>
            </a:r>
            <a:r>
              <a:rPr lang="en-GB" dirty="0" err="1"/>
              <a:t>analyze</a:t>
            </a:r>
            <a:r>
              <a:rPr lang="en-GB" dirty="0"/>
              <a:t> the appearance of the earth and the sky, but why do you not </a:t>
            </a:r>
            <a:r>
              <a:rPr lang="en-GB" dirty="0" err="1"/>
              <a:t>analyze</a:t>
            </a:r>
            <a:r>
              <a:rPr lang="en-GB" dirty="0"/>
              <a:t> this present time</a:t>
            </a:r>
            <a:r>
              <a:rPr lang="en-GB" dirty="0" smtClean="0"/>
              <a:t>?</a:t>
            </a:r>
          </a:p>
          <a:p>
            <a:r>
              <a:rPr lang="en-GB" dirty="0" smtClean="0"/>
              <a:t>1 John 4:1 test the spirits</a:t>
            </a:r>
          </a:p>
          <a:p>
            <a:r>
              <a:rPr lang="en-GB" dirty="0" smtClean="0"/>
              <a:t>1 </a:t>
            </a:r>
            <a:r>
              <a:rPr lang="en-GB" dirty="0" err="1" smtClean="0"/>
              <a:t>Thes</a:t>
            </a:r>
            <a:r>
              <a:rPr lang="en-GB" dirty="0" smtClean="0"/>
              <a:t> 5:21 judge prophecies</a:t>
            </a:r>
          </a:p>
          <a:p>
            <a:endParaRPr lang="en-GB" dirty="0"/>
          </a:p>
        </p:txBody>
      </p:sp>
    </p:spTree>
    <p:extLst>
      <p:ext uri="{BB962C8B-B14F-4D97-AF65-F5344CB8AC3E}">
        <p14:creationId xmlns:p14="http://schemas.microsoft.com/office/powerpoint/2010/main" val="101269050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lstStyle/>
          <a:p>
            <a:r>
              <a:rPr lang="en-GB" dirty="0" err="1" smtClean="0"/>
              <a:t>Krino</a:t>
            </a:r>
            <a:r>
              <a:rPr lang="en-GB" dirty="0" smtClean="0"/>
              <a:t> condemn</a:t>
            </a:r>
          </a:p>
          <a:p>
            <a:r>
              <a:rPr lang="en-GB" dirty="0"/>
              <a:t>Matt 7: “Do not judge so that you will not be judged. 2 For in the way you judge, you will be judged; and by your standard of measure, it will be measured to you</a:t>
            </a:r>
            <a:r>
              <a:rPr lang="en-GB" dirty="0" smtClean="0"/>
              <a:t>.</a:t>
            </a:r>
          </a:p>
          <a:p>
            <a:r>
              <a:rPr lang="en-GB" dirty="0"/>
              <a:t>John 7:24 Do not judge according to appearance, but judge with righteous judgment.”</a:t>
            </a:r>
          </a:p>
          <a:p>
            <a:endParaRPr lang="en-GB" dirty="0"/>
          </a:p>
        </p:txBody>
      </p:sp>
    </p:spTree>
    <p:extLst>
      <p:ext uri="{BB962C8B-B14F-4D97-AF65-F5344CB8AC3E}">
        <p14:creationId xmlns:p14="http://schemas.microsoft.com/office/powerpoint/2010/main" val="69267540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lstStyle/>
          <a:p>
            <a:r>
              <a:rPr lang="en-GB" dirty="0" smtClean="0"/>
              <a:t>Not the gift of criticism</a:t>
            </a:r>
          </a:p>
          <a:p>
            <a:r>
              <a:rPr lang="en-GB" dirty="0" smtClean="0"/>
              <a:t>Not the gift of suspicion</a:t>
            </a:r>
          </a:p>
          <a:p>
            <a:r>
              <a:rPr lang="en-GB" dirty="0" smtClean="0"/>
              <a:t>Not the gift of manipulation</a:t>
            </a:r>
          </a:p>
          <a:p>
            <a:r>
              <a:rPr lang="en-GB" dirty="0" smtClean="0"/>
              <a:t>Not the gift of condemnation</a:t>
            </a:r>
          </a:p>
          <a:p>
            <a:endParaRPr lang="en-GB" dirty="0"/>
          </a:p>
        </p:txBody>
      </p:sp>
    </p:spTree>
    <p:extLst>
      <p:ext uri="{BB962C8B-B14F-4D97-AF65-F5344CB8AC3E}">
        <p14:creationId xmlns:p14="http://schemas.microsoft.com/office/powerpoint/2010/main" val="249886690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lstStyle/>
          <a:p>
            <a:r>
              <a:rPr lang="en-GB" dirty="0" smtClean="0"/>
              <a:t>Agreement with bible truth</a:t>
            </a:r>
          </a:p>
          <a:p>
            <a:r>
              <a:rPr lang="en-GB" dirty="0" smtClean="0"/>
              <a:t>Outward fruit matt 7:15-16 gal 5:22-23</a:t>
            </a:r>
          </a:p>
          <a:p>
            <a:r>
              <a:rPr lang="en-GB" dirty="0" smtClean="0"/>
              <a:t>Anointing guides to the truth 1 john 2:20, 26-27</a:t>
            </a:r>
          </a:p>
          <a:p>
            <a:r>
              <a:rPr lang="en-GB" dirty="0" smtClean="0"/>
              <a:t>Peace as our guide or umpire col 3:15</a:t>
            </a:r>
          </a:p>
          <a:p>
            <a:r>
              <a:rPr lang="en-GB" dirty="0" smtClean="0"/>
              <a:t>Ways and nature of God </a:t>
            </a:r>
            <a:r>
              <a:rPr lang="en-GB" dirty="0" err="1" smtClean="0"/>
              <a:t>psa</a:t>
            </a:r>
            <a:r>
              <a:rPr lang="en-GB" dirty="0" smtClean="0"/>
              <a:t> 103:2-7</a:t>
            </a:r>
          </a:p>
          <a:p>
            <a:endParaRPr lang="en-GB" dirty="0" smtClean="0"/>
          </a:p>
          <a:p>
            <a:endParaRPr lang="en-GB" dirty="0" smtClean="0"/>
          </a:p>
          <a:p>
            <a:endParaRPr lang="en-GB" dirty="0"/>
          </a:p>
        </p:txBody>
      </p:sp>
    </p:spTree>
    <p:extLst>
      <p:ext uri="{BB962C8B-B14F-4D97-AF65-F5344CB8AC3E}">
        <p14:creationId xmlns:p14="http://schemas.microsoft.com/office/powerpoint/2010/main" val="203070805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256565209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normAutofit lnSpcReduction="10000"/>
          </a:bodyPr>
          <a:lstStyle/>
          <a:p>
            <a:r>
              <a:rPr lang="en-GB" dirty="0"/>
              <a:t>John </a:t>
            </a:r>
            <a:r>
              <a:rPr lang="en-GB" dirty="0" smtClean="0"/>
              <a:t>4:</a:t>
            </a:r>
            <a:r>
              <a:rPr lang="en-GB" dirty="0"/>
              <a:t>10 Jesus answered and said to her, “If you knew the gift of God, and who it is who says to you, ‘Give Me a drink,’ you would have asked Him, and He would have given you living water.” </a:t>
            </a:r>
            <a:r>
              <a:rPr lang="en-GB" dirty="0" smtClean="0"/>
              <a:t>11 </a:t>
            </a:r>
            <a:r>
              <a:rPr lang="en-GB" dirty="0"/>
              <a:t>She *said to Him, “Sir, You have nothing to draw with and the well is deep; where then do You get that living water? 12 You are not greater than our father Jacob, are You, who gave us the well</a:t>
            </a:r>
            <a:r>
              <a:rPr lang="en-GB" dirty="0" smtClean="0"/>
              <a:t>…</a:t>
            </a:r>
            <a:endParaRPr lang="en-GB" dirty="0"/>
          </a:p>
        </p:txBody>
      </p:sp>
    </p:spTree>
    <p:extLst>
      <p:ext uri="{BB962C8B-B14F-4D97-AF65-F5344CB8AC3E}">
        <p14:creationId xmlns:p14="http://schemas.microsoft.com/office/powerpoint/2010/main" val="60583546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normAutofit/>
          </a:bodyPr>
          <a:lstStyle/>
          <a:p>
            <a:r>
              <a:rPr lang="en-GB" dirty="0"/>
              <a:t>John </a:t>
            </a:r>
            <a:r>
              <a:rPr lang="en-GB" dirty="0" smtClean="0"/>
              <a:t>4:13 </a:t>
            </a:r>
            <a:r>
              <a:rPr lang="en-GB" dirty="0"/>
              <a:t>Jesus answered and said to her, “Everyone who drinks of this water will thirst again; 14 but whoever drinks of the water that I will give him shall never thirst; but the water that I will give him will become in him a well of water springing up to eternal life.”</a:t>
            </a:r>
          </a:p>
        </p:txBody>
      </p:sp>
    </p:spTree>
    <p:extLst>
      <p:ext uri="{BB962C8B-B14F-4D97-AF65-F5344CB8AC3E}">
        <p14:creationId xmlns:p14="http://schemas.microsoft.com/office/powerpoint/2010/main" val="40423341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178009201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normAutofit fontScale="92500"/>
          </a:bodyPr>
          <a:lstStyle/>
          <a:p>
            <a:r>
              <a:rPr lang="en-GB" dirty="0"/>
              <a:t>John 7:37 Now on the last day, the great day of the feast, Jesus stood and cried out, saying, “If anyone is thirsty, let him come to Me and drink. 38 He who believes in Me, as the Scripture said, ‘From his innermost being will flow rivers of living water.’” 39 But this He spoke of the Spirit, whom those who believed in Him were to receive; for the Spirit was not yet given, because Jesus was not yet glorified.</a:t>
            </a:r>
          </a:p>
        </p:txBody>
      </p:sp>
    </p:spTree>
    <p:extLst>
      <p:ext uri="{BB962C8B-B14F-4D97-AF65-F5344CB8AC3E}">
        <p14:creationId xmlns:p14="http://schemas.microsoft.com/office/powerpoint/2010/main" val="356869718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normAutofit fontScale="85000" lnSpcReduction="10000"/>
          </a:bodyPr>
          <a:lstStyle/>
          <a:p>
            <a:r>
              <a:rPr lang="en-GB" dirty="0" smtClean="0"/>
              <a:t>My encounters with Jacob as one of the  cloud of witnesses, men in white linen, spirit of righteous men made perfect</a:t>
            </a:r>
          </a:p>
          <a:p>
            <a:r>
              <a:rPr lang="en-GB" dirty="0" err="1" smtClean="0"/>
              <a:t>Heb</a:t>
            </a:r>
            <a:r>
              <a:rPr lang="en-GB" dirty="0"/>
              <a:t> 12:Therefore, since we have so great a cloud of witnesses surrounding us</a:t>
            </a:r>
            <a:r>
              <a:rPr lang="en-GB" dirty="0" smtClean="0"/>
              <a:t>,</a:t>
            </a:r>
          </a:p>
          <a:p>
            <a:r>
              <a:rPr lang="en-GB" dirty="0"/>
              <a:t>Act 1:10 And as they were gazing intently into the sky while He was going, behold, two men in white clothing stood beside them. 11 They also said, “Men of Galilee, why do you stand looking into the sky? This Jesus, who has been taken up from you into heaven, will come in just the same way as you have watched Him go into heaven.”</a:t>
            </a:r>
            <a:endParaRPr lang="en-GB" dirty="0" smtClean="0"/>
          </a:p>
          <a:p>
            <a:endParaRPr lang="en-GB" dirty="0"/>
          </a:p>
        </p:txBody>
      </p:sp>
    </p:spTree>
    <p:extLst>
      <p:ext uri="{BB962C8B-B14F-4D97-AF65-F5344CB8AC3E}">
        <p14:creationId xmlns:p14="http://schemas.microsoft.com/office/powerpoint/2010/main" val="142937884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normAutofit fontScale="92500" lnSpcReduction="20000"/>
          </a:bodyPr>
          <a:lstStyle/>
          <a:p>
            <a:r>
              <a:rPr lang="en-GB" dirty="0" err="1" smtClean="0"/>
              <a:t>Heb</a:t>
            </a:r>
            <a:r>
              <a:rPr lang="en-GB" dirty="0"/>
              <a:t> 12:18 For you have not come to a mountain that can be touched and to a blazing fire, and to darkness and gloom and whirlwind, </a:t>
            </a:r>
            <a:r>
              <a:rPr lang="en-GB" dirty="0" smtClean="0"/>
              <a:t>.. 22 </a:t>
            </a:r>
            <a:r>
              <a:rPr lang="en-GB" dirty="0"/>
              <a:t>But you have come to Mount Zion and to the city of the living God, the heavenly Jerusalem, and to myriads of angels, 23 to the general assembly and church of the firstborn who are enrolled in heaven, and to God, the Judge of all, and to the spirits of the righteous made perfect, 24 and to Jesus, the mediator of a new covenant,</a:t>
            </a:r>
          </a:p>
        </p:txBody>
      </p:sp>
    </p:spTree>
    <p:extLst>
      <p:ext uri="{BB962C8B-B14F-4D97-AF65-F5344CB8AC3E}">
        <p14:creationId xmlns:p14="http://schemas.microsoft.com/office/powerpoint/2010/main" val="381257074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normAutofit fontScale="92500"/>
          </a:bodyPr>
          <a:lstStyle/>
          <a:p>
            <a:r>
              <a:rPr lang="en-GB" dirty="0"/>
              <a:t>Gen 28:12 He had a dream, and behold, a ladder was set on the earth with its top reaching to heaven; and behold, the angels of God were ascending and descending on it. 13 And behold, the Lord stood above it and said, “I am the Lord, the God of your father Abraham and the God of Isaac; the land on which you lie, I will give it to you and to your descendants. 14 Your descendants will also be like the dust of the earth,</a:t>
            </a:r>
          </a:p>
        </p:txBody>
      </p:sp>
    </p:spTree>
    <p:extLst>
      <p:ext uri="{BB962C8B-B14F-4D97-AF65-F5344CB8AC3E}">
        <p14:creationId xmlns:p14="http://schemas.microsoft.com/office/powerpoint/2010/main" val="218717054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normAutofit fontScale="92500" lnSpcReduction="20000"/>
          </a:bodyPr>
          <a:lstStyle/>
          <a:p>
            <a:r>
              <a:rPr lang="en-GB" dirty="0"/>
              <a:t>Gen 28:16 Then Jacob awoke from his sleep and said, “Surely the Lord is in this place, and I did not know it.” 17 He was afraid and said, “How awesome is this place! This is none other than the </a:t>
            </a:r>
            <a:r>
              <a:rPr lang="en-GB" dirty="0">
                <a:solidFill>
                  <a:srgbClr val="FFFF00"/>
                </a:solidFill>
              </a:rPr>
              <a:t>house of God</a:t>
            </a:r>
            <a:r>
              <a:rPr lang="en-GB" dirty="0"/>
              <a:t>, and this is the </a:t>
            </a:r>
            <a:r>
              <a:rPr lang="en-GB" dirty="0">
                <a:solidFill>
                  <a:srgbClr val="FFFF00"/>
                </a:solidFill>
              </a:rPr>
              <a:t>gate of heaven</a:t>
            </a:r>
            <a:r>
              <a:rPr lang="en-GB" dirty="0" smtClean="0"/>
              <a:t>.”</a:t>
            </a:r>
          </a:p>
          <a:p>
            <a:r>
              <a:rPr lang="en-GB" dirty="0"/>
              <a:t>John 14:20 In that day you will know that I am in My Father, and you in Me, and I in you. 23 Jesus answered and said to him, “If anyone loves Me, he will keep My word; and My Father will love him, and We will come to him and make Our abode with him. </a:t>
            </a:r>
          </a:p>
        </p:txBody>
      </p:sp>
    </p:spTree>
    <p:extLst>
      <p:ext uri="{BB962C8B-B14F-4D97-AF65-F5344CB8AC3E}">
        <p14:creationId xmlns:p14="http://schemas.microsoft.com/office/powerpoint/2010/main" val="143267769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normAutofit fontScale="92500"/>
          </a:bodyPr>
          <a:lstStyle/>
          <a:p>
            <a:r>
              <a:rPr lang="en-GB" dirty="0"/>
              <a:t>Luke </a:t>
            </a:r>
            <a:r>
              <a:rPr lang="en-GB" dirty="0" smtClean="0"/>
              <a:t>17:21 … the </a:t>
            </a:r>
            <a:r>
              <a:rPr lang="en-GB" dirty="0"/>
              <a:t>kingdom of God is within you [in your hearts] and among you [surrounding you].</a:t>
            </a:r>
            <a:endParaRPr lang="en-GB" dirty="0" smtClean="0"/>
          </a:p>
          <a:p>
            <a:r>
              <a:rPr lang="en-GB" dirty="0"/>
              <a:t>Rev 3:20 Behold, I stand at the door and knock; if anyone hears My voice and opens the door, I will come in to him and will dine with him, and he with Me. 21 He who overcomes, I will grant to him to sit down with Me on My throne, as I also overcame and sat down with My Father on His throne</a:t>
            </a:r>
          </a:p>
        </p:txBody>
      </p:sp>
    </p:spTree>
    <p:extLst>
      <p:ext uri="{BB962C8B-B14F-4D97-AF65-F5344CB8AC3E}">
        <p14:creationId xmlns:p14="http://schemas.microsoft.com/office/powerpoint/2010/main" val="189798959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lstStyle/>
          <a:p>
            <a:r>
              <a:rPr lang="en-GB" dirty="0"/>
              <a:t>Rev 4:1 After these things I looked, and behold, a door standing open in heaven, and the first voice which I had heard, like the sound of a trumpet speaking with me, said, “Come up here, and I will show you what must take place after these things.” </a:t>
            </a:r>
          </a:p>
        </p:txBody>
      </p:sp>
    </p:spTree>
    <p:extLst>
      <p:ext uri="{BB962C8B-B14F-4D97-AF65-F5344CB8AC3E}">
        <p14:creationId xmlns:p14="http://schemas.microsoft.com/office/powerpoint/2010/main" val="338966734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237049" cy="6858000"/>
          </a:xfrm>
          <a:effectLst/>
        </p:spPr>
      </p:pic>
    </p:spTree>
    <p:extLst>
      <p:ext uri="{BB962C8B-B14F-4D97-AF65-F5344CB8AC3E}">
        <p14:creationId xmlns:p14="http://schemas.microsoft.com/office/powerpoint/2010/main" val="36917944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6166"/>
          <a:stretch/>
        </p:blipFill>
        <p:spPr>
          <a:xfrm>
            <a:off x="0" y="-99391"/>
            <a:ext cx="9144000" cy="6957392"/>
          </a:xfrm>
          <a:prstGeom prst="rect">
            <a:avLst/>
          </a:prstGeom>
        </p:spPr>
      </p:pic>
    </p:spTree>
    <p:extLst>
      <p:ext uri="{BB962C8B-B14F-4D97-AF65-F5344CB8AC3E}">
        <p14:creationId xmlns:p14="http://schemas.microsoft.com/office/powerpoint/2010/main" val="315521336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8491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177400419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Vision Destiny 2014</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389801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Vision Destiny 2014</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1052736"/>
            <a:ext cx="9144000" cy="5805264"/>
          </a:xfrm>
        </p:spPr>
        <p:txBody>
          <a:bodyPr>
            <a:normAutofit/>
          </a:bodyPr>
          <a:lstStyle/>
          <a:p>
            <a:r>
              <a:rPr lang="en-GB" sz="4400" dirty="0">
                <a:effectLst>
                  <a:outerShdw blurRad="50800" dist="38100" dir="8100000" algn="tr" rotWithShape="0">
                    <a:prstClr val="black">
                      <a:alpha val="40000"/>
                    </a:prstClr>
                  </a:outerShdw>
                </a:effectLst>
              </a:rPr>
              <a:t>l saw the 4 </a:t>
            </a:r>
            <a:r>
              <a:rPr lang="en-GB" sz="4400" dirty="0" smtClean="0">
                <a:effectLst>
                  <a:outerShdw blurRad="50800" dist="38100" dir="8100000" algn="tr" rotWithShape="0">
                    <a:prstClr val="black">
                      <a:alpha val="40000"/>
                    </a:prstClr>
                  </a:outerShdw>
                </a:effectLst>
              </a:rPr>
              <a:t>living creatures standing in </a:t>
            </a:r>
            <a:r>
              <a:rPr lang="en-GB" sz="4400" dirty="0">
                <a:effectLst>
                  <a:outerShdw blurRad="50800" dist="38100" dir="8100000" algn="tr" rotWithShape="0">
                    <a:prstClr val="black">
                      <a:alpha val="40000"/>
                    </a:prstClr>
                  </a:outerShdw>
                </a:effectLst>
              </a:rPr>
              <a:t>the </a:t>
            </a:r>
            <a:r>
              <a:rPr lang="en-GB" sz="4400" dirty="0" smtClean="0">
                <a:effectLst>
                  <a:outerShdw blurRad="50800" dist="38100" dir="8100000" algn="tr" rotWithShape="0">
                    <a:prstClr val="black">
                      <a:alpha val="40000"/>
                    </a:prstClr>
                  </a:outerShdw>
                </a:effectLst>
              </a:rPr>
              <a:t>E S W N of the room </a:t>
            </a:r>
            <a:r>
              <a:rPr lang="en-GB" sz="4400" dirty="0">
                <a:effectLst>
                  <a:outerShdw blurRad="50800" dist="38100" dir="8100000" algn="tr" rotWithShape="0">
                    <a:prstClr val="black">
                      <a:alpha val="40000"/>
                    </a:prstClr>
                  </a:outerShdw>
                </a:effectLst>
              </a:rPr>
              <a:t>each had a trumpet and a standard they were </a:t>
            </a:r>
            <a:r>
              <a:rPr lang="en-GB" sz="4400" dirty="0" smtClean="0">
                <a:effectLst>
                  <a:outerShdw blurRad="50800" dist="38100" dir="8100000" algn="tr" rotWithShape="0">
                    <a:prstClr val="black">
                      <a:alpha val="40000"/>
                    </a:prstClr>
                  </a:outerShdw>
                </a:effectLst>
              </a:rPr>
              <a:t>here to </a:t>
            </a:r>
            <a:r>
              <a:rPr lang="en-GB" sz="4400" dirty="0">
                <a:effectLst>
                  <a:outerShdw blurRad="50800" dist="38100" dir="8100000" algn="tr" rotWithShape="0">
                    <a:prstClr val="black">
                      <a:alpha val="40000"/>
                    </a:prstClr>
                  </a:outerShdw>
                </a:effectLst>
              </a:rPr>
              <a:t>herald a new season. In the centre was </a:t>
            </a:r>
            <a:r>
              <a:rPr lang="en-GB" sz="4400" dirty="0" err="1">
                <a:effectLst>
                  <a:outerShdw blurRad="50800" dist="38100" dir="8100000" algn="tr" rotWithShape="0">
                    <a:prstClr val="black">
                      <a:alpha val="40000"/>
                    </a:prstClr>
                  </a:outerShdw>
                </a:effectLst>
              </a:rPr>
              <a:t>Urandial</a:t>
            </a:r>
            <a:r>
              <a:rPr lang="en-GB" sz="4400" dirty="0">
                <a:effectLst>
                  <a:outerShdw blurRad="50800" dist="38100" dir="8100000" algn="tr" rotWithShape="0">
                    <a:prstClr val="black">
                      <a:alpha val="40000"/>
                    </a:prstClr>
                  </a:outerShdw>
                </a:effectLst>
              </a:rPr>
              <a:t> </a:t>
            </a:r>
            <a:r>
              <a:rPr lang="en-GB" sz="4400" dirty="0" smtClean="0">
                <a:effectLst>
                  <a:outerShdw blurRad="50800" dist="38100" dir="8100000" algn="tr" rotWithShape="0">
                    <a:prstClr val="black">
                      <a:alpha val="40000"/>
                    </a:prstClr>
                  </a:outerShdw>
                </a:effectLst>
              </a:rPr>
              <a:t>the church </a:t>
            </a:r>
            <a:r>
              <a:rPr lang="en-GB" sz="4400" dirty="0">
                <a:effectLst>
                  <a:outerShdw blurRad="50800" dist="38100" dir="8100000" algn="tr" rotWithShape="0">
                    <a:prstClr val="black">
                      <a:alpha val="40000"/>
                    </a:prstClr>
                  </a:outerShdw>
                </a:effectLst>
              </a:rPr>
              <a:t>angel carrying standard of 4 </a:t>
            </a:r>
            <a:r>
              <a:rPr lang="en-GB" sz="4400" dirty="0" smtClean="0">
                <a:effectLst>
                  <a:outerShdw blurRad="50800" dist="38100" dir="8100000" algn="tr" rotWithShape="0">
                    <a:prstClr val="black">
                      <a:alpha val="40000"/>
                    </a:prstClr>
                  </a:outerShdw>
                </a:effectLst>
              </a:rPr>
              <a:t>faces and </a:t>
            </a:r>
            <a:r>
              <a:rPr lang="en-GB" sz="4400" dirty="0">
                <a:effectLst>
                  <a:outerShdw blurRad="50800" dist="38100" dir="8100000" algn="tr" rotWithShape="0">
                    <a:prstClr val="black">
                      <a:alpha val="40000"/>
                    </a:prstClr>
                  </a:outerShdw>
                </a:effectLst>
              </a:rPr>
              <a:t>fire was coming off him releasing fresh passion for the new season. </a:t>
            </a:r>
          </a:p>
        </p:txBody>
      </p:sp>
    </p:spTree>
    <p:extLst>
      <p:ext uri="{BB962C8B-B14F-4D97-AF65-F5344CB8AC3E}">
        <p14:creationId xmlns:p14="http://schemas.microsoft.com/office/powerpoint/2010/main" val="312698495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Vision Destiny 2014</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1052736"/>
            <a:ext cx="9144000" cy="5805264"/>
          </a:xfrm>
        </p:spPr>
        <p:txBody>
          <a:bodyPr>
            <a:normAutofit/>
          </a:bodyPr>
          <a:lstStyle/>
          <a:p>
            <a:r>
              <a:rPr lang="en-GB" sz="4400" dirty="0" smtClean="0">
                <a:effectLst>
                  <a:outerShdw blurRad="50800" dist="38100" dir="8100000" algn="tr" rotWithShape="0">
                    <a:prstClr val="black">
                      <a:alpha val="40000"/>
                    </a:prstClr>
                  </a:outerShdw>
                </a:effectLst>
              </a:rPr>
              <a:t>The </a:t>
            </a:r>
            <a:r>
              <a:rPr lang="en-GB" sz="4400" dirty="0">
                <a:effectLst>
                  <a:outerShdw blurRad="50800" dist="38100" dir="8100000" algn="tr" rotWithShape="0">
                    <a:prstClr val="black">
                      <a:alpha val="40000"/>
                    </a:prstClr>
                  </a:outerShdw>
                </a:effectLst>
              </a:rPr>
              <a:t>I saw the 4 creatures </a:t>
            </a:r>
            <a:r>
              <a:rPr lang="en-GB" sz="4400" dirty="0" smtClean="0">
                <a:effectLst>
                  <a:outerShdw blurRad="50800" dist="38100" dir="8100000" algn="tr" rotWithShape="0">
                    <a:prstClr val="black">
                      <a:alpha val="40000"/>
                    </a:prstClr>
                  </a:outerShdw>
                </a:effectLst>
              </a:rPr>
              <a:t>move around the room creating </a:t>
            </a:r>
            <a:r>
              <a:rPr lang="en-GB" sz="4400" dirty="0">
                <a:effectLst>
                  <a:outerShdw blurRad="50800" dist="38100" dir="8100000" algn="tr" rotWithShape="0">
                    <a:prstClr val="black">
                      <a:alpha val="40000"/>
                    </a:prstClr>
                  </a:outerShdw>
                </a:effectLst>
              </a:rPr>
              <a:t>like a vortex of </a:t>
            </a:r>
            <a:r>
              <a:rPr lang="en-GB" sz="4400" dirty="0" smtClean="0">
                <a:effectLst>
                  <a:outerShdw blurRad="50800" dist="38100" dir="8100000" algn="tr" rotWithShape="0">
                    <a:prstClr val="black">
                      <a:alpha val="40000"/>
                    </a:prstClr>
                  </a:outerShdw>
                </a:effectLst>
              </a:rPr>
              <a:t>colour, </a:t>
            </a:r>
            <a:r>
              <a:rPr lang="en-GB" sz="4400" dirty="0">
                <a:effectLst>
                  <a:outerShdw blurRad="50800" dist="38100" dir="8100000" algn="tr" rotWithShape="0">
                    <a:prstClr val="black">
                      <a:alpha val="40000"/>
                    </a:prstClr>
                  </a:outerShdw>
                </a:effectLst>
              </a:rPr>
              <a:t>sound </a:t>
            </a:r>
            <a:r>
              <a:rPr lang="en-GB" sz="4400" dirty="0" smtClean="0">
                <a:effectLst>
                  <a:outerShdw blurRad="50800" dist="38100" dir="8100000" algn="tr" rotWithShape="0">
                    <a:prstClr val="black">
                      <a:alpha val="40000"/>
                    </a:prstClr>
                  </a:outerShdw>
                </a:effectLst>
              </a:rPr>
              <a:t>&amp; energy </a:t>
            </a:r>
            <a:r>
              <a:rPr lang="en-GB" sz="4400" dirty="0">
                <a:effectLst>
                  <a:outerShdw blurRad="50800" dist="38100" dir="8100000" algn="tr" rotWithShape="0">
                    <a:prstClr val="black">
                      <a:alpha val="40000"/>
                    </a:prstClr>
                  </a:outerShdw>
                </a:effectLst>
              </a:rPr>
              <a:t>that opened </a:t>
            </a:r>
            <a:r>
              <a:rPr lang="en-GB" sz="4400" dirty="0" smtClean="0">
                <a:effectLst>
                  <a:outerShdw blurRad="50800" dist="38100" dir="8100000" algn="tr" rotWithShape="0">
                    <a:prstClr val="black">
                      <a:alpha val="40000"/>
                    </a:prstClr>
                  </a:outerShdw>
                </a:effectLst>
              </a:rPr>
              <a:t>heavens.</a:t>
            </a:r>
          </a:p>
          <a:p>
            <a:r>
              <a:rPr lang="en-GB" sz="4400" dirty="0" smtClean="0">
                <a:effectLst>
                  <a:outerShdw blurRad="50800" dist="38100" dir="8100000" algn="tr" rotWithShape="0">
                    <a:prstClr val="black">
                      <a:alpha val="40000"/>
                    </a:prstClr>
                  </a:outerShdw>
                </a:effectLst>
              </a:rPr>
              <a:t>In </a:t>
            </a:r>
            <a:r>
              <a:rPr lang="en-GB" sz="4400" dirty="0">
                <a:effectLst>
                  <a:outerShdw blurRad="50800" dist="38100" dir="8100000" algn="tr" rotWithShape="0">
                    <a:prstClr val="black">
                      <a:alpha val="40000"/>
                    </a:prstClr>
                  </a:outerShdw>
                </a:effectLst>
              </a:rPr>
              <a:t>a new dimension and I saw new angels </a:t>
            </a:r>
            <a:r>
              <a:rPr lang="en-GB" sz="4400" dirty="0" smtClean="0">
                <a:effectLst>
                  <a:outerShdw blurRad="50800" dist="38100" dir="8100000" algn="tr" rotWithShape="0">
                    <a:prstClr val="black">
                      <a:alpha val="40000"/>
                    </a:prstClr>
                  </a:outerShdw>
                </a:effectLst>
              </a:rPr>
              <a:t>assigned. </a:t>
            </a:r>
            <a:r>
              <a:rPr lang="en-GB" sz="4400" dirty="0">
                <a:effectLst>
                  <a:outerShdw blurRad="50800" dist="38100" dir="8100000" algn="tr" rotWithShape="0">
                    <a:prstClr val="black">
                      <a:alpha val="40000"/>
                    </a:prstClr>
                  </a:outerShdw>
                </a:effectLst>
              </a:rPr>
              <a:t>I saw </a:t>
            </a:r>
            <a:r>
              <a:rPr lang="en-GB" sz="4400" dirty="0" smtClean="0">
                <a:effectLst>
                  <a:outerShdw blurRad="50800" dist="38100" dir="8100000" algn="tr" rotWithShape="0">
                    <a:prstClr val="black">
                      <a:alpha val="40000"/>
                    </a:prstClr>
                  </a:outerShdw>
                </a:effectLst>
              </a:rPr>
              <a:t>the 7 spirits, </a:t>
            </a:r>
            <a:r>
              <a:rPr lang="en-GB" sz="4400" dirty="0">
                <a:effectLst>
                  <a:outerShdw blurRad="50800" dist="38100" dir="8100000" algn="tr" rotWithShape="0">
                    <a:prstClr val="black">
                      <a:alpha val="40000"/>
                    </a:prstClr>
                  </a:outerShdw>
                </a:effectLst>
              </a:rPr>
              <a:t>l saw the cloud of witnesses with mantles </a:t>
            </a:r>
            <a:r>
              <a:rPr lang="en-GB" sz="4400" dirty="0" smtClean="0">
                <a:effectLst>
                  <a:outerShdw blurRad="50800" dist="38100" dir="8100000" algn="tr" rotWithShape="0">
                    <a:prstClr val="black">
                      <a:alpha val="40000"/>
                    </a:prstClr>
                  </a:outerShdw>
                </a:effectLst>
              </a:rPr>
              <a:t>coats </a:t>
            </a:r>
            <a:r>
              <a:rPr lang="en-GB" sz="4400" dirty="0">
                <a:effectLst>
                  <a:outerShdw blurRad="50800" dist="38100" dir="8100000" algn="tr" rotWithShape="0">
                    <a:prstClr val="black">
                      <a:alpha val="40000"/>
                    </a:prstClr>
                  </a:outerShdw>
                </a:effectLst>
              </a:rPr>
              <a:t>of different colours. </a:t>
            </a:r>
          </a:p>
        </p:txBody>
      </p:sp>
    </p:spTree>
    <p:extLst>
      <p:ext uri="{BB962C8B-B14F-4D97-AF65-F5344CB8AC3E}">
        <p14:creationId xmlns:p14="http://schemas.microsoft.com/office/powerpoint/2010/main" val="338503057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effectLst>
                  <a:outerShdw blurRad="38100" dist="38100" dir="2700000" algn="tl">
                    <a:srgbClr val="000000"/>
                  </a:outerShdw>
                </a:effectLst>
              </a:rPr>
              <a:t>Vision Destiny 2014</a:t>
            </a:r>
            <a:endParaRPr lang="en-GB" dirty="0">
              <a:effectLst>
                <a:outerShdw blurRad="38100" dist="38100" dir="2700000" algn="tl">
                  <a:srgbClr val="000000"/>
                </a:outerShdw>
              </a:effectLst>
            </a:endParaRPr>
          </a:p>
        </p:txBody>
      </p:sp>
      <p:sp>
        <p:nvSpPr>
          <p:cNvPr id="3" name="Content Placeholder 2"/>
          <p:cNvSpPr>
            <a:spLocks noGrp="1"/>
          </p:cNvSpPr>
          <p:nvPr>
            <p:ph idx="1"/>
          </p:nvPr>
        </p:nvSpPr>
        <p:spPr>
          <a:xfrm>
            <a:off x="0" y="1052736"/>
            <a:ext cx="9144000" cy="5805264"/>
          </a:xfrm>
        </p:spPr>
        <p:txBody>
          <a:bodyPr>
            <a:normAutofit/>
          </a:bodyPr>
          <a:lstStyle/>
          <a:p>
            <a:r>
              <a:rPr lang="en-GB" sz="4400" dirty="0" smtClean="0">
                <a:effectLst>
                  <a:outerShdw blurRad="50800" dist="38100" dir="8100000" algn="tr" rotWithShape="0">
                    <a:prstClr val="black">
                      <a:alpha val="40000"/>
                    </a:prstClr>
                  </a:outerShdw>
                </a:effectLst>
              </a:rPr>
              <a:t>l </a:t>
            </a:r>
            <a:r>
              <a:rPr lang="en-GB" sz="4400" dirty="0">
                <a:effectLst>
                  <a:outerShdw blurRad="50800" dist="38100" dir="8100000" algn="tr" rotWithShape="0">
                    <a:prstClr val="black">
                      <a:alpha val="40000"/>
                    </a:prstClr>
                  </a:outerShdw>
                </a:effectLst>
              </a:rPr>
              <a:t>saw it in the spiritual realm and I saw it </a:t>
            </a:r>
            <a:r>
              <a:rPr lang="en-GB" sz="4400" dirty="0" smtClean="0">
                <a:effectLst>
                  <a:outerShdw blurRad="50800" dist="38100" dir="8100000" algn="tr" rotWithShape="0">
                    <a:prstClr val="black">
                      <a:alpha val="40000"/>
                    </a:prstClr>
                  </a:outerShdw>
                </a:effectLst>
              </a:rPr>
              <a:t>also as </a:t>
            </a:r>
            <a:r>
              <a:rPr lang="en-GB" sz="4400" dirty="0">
                <a:effectLst>
                  <a:outerShdw blurRad="50800" dist="38100" dir="8100000" algn="tr" rotWithShape="0">
                    <a:prstClr val="black">
                      <a:alpha val="40000"/>
                    </a:prstClr>
                  </a:outerShdw>
                </a:effectLst>
              </a:rPr>
              <a:t>a prophetic act using the flags and leaders who have to be in agreement and unity. </a:t>
            </a:r>
            <a:endParaRPr lang="en-GB" sz="4400" dirty="0" smtClean="0">
              <a:effectLst>
                <a:outerShdw blurRad="50800" dist="38100" dir="8100000" algn="tr" rotWithShape="0">
                  <a:prstClr val="black">
                    <a:alpha val="40000"/>
                  </a:prstClr>
                </a:outerShdw>
              </a:effectLst>
            </a:endParaRPr>
          </a:p>
          <a:p>
            <a:r>
              <a:rPr lang="en-GB" sz="4400" dirty="0" smtClean="0">
                <a:effectLst>
                  <a:outerShdw blurRad="50800" dist="38100" dir="8100000" algn="tr" rotWithShape="0">
                    <a:prstClr val="black">
                      <a:alpha val="40000"/>
                    </a:prstClr>
                  </a:outerShdw>
                </a:effectLst>
              </a:rPr>
              <a:t>Wind </a:t>
            </a:r>
            <a:r>
              <a:rPr lang="en-GB" sz="4400" dirty="0">
                <a:effectLst>
                  <a:outerShdw blurRad="50800" dist="38100" dir="8100000" algn="tr" rotWithShape="0">
                    <a:prstClr val="black">
                      <a:alpha val="40000"/>
                    </a:prstClr>
                  </a:outerShdw>
                </a:effectLst>
              </a:rPr>
              <a:t>of </a:t>
            </a:r>
            <a:r>
              <a:rPr lang="en-GB" sz="4400" dirty="0" smtClean="0">
                <a:effectLst>
                  <a:outerShdw blurRad="50800" dist="38100" dir="8100000" algn="tr" rotWithShape="0">
                    <a:prstClr val="black">
                      <a:alpha val="40000"/>
                    </a:prstClr>
                  </a:outerShdw>
                </a:effectLst>
              </a:rPr>
              <a:t>change an </a:t>
            </a:r>
            <a:r>
              <a:rPr lang="en-GB" sz="4400" dirty="0">
                <a:effectLst>
                  <a:outerShdw blurRad="50800" dist="38100" dir="8100000" algn="tr" rotWithShape="0">
                    <a:prstClr val="black">
                      <a:alpha val="40000"/>
                    </a:prstClr>
                  </a:outerShdw>
                </a:effectLst>
              </a:rPr>
              <a:t>Angel </a:t>
            </a:r>
            <a:r>
              <a:rPr lang="en-GB" sz="4400" dirty="0" smtClean="0">
                <a:effectLst>
                  <a:outerShdw blurRad="50800" dist="38100" dir="8100000" algn="tr" rotWithShape="0">
                    <a:prstClr val="black">
                      <a:alpha val="40000"/>
                    </a:prstClr>
                  </a:outerShdw>
                </a:effectLst>
              </a:rPr>
              <a:t>was assigned to administer this process</a:t>
            </a:r>
            <a:endParaRPr lang="en-GB" sz="4400" dirty="0">
              <a:effectLst>
                <a:outerShdw blurRad="50800" dist="38100" dir="8100000" algn="tr" rotWithShape="0">
                  <a:prstClr val="black">
                    <a:alpha val="40000"/>
                  </a:prstClr>
                </a:outerShdw>
              </a:effectLst>
            </a:endParaRPr>
          </a:p>
          <a:p>
            <a:r>
              <a:rPr lang="en-GB" sz="4400" dirty="0">
                <a:effectLst>
                  <a:outerShdw blurRad="50800" dist="38100" dir="8100000" algn="tr" rotWithShape="0">
                    <a:prstClr val="black">
                      <a:alpha val="40000"/>
                    </a:prstClr>
                  </a:outerShdw>
                </a:effectLst>
              </a:rPr>
              <a:t>A new dimension for a new season. </a:t>
            </a:r>
          </a:p>
        </p:txBody>
      </p:sp>
    </p:spTree>
    <p:extLst>
      <p:ext uri="{BB962C8B-B14F-4D97-AF65-F5344CB8AC3E}">
        <p14:creationId xmlns:p14="http://schemas.microsoft.com/office/powerpoint/2010/main" val="376961478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Vision Destiny 2014</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effectLst>
                  <a:outerShdw blurRad="38100" dist="38100" dir="2700000" algn="ctr" rotWithShape="0">
                    <a:schemeClr val="tx1"/>
                  </a:outerShdw>
                </a:effectLst>
              </a:rPr>
              <a:t>Engaging by faith walk by faith</a:t>
            </a:r>
          </a:p>
          <a:p>
            <a:r>
              <a:rPr lang="en-GB" sz="4400" dirty="0" smtClean="0">
                <a:effectLst>
                  <a:outerShdw blurRad="38100" dist="38100" dir="2700000" algn="ctr" rotWithShape="0">
                    <a:schemeClr val="tx1"/>
                  </a:outerShdw>
                </a:effectLst>
              </a:rPr>
              <a:t>2 Cor 5:7 </a:t>
            </a:r>
          </a:p>
          <a:p>
            <a:r>
              <a:rPr lang="en-GB" sz="4400" dirty="0" smtClean="0">
                <a:effectLst>
                  <a:outerShdw blurRad="38100" dist="38100" dir="2700000" algn="ctr" rotWithShape="0">
                    <a:schemeClr val="tx1"/>
                  </a:outerShdw>
                </a:effectLst>
              </a:rPr>
              <a:t>Faith leads to experience</a:t>
            </a:r>
          </a:p>
          <a:p>
            <a:r>
              <a:rPr lang="en-GB" sz="4400" dirty="0" smtClean="0">
                <a:effectLst>
                  <a:outerShdw blurRad="38100" dist="38100" dir="2700000" algn="ctr" rotWithShape="0">
                    <a:schemeClr val="tx1"/>
                  </a:outerShdw>
                </a:effectLst>
              </a:rPr>
              <a:t>Mark 11:</a:t>
            </a:r>
          </a:p>
          <a:p>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366645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lstStyle/>
          <a:p>
            <a:endParaRPr lang="en-GB" dirty="0"/>
          </a:p>
        </p:txBody>
      </p:sp>
    </p:spTree>
    <p:extLst>
      <p:ext uri="{BB962C8B-B14F-4D97-AF65-F5344CB8AC3E}">
        <p14:creationId xmlns:p14="http://schemas.microsoft.com/office/powerpoint/2010/main" val="145748297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lstStyle/>
          <a:p>
            <a:r>
              <a:rPr lang="en-GB" dirty="0" smtClean="0"/>
              <a:t>Doors of faith</a:t>
            </a:r>
          </a:p>
          <a:p>
            <a:r>
              <a:rPr lang="en-GB" dirty="0" smtClean="0"/>
              <a:t>Salvation</a:t>
            </a:r>
          </a:p>
          <a:p>
            <a:r>
              <a:rPr lang="en-GB" dirty="0" err="1" smtClean="0"/>
              <a:t>Eph</a:t>
            </a:r>
            <a:r>
              <a:rPr lang="en-GB" dirty="0" smtClean="0"/>
              <a:t> 2:8</a:t>
            </a:r>
          </a:p>
          <a:p>
            <a:r>
              <a:rPr lang="en-GB" dirty="0" smtClean="0"/>
              <a:t>Healing</a:t>
            </a:r>
          </a:p>
          <a:p>
            <a:r>
              <a:rPr lang="en-GB" dirty="0" smtClean="0"/>
              <a:t>1 Peter 2:24</a:t>
            </a:r>
          </a:p>
          <a:p>
            <a:r>
              <a:rPr lang="en-GB" dirty="0" smtClean="0"/>
              <a:t>Abiding</a:t>
            </a:r>
          </a:p>
          <a:p>
            <a:r>
              <a:rPr lang="en-GB" dirty="0" smtClean="0"/>
              <a:t>Col 3:1-3</a:t>
            </a:r>
            <a:endParaRPr lang="en-GB" dirty="0"/>
          </a:p>
        </p:txBody>
      </p:sp>
    </p:spTree>
    <p:extLst>
      <p:ext uri="{BB962C8B-B14F-4D97-AF65-F5344CB8AC3E}">
        <p14:creationId xmlns:p14="http://schemas.microsoft.com/office/powerpoint/2010/main" val="210349623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lstStyle/>
          <a:p>
            <a:r>
              <a:rPr lang="en-GB" dirty="0" smtClean="0"/>
              <a:t>Insight</a:t>
            </a:r>
          </a:p>
          <a:p>
            <a:r>
              <a:rPr lang="en-GB" dirty="0" smtClean="0"/>
              <a:t>1 Cor 2:6</a:t>
            </a:r>
          </a:p>
          <a:p>
            <a:r>
              <a:rPr lang="en-GB" dirty="0" smtClean="0"/>
              <a:t>Joy </a:t>
            </a:r>
          </a:p>
          <a:p>
            <a:r>
              <a:rPr lang="en-GB" dirty="0" smtClean="0"/>
              <a:t>Psa 16:11</a:t>
            </a:r>
          </a:p>
          <a:p>
            <a:r>
              <a:rPr lang="en-GB" dirty="0" smtClean="0"/>
              <a:t>Authority</a:t>
            </a:r>
          </a:p>
          <a:p>
            <a:r>
              <a:rPr lang="en-GB" dirty="0" err="1" smtClean="0"/>
              <a:t>Eph</a:t>
            </a:r>
            <a:r>
              <a:rPr lang="en-GB" dirty="0" smtClean="0"/>
              <a:t> 2:6</a:t>
            </a:r>
          </a:p>
          <a:p>
            <a:endParaRPr lang="en-GB" dirty="0"/>
          </a:p>
        </p:txBody>
      </p:sp>
    </p:spTree>
    <p:extLst>
      <p:ext uri="{BB962C8B-B14F-4D97-AF65-F5344CB8AC3E}">
        <p14:creationId xmlns:p14="http://schemas.microsoft.com/office/powerpoint/2010/main" val="378065879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lstStyle/>
          <a:p>
            <a:r>
              <a:rPr lang="en-GB" dirty="0" smtClean="0"/>
              <a:t>Word is living and active and waiting for you to experience</a:t>
            </a:r>
          </a:p>
          <a:p>
            <a:r>
              <a:rPr lang="en-GB" dirty="0" smtClean="0"/>
              <a:t>Angels, Heaven, visions, trances, dreams, manifest presence of God are available to us through faith</a:t>
            </a:r>
          </a:p>
          <a:p>
            <a:r>
              <a:rPr lang="en-GB" dirty="0" smtClean="0"/>
              <a:t>Use faith as a doorway to experience</a:t>
            </a:r>
          </a:p>
          <a:p>
            <a:r>
              <a:rPr lang="en-GB" dirty="0" err="1" smtClean="0"/>
              <a:t>Heb</a:t>
            </a:r>
            <a:r>
              <a:rPr lang="en-GB" dirty="0" smtClean="0"/>
              <a:t> 4:2</a:t>
            </a:r>
            <a:endParaRPr lang="en-GB" dirty="0"/>
          </a:p>
        </p:txBody>
      </p:sp>
    </p:spTree>
    <p:extLst>
      <p:ext uri="{BB962C8B-B14F-4D97-AF65-F5344CB8AC3E}">
        <p14:creationId xmlns:p14="http://schemas.microsoft.com/office/powerpoint/2010/main" val="266470297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lstStyle/>
          <a:p>
            <a:r>
              <a:rPr lang="en-GB" dirty="0" smtClean="0"/>
              <a:t>Increase faith</a:t>
            </a:r>
          </a:p>
          <a:p>
            <a:r>
              <a:rPr lang="en-GB" dirty="0" smtClean="0"/>
              <a:t>Luke 17:5</a:t>
            </a:r>
          </a:p>
          <a:p>
            <a:r>
              <a:rPr lang="en-GB" dirty="0" smtClean="0"/>
              <a:t>Fasting</a:t>
            </a:r>
          </a:p>
          <a:p>
            <a:r>
              <a:rPr lang="en-GB" dirty="0" smtClean="0"/>
              <a:t>Matt 17:21</a:t>
            </a:r>
          </a:p>
          <a:p>
            <a:r>
              <a:rPr lang="en-GB" dirty="0" smtClean="0"/>
              <a:t>James 4:8</a:t>
            </a:r>
          </a:p>
          <a:p>
            <a:r>
              <a:rPr lang="en-GB" dirty="0" smtClean="0"/>
              <a:t>Praying in the spirit</a:t>
            </a:r>
          </a:p>
          <a:p>
            <a:r>
              <a:rPr lang="en-GB" dirty="0" smtClean="0"/>
              <a:t>Jude 1:20</a:t>
            </a:r>
            <a:endParaRPr lang="en-GB" dirty="0"/>
          </a:p>
        </p:txBody>
      </p:sp>
    </p:spTree>
    <p:extLst>
      <p:ext uri="{BB962C8B-B14F-4D97-AF65-F5344CB8AC3E}">
        <p14:creationId xmlns:p14="http://schemas.microsoft.com/office/powerpoint/2010/main" val="19329767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a:t>
            </a:r>
            <a:r>
              <a:rPr lang="en-GB" dirty="0">
                <a:effectLst>
                  <a:outerShdw blurRad="38100" dist="38100" dir="2700000" algn="tl">
                    <a:srgbClr val="000000"/>
                  </a:outerShdw>
                </a:effectLst>
              </a:rPr>
              <a:t>4</a:t>
            </a:r>
            <a:endParaRPr lang="en-GB" dirty="0"/>
          </a:p>
        </p:txBody>
      </p:sp>
      <p:sp>
        <p:nvSpPr>
          <p:cNvPr id="3" name="Content Placeholder 2"/>
          <p:cNvSpPr>
            <a:spLocks noGrp="1"/>
          </p:cNvSpPr>
          <p:nvPr>
            <p:ph idx="1"/>
          </p:nvPr>
        </p:nvSpPr>
        <p:spPr/>
        <p:txBody>
          <a:bodyPr>
            <a:normAutofit/>
          </a:bodyPr>
          <a:lstStyle/>
          <a:p>
            <a:r>
              <a:rPr lang="en-GB" sz="4400" dirty="0" smtClean="0"/>
              <a:t>There </a:t>
            </a:r>
            <a:r>
              <a:rPr lang="en-GB" sz="4400" dirty="0"/>
              <a:t>is the eternal world </a:t>
            </a:r>
            <a:endParaRPr lang="en-GB" sz="4400" dirty="0" smtClean="0"/>
          </a:p>
          <a:p>
            <a:r>
              <a:rPr lang="en-GB" sz="4400" dirty="0"/>
              <a:t>T</a:t>
            </a:r>
            <a:r>
              <a:rPr lang="en-GB" sz="4400" dirty="0" smtClean="0"/>
              <a:t>here </a:t>
            </a:r>
            <a:r>
              <a:rPr lang="en-GB" sz="4400" dirty="0"/>
              <a:t>is the physical </a:t>
            </a:r>
            <a:r>
              <a:rPr lang="en-GB" sz="4400" dirty="0" smtClean="0"/>
              <a:t>world</a:t>
            </a:r>
          </a:p>
          <a:p>
            <a:r>
              <a:rPr lang="en-GB" sz="4400" dirty="0"/>
              <a:t>T</a:t>
            </a:r>
            <a:r>
              <a:rPr lang="en-GB" sz="4400" dirty="0" smtClean="0"/>
              <a:t>here </a:t>
            </a:r>
            <a:r>
              <a:rPr lang="en-GB" sz="4400" dirty="0"/>
              <a:t>is the unseen </a:t>
            </a:r>
            <a:r>
              <a:rPr lang="en-GB" sz="4400" dirty="0" smtClean="0"/>
              <a:t>world</a:t>
            </a:r>
          </a:p>
          <a:p>
            <a:r>
              <a:rPr lang="en-GB" sz="4400" dirty="0" smtClean="0"/>
              <a:t>You have access to all dimensions through your spirit soul and body</a:t>
            </a:r>
          </a:p>
          <a:p>
            <a:r>
              <a:rPr lang="en-GB" sz="4400" dirty="0" smtClean="0"/>
              <a:t>Your spirit and soul also have a dimensional form</a:t>
            </a:r>
            <a:endParaRPr lang="en-GB" sz="4400" dirty="0"/>
          </a:p>
        </p:txBody>
      </p:sp>
    </p:spTree>
    <p:extLst>
      <p:ext uri="{BB962C8B-B14F-4D97-AF65-F5344CB8AC3E}">
        <p14:creationId xmlns:p14="http://schemas.microsoft.com/office/powerpoint/2010/main" val="80801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lstStyle/>
          <a:p>
            <a:r>
              <a:rPr lang="en-GB" dirty="0" smtClean="0"/>
              <a:t>Hearing the prophetic word</a:t>
            </a:r>
          </a:p>
          <a:p>
            <a:r>
              <a:rPr lang="en-GB" dirty="0" smtClean="0"/>
              <a:t>Rom 10:17</a:t>
            </a:r>
          </a:p>
          <a:p>
            <a:r>
              <a:rPr lang="en-GB" dirty="0" err="1" smtClean="0"/>
              <a:t>Eph</a:t>
            </a:r>
            <a:r>
              <a:rPr lang="en-GB" dirty="0" smtClean="0"/>
              <a:t> 6:17</a:t>
            </a:r>
          </a:p>
          <a:p>
            <a:r>
              <a:rPr lang="en-GB" dirty="0" smtClean="0"/>
              <a:t>Fellowship with faith filled people</a:t>
            </a:r>
          </a:p>
          <a:p>
            <a:r>
              <a:rPr lang="en-GB" dirty="0" smtClean="0"/>
              <a:t>Rom 1:12</a:t>
            </a:r>
          </a:p>
          <a:p>
            <a:r>
              <a:rPr lang="en-GB" dirty="0" smtClean="0"/>
              <a:t>Prov 27:17</a:t>
            </a:r>
          </a:p>
          <a:p>
            <a:endParaRPr lang="en-GB" dirty="0"/>
          </a:p>
        </p:txBody>
      </p:sp>
    </p:spTree>
    <p:extLst>
      <p:ext uri="{BB962C8B-B14F-4D97-AF65-F5344CB8AC3E}">
        <p14:creationId xmlns:p14="http://schemas.microsoft.com/office/powerpoint/2010/main" val="42705151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lstStyle/>
          <a:p>
            <a:r>
              <a:rPr lang="en-GB" dirty="0" smtClean="0"/>
              <a:t>Faith confidence</a:t>
            </a:r>
          </a:p>
          <a:p>
            <a:r>
              <a:rPr lang="en-GB" dirty="0" smtClean="0"/>
              <a:t>Com – </a:t>
            </a:r>
            <a:r>
              <a:rPr lang="en-GB" dirty="0" err="1" smtClean="0"/>
              <a:t>fidere</a:t>
            </a:r>
            <a:r>
              <a:rPr lang="en-GB" dirty="0" smtClean="0"/>
              <a:t> with faith</a:t>
            </a:r>
            <a:endParaRPr lang="en-GB" dirty="0"/>
          </a:p>
        </p:txBody>
      </p:sp>
    </p:spTree>
    <p:extLst>
      <p:ext uri="{BB962C8B-B14F-4D97-AF65-F5344CB8AC3E}">
        <p14:creationId xmlns:p14="http://schemas.microsoft.com/office/powerpoint/2010/main" val="242292471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lstStyle/>
          <a:p>
            <a:r>
              <a:rPr lang="en-GB" dirty="0" smtClean="0"/>
              <a:t>Meditation</a:t>
            </a:r>
          </a:p>
          <a:p>
            <a:r>
              <a:rPr lang="en-GB" dirty="0" smtClean="0"/>
              <a:t>Josh 1:8</a:t>
            </a:r>
          </a:p>
          <a:p>
            <a:r>
              <a:rPr lang="en-GB" dirty="0" smtClean="0"/>
              <a:t>Focus on good things</a:t>
            </a:r>
          </a:p>
          <a:p>
            <a:r>
              <a:rPr lang="en-GB" dirty="0" smtClean="0"/>
              <a:t>Prov 23:7</a:t>
            </a:r>
          </a:p>
          <a:p>
            <a:r>
              <a:rPr lang="en-GB" dirty="0" smtClean="0"/>
              <a:t>Psa 19:14</a:t>
            </a:r>
          </a:p>
          <a:p>
            <a:r>
              <a:rPr lang="en-GB" dirty="0" smtClean="0"/>
              <a:t>Phil 4:8</a:t>
            </a:r>
          </a:p>
          <a:p>
            <a:r>
              <a:rPr lang="en-GB" dirty="0" smtClean="0"/>
              <a:t>Psa 104:34</a:t>
            </a:r>
            <a:endParaRPr lang="en-GB" dirty="0"/>
          </a:p>
        </p:txBody>
      </p:sp>
    </p:spTree>
    <p:extLst>
      <p:ext uri="{BB962C8B-B14F-4D97-AF65-F5344CB8AC3E}">
        <p14:creationId xmlns:p14="http://schemas.microsoft.com/office/powerpoint/2010/main" val="862843564"/>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lstStyle/>
          <a:p>
            <a:r>
              <a:rPr lang="en-GB" dirty="0" smtClean="0"/>
              <a:t>Meditate on the word</a:t>
            </a:r>
          </a:p>
          <a:p>
            <a:r>
              <a:rPr lang="en-GB" dirty="0" smtClean="0"/>
              <a:t>2 Tim 3:16-17</a:t>
            </a:r>
          </a:p>
          <a:p>
            <a:r>
              <a:rPr lang="en-GB" dirty="0" smtClean="0"/>
              <a:t>Josh 1:8</a:t>
            </a:r>
          </a:p>
          <a:p>
            <a:r>
              <a:rPr lang="en-GB" dirty="0" smtClean="0"/>
              <a:t>Meditate on prophetic</a:t>
            </a:r>
          </a:p>
          <a:p>
            <a:r>
              <a:rPr lang="en-GB" dirty="0" smtClean="0"/>
              <a:t>1 Tim 4:14-15</a:t>
            </a:r>
          </a:p>
          <a:p>
            <a:r>
              <a:rPr lang="en-GB" dirty="0" smtClean="0"/>
              <a:t>Meditate on God</a:t>
            </a:r>
          </a:p>
          <a:p>
            <a:r>
              <a:rPr lang="en-GB" dirty="0" smtClean="0"/>
              <a:t>Psa 63:6</a:t>
            </a:r>
            <a:endParaRPr lang="en-GB" dirty="0"/>
          </a:p>
        </p:txBody>
      </p:sp>
    </p:spTree>
    <p:extLst>
      <p:ext uri="{BB962C8B-B14F-4D97-AF65-F5344CB8AC3E}">
        <p14:creationId xmlns:p14="http://schemas.microsoft.com/office/powerpoint/2010/main" val="13693953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lstStyle/>
          <a:p>
            <a:r>
              <a:rPr lang="en-GB" dirty="0" smtClean="0"/>
              <a:t>Names of God reveal his character nature</a:t>
            </a:r>
          </a:p>
          <a:p>
            <a:r>
              <a:rPr lang="en-GB" dirty="0" smtClean="0"/>
              <a:t>El-</a:t>
            </a:r>
            <a:r>
              <a:rPr lang="en-GB" dirty="0" err="1" smtClean="0"/>
              <a:t>shaddai</a:t>
            </a:r>
            <a:r>
              <a:rPr lang="en-GB" dirty="0" smtClean="0"/>
              <a:t> – the almighty Gen 17:1-2</a:t>
            </a:r>
          </a:p>
          <a:p>
            <a:r>
              <a:rPr lang="en-GB" dirty="0" smtClean="0"/>
              <a:t>Jehovah-Jireh Lord our provider Gen22:14</a:t>
            </a:r>
          </a:p>
          <a:p>
            <a:r>
              <a:rPr lang="en-GB" dirty="0" smtClean="0"/>
              <a:t>Jehovah-Rapha healer</a:t>
            </a:r>
          </a:p>
          <a:p>
            <a:r>
              <a:rPr lang="en-GB" dirty="0" smtClean="0"/>
              <a:t>Jehovah-</a:t>
            </a:r>
            <a:r>
              <a:rPr lang="en-GB" dirty="0" err="1" smtClean="0"/>
              <a:t>Tsisqenu</a:t>
            </a:r>
            <a:r>
              <a:rPr lang="en-GB" dirty="0" smtClean="0"/>
              <a:t> righteousness</a:t>
            </a:r>
          </a:p>
          <a:p>
            <a:r>
              <a:rPr lang="en-GB" dirty="0" smtClean="0"/>
              <a:t>Jehovah-</a:t>
            </a:r>
            <a:r>
              <a:rPr lang="en-GB" dirty="0" err="1" smtClean="0"/>
              <a:t>Nissi</a:t>
            </a:r>
            <a:r>
              <a:rPr lang="en-GB" dirty="0" smtClean="0"/>
              <a:t> banner</a:t>
            </a:r>
          </a:p>
          <a:p>
            <a:r>
              <a:rPr lang="en-GB" dirty="0" smtClean="0"/>
              <a:t>Jehovah-shalom peace</a:t>
            </a:r>
          </a:p>
          <a:p>
            <a:r>
              <a:rPr lang="en-GB" dirty="0" smtClean="0"/>
              <a:t>Jehovah-</a:t>
            </a:r>
            <a:r>
              <a:rPr lang="en-GB" dirty="0" err="1" smtClean="0"/>
              <a:t>shammah</a:t>
            </a:r>
            <a:r>
              <a:rPr lang="en-GB" dirty="0" smtClean="0"/>
              <a:t> is there</a:t>
            </a:r>
            <a:endParaRPr lang="en-GB" dirty="0"/>
          </a:p>
        </p:txBody>
      </p:sp>
    </p:spTree>
    <p:extLst>
      <p:ext uri="{BB962C8B-B14F-4D97-AF65-F5344CB8AC3E}">
        <p14:creationId xmlns:p14="http://schemas.microsoft.com/office/powerpoint/2010/main" val="141564002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lstStyle/>
          <a:p>
            <a:r>
              <a:rPr lang="en-GB" dirty="0" smtClean="0"/>
              <a:t>Jehovah-</a:t>
            </a:r>
            <a:r>
              <a:rPr lang="en-GB" dirty="0" err="1" smtClean="0"/>
              <a:t>sabaoth</a:t>
            </a:r>
            <a:r>
              <a:rPr lang="en-GB" dirty="0" smtClean="0"/>
              <a:t> Lord of hosts</a:t>
            </a:r>
          </a:p>
          <a:p>
            <a:r>
              <a:rPr lang="en-GB" dirty="0" smtClean="0"/>
              <a:t>Meditate on God’s acts –testimony</a:t>
            </a:r>
          </a:p>
          <a:p>
            <a:r>
              <a:rPr lang="en-GB" dirty="0" smtClean="0"/>
              <a:t>Rev 19:10</a:t>
            </a:r>
          </a:p>
          <a:p>
            <a:r>
              <a:rPr lang="en-GB" dirty="0" err="1" smtClean="0"/>
              <a:t>Heb</a:t>
            </a:r>
            <a:r>
              <a:rPr lang="en-GB" dirty="0" smtClean="0"/>
              <a:t> 13:8</a:t>
            </a:r>
          </a:p>
          <a:p>
            <a:r>
              <a:rPr lang="en-GB" dirty="0" smtClean="0"/>
              <a:t>Psa 77:10-12</a:t>
            </a:r>
          </a:p>
          <a:p>
            <a:r>
              <a:rPr lang="en-GB" dirty="0" smtClean="0"/>
              <a:t>Psa 143:5</a:t>
            </a:r>
          </a:p>
          <a:p>
            <a:endParaRPr lang="en-GB" dirty="0"/>
          </a:p>
        </p:txBody>
      </p:sp>
    </p:spTree>
    <p:extLst>
      <p:ext uri="{BB962C8B-B14F-4D97-AF65-F5344CB8AC3E}">
        <p14:creationId xmlns:p14="http://schemas.microsoft.com/office/powerpoint/2010/main" val="166529829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lstStyle/>
          <a:p>
            <a:r>
              <a:rPr lang="en-GB" dirty="0" smtClean="0"/>
              <a:t>Imagination – eyes of your heart</a:t>
            </a:r>
          </a:p>
          <a:p>
            <a:r>
              <a:rPr lang="en-GB" dirty="0" err="1" smtClean="0"/>
              <a:t>Eph</a:t>
            </a:r>
            <a:r>
              <a:rPr lang="en-GB" dirty="0" smtClean="0"/>
              <a:t> 1:18</a:t>
            </a:r>
          </a:p>
          <a:p>
            <a:r>
              <a:rPr lang="en-GB" dirty="0" smtClean="0"/>
              <a:t>Matt 5:27-28</a:t>
            </a:r>
          </a:p>
          <a:p>
            <a:r>
              <a:rPr lang="en-GB" dirty="0" smtClean="0"/>
              <a:t>Imagination is as valid as reality</a:t>
            </a:r>
          </a:p>
          <a:p>
            <a:r>
              <a:rPr lang="en-GB" dirty="0" smtClean="0"/>
              <a:t>Creative part of our soul</a:t>
            </a:r>
          </a:p>
          <a:p>
            <a:r>
              <a:rPr lang="en-GB" dirty="0" smtClean="0"/>
              <a:t>Job 33:14-16</a:t>
            </a:r>
          </a:p>
          <a:p>
            <a:endParaRPr lang="en-GB" dirty="0"/>
          </a:p>
        </p:txBody>
      </p:sp>
    </p:spTree>
    <p:extLst>
      <p:ext uri="{BB962C8B-B14F-4D97-AF65-F5344CB8AC3E}">
        <p14:creationId xmlns:p14="http://schemas.microsoft.com/office/powerpoint/2010/main" val="182660971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lstStyle/>
          <a:p>
            <a:r>
              <a:rPr lang="en-GB" dirty="0" smtClean="0"/>
              <a:t>Experience word through the interactive experience through imagination</a:t>
            </a:r>
          </a:p>
          <a:p>
            <a:r>
              <a:rPr lang="en-GB" dirty="0" err="1" smtClean="0"/>
              <a:t>Heb</a:t>
            </a:r>
            <a:r>
              <a:rPr lang="en-GB" dirty="0" smtClean="0"/>
              <a:t> 4:12</a:t>
            </a:r>
          </a:p>
          <a:p>
            <a:r>
              <a:rPr lang="en-GB" dirty="0" smtClean="0"/>
              <a:t>Alive and active and </a:t>
            </a:r>
            <a:r>
              <a:rPr lang="en-GB" dirty="0" err="1" smtClean="0"/>
              <a:t>engagable</a:t>
            </a:r>
            <a:endParaRPr lang="en-GB" dirty="0" smtClean="0"/>
          </a:p>
          <a:p>
            <a:r>
              <a:rPr lang="en-GB" dirty="0" smtClean="0"/>
              <a:t>John 6:63 spirit and life</a:t>
            </a:r>
          </a:p>
          <a:p>
            <a:r>
              <a:rPr lang="en-GB" dirty="0" smtClean="0"/>
              <a:t>John 17:17 truth = reality</a:t>
            </a:r>
          </a:p>
          <a:p>
            <a:r>
              <a:rPr lang="en-GB" dirty="0" smtClean="0"/>
              <a:t>Enter into reality in the word</a:t>
            </a:r>
            <a:endParaRPr lang="en-GB" dirty="0"/>
          </a:p>
        </p:txBody>
      </p:sp>
    </p:spTree>
    <p:extLst>
      <p:ext uri="{BB962C8B-B14F-4D97-AF65-F5344CB8AC3E}">
        <p14:creationId xmlns:p14="http://schemas.microsoft.com/office/powerpoint/2010/main" val="397358005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lstStyle/>
          <a:p>
            <a:r>
              <a:rPr lang="en-GB" dirty="0" smtClean="0"/>
              <a:t>No need to fear deception</a:t>
            </a:r>
          </a:p>
          <a:p>
            <a:r>
              <a:rPr lang="en-GB" dirty="0" smtClean="0"/>
              <a:t>Luke 11:11-13</a:t>
            </a:r>
          </a:p>
          <a:p>
            <a:r>
              <a:rPr lang="en-GB" dirty="0" smtClean="0"/>
              <a:t>When pursuing the word through </a:t>
            </a:r>
            <a:r>
              <a:rPr lang="en-GB" dirty="0"/>
              <a:t>o</a:t>
            </a:r>
            <a:r>
              <a:rPr lang="en-GB" dirty="0" smtClean="0"/>
              <a:t>ur imagination God is able to protect us</a:t>
            </a:r>
            <a:endParaRPr lang="en-GB" dirty="0"/>
          </a:p>
        </p:txBody>
      </p:sp>
    </p:spTree>
    <p:extLst>
      <p:ext uri="{BB962C8B-B14F-4D97-AF65-F5344CB8AC3E}">
        <p14:creationId xmlns:p14="http://schemas.microsoft.com/office/powerpoint/2010/main" val="417189182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lstStyle/>
          <a:p>
            <a:r>
              <a:rPr lang="en-GB" dirty="0" smtClean="0"/>
              <a:t>Spirit</a:t>
            </a:r>
          </a:p>
          <a:p>
            <a:r>
              <a:rPr lang="en-GB" dirty="0" smtClean="0"/>
              <a:t>Human spirit</a:t>
            </a:r>
          </a:p>
          <a:p>
            <a:r>
              <a:rPr lang="en-GB" dirty="0" smtClean="0"/>
              <a:t>Holy spirit</a:t>
            </a:r>
          </a:p>
          <a:p>
            <a:r>
              <a:rPr lang="en-GB" dirty="0" smtClean="0"/>
              <a:t>Spirit realm</a:t>
            </a:r>
          </a:p>
          <a:p>
            <a:r>
              <a:rPr lang="en-GB" dirty="0" smtClean="0"/>
              <a:t>John 4:24 spirit and truth or reality</a:t>
            </a:r>
          </a:p>
          <a:p>
            <a:r>
              <a:rPr lang="en-GB" dirty="0" smtClean="0"/>
              <a:t>John 16:13 guide into reality</a:t>
            </a:r>
          </a:p>
          <a:p>
            <a:r>
              <a:rPr lang="en-GB" dirty="0" smtClean="0"/>
              <a:t>1 John 5:6 Spirit is reality</a:t>
            </a:r>
          </a:p>
          <a:p>
            <a:endParaRPr lang="en-GB" dirty="0"/>
          </a:p>
        </p:txBody>
      </p:sp>
    </p:spTree>
    <p:extLst>
      <p:ext uri="{BB962C8B-B14F-4D97-AF65-F5344CB8AC3E}">
        <p14:creationId xmlns:p14="http://schemas.microsoft.com/office/powerpoint/2010/main" val="9729931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a:t>
            </a:r>
            <a:r>
              <a:rPr lang="en-GB" dirty="0">
                <a:effectLst>
                  <a:outerShdw blurRad="38100" dist="38100" dir="2700000" algn="tl">
                    <a:srgbClr val="000000"/>
                  </a:outerShdw>
                </a:effectLst>
              </a:rPr>
              <a:t>4</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You </a:t>
            </a:r>
            <a:r>
              <a:rPr lang="en-GB" dirty="0"/>
              <a:t>are a house of God </a:t>
            </a:r>
            <a:r>
              <a:rPr lang="en-GB" dirty="0" smtClean="0"/>
              <a:t>therefore God </a:t>
            </a:r>
            <a:r>
              <a:rPr lang="en-GB" dirty="0"/>
              <a:t>lives in you </a:t>
            </a:r>
            <a:endParaRPr lang="en-GB" dirty="0" smtClean="0"/>
          </a:p>
          <a:p>
            <a:r>
              <a:rPr lang="en-GB" dirty="0" smtClean="0"/>
              <a:t>Gen </a:t>
            </a:r>
            <a:r>
              <a:rPr lang="en-GB" dirty="0"/>
              <a:t>28:12, 17 And he dreamed that there was a ladder set up on the earth, and the top of it reached to heaven; and the angels of God were ascending and descending on it! He was afraid and said, How to be feared and reverenced is this place! This is none other than the house of God, and this is the gateway to heaven</a:t>
            </a:r>
            <a:endParaRPr lang="en-GB" dirty="0" smtClean="0"/>
          </a:p>
        </p:txBody>
      </p:sp>
    </p:spTree>
    <p:extLst>
      <p:ext uri="{BB962C8B-B14F-4D97-AF65-F5344CB8AC3E}">
        <p14:creationId xmlns:p14="http://schemas.microsoft.com/office/powerpoint/2010/main" val="251177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lstStyle/>
          <a:p>
            <a:endParaRPr lang="en-GB" dirty="0"/>
          </a:p>
        </p:txBody>
      </p:sp>
    </p:spTree>
    <p:extLst>
      <p:ext uri="{BB962C8B-B14F-4D97-AF65-F5344CB8AC3E}">
        <p14:creationId xmlns:p14="http://schemas.microsoft.com/office/powerpoint/2010/main" val="416482842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lstStyle/>
          <a:p>
            <a:r>
              <a:rPr lang="en-GB" dirty="0" smtClean="0"/>
              <a:t>David’s tent – 3 seers</a:t>
            </a:r>
          </a:p>
          <a:p>
            <a:r>
              <a:rPr lang="en-GB" dirty="0" smtClean="0"/>
              <a:t>Amos 9:11</a:t>
            </a:r>
          </a:p>
          <a:p>
            <a:r>
              <a:rPr lang="en-GB" dirty="0" smtClean="0"/>
              <a:t>Acts15:15-18</a:t>
            </a:r>
          </a:p>
          <a:p>
            <a:endParaRPr lang="en-GB" dirty="0" smtClean="0"/>
          </a:p>
          <a:p>
            <a:endParaRPr lang="en-GB" dirty="0" smtClean="0"/>
          </a:p>
          <a:p>
            <a:endParaRPr lang="en-GB" dirty="0"/>
          </a:p>
        </p:txBody>
      </p:sp>
    </p:spTree>
    <p:extLst>
      <p:ext uri="{BB962C8B-B14F-4D97-AF65-F5344CB8AC3E}">
        <p14:creationId xmlns:p14="http://schemas.microsoft.com/office/powerpoint/2010/main" val="146622999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lstStyle/>
          <a:p>
            <a:endParaRPr lang="en-GB" dirty="0"/>
          </a:p>
        </p:txBody>
      </p:sp>
    </p:spTree>
    <p:extLst>
      <p:ext uri="{BB962C8B-B14F-4D97-AF65-F5344CB8AC3E}">
        <p14:creationId xmlns:p14="http://schemas.microsoft.com/office/powerpoint/2010/main" val="284440573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lstStyle/>
          <a:p>
            <a:endParaRPr lang="en-GB" dirty="0"/>
          </a:p>
        </p:txBody>
      </p:sp>
    </p:spTree>
    <p:extLst>
      <p:ext uri="{BB962C8B-B14F-4D97-AF65-F5344CB8AC3E}">
        <p14:creationId xmlns:p14="http://schemas.microsoft.com/office/powerpoint/2010/main" val="243154452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6915950"/>
          </a:xfrm>
        </p:spPr>
      </p:pic>
    </p:spTree>
    <p:extLst>
      <p:ext uri="{BB962C8B-B14F-4D97-AF65-F5344CB8AC3E}">
        <p14:creationId xmlns:p14="http://schemas.microsoft.com/office/powerpoint/2010/main" val="164522817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6633"/>
            <a:ext cx="9143999" cy="6741368"/>
          </a:xfrm>
        </p:spPr>
      </p:pic>
    </p:spTree>
    <p:extLst>
      <p:ext uri="{BB962C8B-B14F-4D97-AF65-F5344CB8AC3E}">
        <p14:creationId xmlns:p14="http://schemas.microsoft.com/office/powerpoint/2010/main" val="4118287437"/>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50" y="0"/>
            <a:ext cx="928753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986098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GB" smtClean="0"/>
              <a:t>   </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 y="0"/>
            <a:ext cx="915578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032282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52736"/>
            <a:ext cx="9144000" cy="5805264"/>
          </a:xfrm>
        </p:spPr>
        <p:txBody>
          <a:bodyPr>
            <a:normAutofit/>
          </a:bodyPr>
          <a:lstStyle/>
          <a:p>
            <a:endParaRPr lang="en-GB" sz="4800" dirty="0" smtClean="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48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047890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41" y="0"/>
            <a:ext cx="9181021" cy="6858000"/>
          </a:xfrm>
        </p:spPr>
      </p:pic>
    </p:spTree>
    <p:extLst>
      <p:ext uri="{BB962C8B-B14F-4D97-AF65-F5344CB8AC3E}">
        <p14:creationId xmlns:p14="http://schemas.microsoft.com/office/powerpoint/2010/main" val="16906108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a:t>
            </a:r>
            <a:r>
              <a:rPr lang="en-GB" dirty="0">
                <a:effectLst>
                  <a:outerShdw blurRad="38100" dist="38100" dir="2700000" algn="tl">
                    <a:srgbClr val="000000"/>
                  </a:outerShdw>
                </a:effectLst>
              </a:rPr>
              <a:t>4</a:t>
            </a:r>
            <a:endParaRPr lang="en-GB" dirty="0"/>
          </a:p>
        </p:txBody>
      </p:sp>
      <p:sp>
        <p:nvSpPr>
          <p:cNvPr id="3" name="Content Placeholder 2"/>
          <p:cNvSpPr>
            <a:spLocks noGrp="1"/>
          </p:cNvSpPr>
          <p:nvPr>
            <p:ph idx="1"/>
          </p:nvPr>
        </p:nvSpPr>
        <p:spPr/>
        <p:txBody>
          <a:bodyPr>
            <a:normAutofit/>
          </a:bodyPr>
          <a:lstStyle/>
          <a:p>
            <a:r>
              <a:rPr lang="en-GB" dirty="0" smtClean="0"/>
              <a:t>John 14:20</a:t>
            </a:r>
            <a:r>
              <a:rPr lang="en-GB" dirty="0"/>
              <a:t>, 23 In that day you will know that I am in My Father, and you in Me, and I in you.  Jesus answered and said to him, "If anyone loves Me, he will keep My word; and My Father will love him, and We will come to him and make Our abode </a:t>
            </a:r>
            <a:r>
              <a:rPr lang="en-GB" dirty="0" smtClean="0">
                <a:solidFill>
                  <a:srgbClr val="FFFF00"/>
                </a:solidFill>
              </a:rPr>
              <a:t>(home) </a:t>
            </a:r>
            <a:r>
              <a:rPr lang="en-GB" dirty="0" smtClean="0"/>
              <a:t>with </a:t>
            </a:r>
            <a:r>
              <a:rPr lang="en-GB" dirty="0"/>
              <a:t>him. </a:t>
            </a:r>
          </a:p>
          <a:p>
            <a:r>
              <a:rPr lang="en-GB" dirty="0" smtClean="0"/>
              <a:t>Now you </a:t>
            </a:r>
            <a:r>
              <a:rPr lang="en-GB" dirty="0"/>
              <a:t>are a house of </a:t>
            </a:r>
            <a:r>
              <a:rPr lang="en-GB" dirty="0" smtClean="0"/>
              <a:t>God</a:t>
            </a:r>
            <a:endParaRPr lang="en-GB" dirty="0"/>
          </a:p>
          <a:p>
            <a:endParaRPr lang="en-GB" dirty="0" smtClean="0"/>
          </a:p>
        </p:txBody>
      </p:sp>
    </p:spTree>
    <p:extLst>
      <p:ext uri="{BB962C8B-B14F-4D97-AF65-F5344CB8AC3E}">
        <p14:creationId xmlns:p14="http://schemas.microsoft.com/office/powerpoint/2010/main" val="274315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01" y="0"/>
            <a:ext cx="9114399" cy="6835799"/>
          </a:xfrm>
        </p:spPr>
      </p:pic>
    </p:spTree>
    <p:extLst>
      <p:ext uri="{BB962C8B-B14F-4D97-AF65-F5344CB8AC3E}">
        <p14:creationId xmlns:p14="http://schemas.microsoft.com/office/powerpoint/2010/main" val="1557324466"/>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4000" cy="6912768"/>
          </a:xfrm>
          <a:prstGeom prst="rect">
            <a:avLst/>
          </a:prstGeom>
        </p:spPr>
      </p:pic>
    </p:spTree>
    <p:extLst>
      <p:ext uri="{BB962C8B-B14F-4D97-AF65-F5344CB8AC3E}">
        <p14:creationId xmlns:p14="http://schemas.microsoft.com/office/powerpoint/2010/main" val="336622784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0500" b="9409"/>
          <a:stretch/>
        </p:blipFill>
        <p:spPr bwMode="auto">
          <a:xfrm>
            <a:off x="-15003" y="0"/>
            <a:ext cx="9326907"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103198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081620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Pathway of Relationship</a:t>
            </a:r>
          </a:p>
        </p:txBody>
      </p:sp>
      <p:sp>
        <p:nvSpPr>
          <p:cNvPr id="3" name="Content Placeholder 2"/>
          <p:cNvSpPr>
            <a:spLocks noGrp="1"/>
          </p:cNvSpPr>
          <p:nvPr>
            <p:ph idx="1"/>
          </p:nvPr>
        </p:nvSpPr>
        <p:spPr>
          <a:xfrm>
            <a:off x="0" y="1052736"/>
            <a:ext cx="9144000" cy="5805264"/>
          </a:xfrm>
        </p:spPr>
        <p:txBody>
          <a:bodyPr>
            <a:normAutofit/>
          </a:bodyPr>
          <a:lstStyle/>
          <a:p>
            <a:r>
              <a:rPr lang="en-GB" dirty="0" smtClean="0"/>
              <a:t>New season joy</a:t>
            </a:r>
          </a:p>
          <a:p>
            <a:r>
              <a:rPr lang="en-GB" dirty="0"/>
              <a:t>Isa 61:3 To grant those who mourn in </a:t>
            </a:r>
            <a:r>
              <a:rPr lang="en-GB" dirty="0" smtClean="0"/>
              <a:t>Zion, Giving </a:t>
            </a:r>
            <a:r>
              <a:rPr lang="en-GB" dirty="0"/>
              <a:t>them a garland instead of </a:t>
            </a:r>
            <a:r>
              <a:rPr lang="en-GB" dirty="0" smtClean="0"/>
              <a:t>ashes, The </a:t>
            </a:r>
            <a:r>
              <a:rPr lang="en-GB" dirty="0">
                <a:solidFill>
                  <a:srgbClr val="FFFF00"/>
                </a:solidFill>
              </a:rPr>
              <a:t>oil of gladness </a:t>
            </a:r>
            <a:r>
              <a:rPr lang="en-GB" dirty="0"/>
              <a:t>instead of </a:t>
            </a:r>
            <a:r>
              <a:rPr lang="en-GB" dirty="0" smtClean="0"/>
              <a:t>mourning, The </a:t>
            </a:r>
            <a:r>
              <a:rPr lang="en-GB" dirty="0"/>
              <a:t>mantle of praise instead of a spirit of </a:t>
            </a:r>
            <a:r>
              <a:rPr lang="en-GB" dirty="0" smtClean="0"/>
              <a:t>fainting. So </a:t>
            </a:r>
            <a:r>
              <a:rPr lang="en-GB" dirty="0"/>
              <a:t>they will be called oaks of </a:t>
            </a:r>
            <a:r>
              <a:rPr lang="en-GB" dirty="0" smtClean="0"/>
              <a:t>righteousness, The </a:t>
            </a:r>
            <a:r>
              <a:rPr lang="en-GB" dirty="0"/>
              <a:t>planting of the Lord, that He may be glorified.</a:t>
            </a:r>
          </a:p>
          <a:p>
            <a:endParaRPr lang="en-GB" dirty="0" smtClean="0"/>
          </a:p>
          <a:p>
            <a:endParaRPr lang="en-GB" dirty="0" smtClean="0"/>
          </a:p>
        </p:txBody>
      </p:sp>
    </p:spTree>
    <p:extLst>
      <p:ext uri="{BB962C8B-B14F-4D97-AF65-F5344CB8AC3E}">
        <p14:creationId xmlns:p14="http://schemas.microsoft.com/office/powerpoint/2010/main" val="1463772065"/>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Pathway of Relationship</a:t>
            </a:r>
          </a:p>
        </p:txBody>
      </p:sp>
      <p:sp>
        <p:nvSpPr>
          <p:cNvPr id="3" name="Content Placeholder 2"/>
          <p:cNvSpPr>
            <a:spLocks noGrp="1"/>
          </p:cNvSpPr>
          <p:nvPr>
            <p:ph idx="1"/>
          </p:nvPr>
        </p:nvSpPr>
        <p:spPr>
          <a:xfrm>
            <a:off x="0" y="1052736"/>
            <a:ext cx="9144000" cy="5805264"/>
          </a:xfrm>
        </p:spPr>
        <p:txBody>
          <a:bodyPr>
            <a:normAutofit/>
          </a:bodyPr>
          <a:lstStyle/>
          <a:p>
            <a:r>
              <a:rPr lang="en-GB" dirty="0"/>
              <a:t>Psalms 46:4 There is a river whose streams </a:t>
            </a:r>
            <a:r>
              <a:rPr lang="en-GB" dirty="0">
                <a:solidFill>
                  <a:srgbClr val="FFFF00"/>
                </a:solidFill>
              </a:rPr>
              <a:t>make glad </a:t>
            </a:r>
            <a:r>
              <a:rPr lang="en-GB" dirty="0"/>
              <a:t>the city of God, The holy dwelling places of the Most High</a:t>
            </a:r>
            <a:r>
              <a:rPr lang="en-GB" dirty="0" smtClean="0"/>
              <a:t>.</a:t>
            </a:r>
          </a:p>
          <a:p>
            <a:r>
              <a:rPr lang="en-GB" dirty="0" smtClean="0"/>
              <a:t>Psa </a:t>
            </a:r>
            <a:r>
              <a:rPr lang="en-GB" dirty="0"/>
              <a:t>45:6 Your throne, O God, is forever and </a:t>
            </a:r>
            <a:r>
              <a:rPr lang="en-GB" dirty="0" smtClean="0"/>
              <a:t>ever; A sceptre </a:t>
            </a:r>
            <a:r>
              <a:rPr lang="en-GB" dirty="0"/>
              <a:t>of uprightness is the </a:t>
            </a:r>
            <a:r>
              <a:rPr lang="en-GB" dirty="0" smtClean="0"/>
              <a:t>sceptre </a:t>
            </a:r>
            <a:r>
              <a:rPr lang="en-GB" dirty="0"/>
              <a:t>of Your </a:t>
            </a:r>
            <a:r>
              <a:rPr lang="en-GB" dirty="0" smtClean="0"/>
              <a:t>kingdom. 7 </a:t>
            </a:r>
            <a:r>
              <a:rPr lang="en-GB" dirty="0"/>
              <a:t>You have loved righteousness and hated </a:t>
            </a:r>
            <a:r>
              <a:rPr lang="en-GB" dirty="0" smtClean="0"/>
              <a:t>wickedness;  Therefore </a:t>
            </a:r>
            <a:r>
              <a:rPr lang="en-GB" dirty="0"/>
              <a:t>God, Your God, has anointed </a:t>
            </a:r>
            <a:r>
              <a:rPr lang="en-GB" dirty="0" smtClean="0"/>
              <a:t>You With </a:t>
            </a:r>
            <a:r>
              <a:rPr lang="en-GB" dirty="0"/>
              <a:t>the </a:t>
            </a:r>
            <a:r>
              <a:rPr lang="en-GB" dirty="0">
                <a:solidFill>
                  <a:srgbClr val="FFFF00"/>
                </a:solidFill>
              </a:rPr>
              <a:t>oil of joy </a:t>
            </a:r>
            <a:r>
              <a:rPr lang="en-GB" dirty="0"/>
              <a:t>above Your fellows.</a:t>
            </a:r>
            <a:endParaRPr lang="en-GB" dirty="0" smtClean="0"/>
          </a:p>
        </p:txBody>
      </p:sp>
    </p:spTree>
    <p:extLst>
      <p:ext uri="{BB962C8B-B14F-4D97-AF65-F5344CB8AC3E}">
        <p14:creationId xmlns:p14="http://schemas.microsoft.com/office/powerpoint/2010/main" val="55756350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Pathway of Relationship</a:t>
            </a:r>
          </a:p>
        </p:txBody>
      </p:sp>
      <p:sp>
        <p:nvSpPr>
          <p:cNvPr id="3" name="Content Placeholder 2"/>
          <p:cNvSpPr>
            <a:spLocks noGrp="1"/>
          </p:cNvSpPr>
          <p:nvPr>
            <p:ph idx="1"/>
          </p:nvPr>
        </p:nvSpPr>
        <p:spPr>
          <a:xfrm>
            <a:off x="0" y="1052736"/>
            <a:ext cx="9144000" cy="5805264"/>
          </a:xfrm>
        </p:spPr>
        <p:txBody>
          <a:bodyPr/>
          <a:lstStyle/>
          <a:p>
            <a:r>
              <a:rPr lang="en-GB" sz="4400" dirty="0"/>
              <a:t>Gen 2:10 Now a river flowed out of Eden to water the garden; and from there it divided and became four rivers.</a:t>
            </a:r>
          </a:p>
          <a:p>
            <a:r>
              <a:rPr lang="en-GB" sz="4400" dirty="0" smtClean="0"/>
              <a:t>Rev </a:t>
            </a:r>
            <a:r>
              <a:rPr lang="en-GB" sz="4400" dirty="0"/>
              <a:t>22:1 Then he showed me a river of the water of life, clear as crystal, coming from the throne of God and of the Lamb, </a:t>
            </a:r>
            <a:endParaRPr lang="en-GB" sz="4400" dirty="0" smtClean="0"/>
          </a:p>
          <a:p>
            <a:endParaRPr lang="en-GB" dirty="0"/>
          </a:p>
        </p:txBody>
      </p:sp>
    </p:spTree>
    <p:extLst>
      <p:ext uri="{BB962C8B-B14F-4D97-AF65-F5344CB8AC3E}">
        <p14:creationId xmlns:p14="http://schemas.microsoft.com/office/powerpoint/2010/main" val="347243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237049" cy="6858000"/>
          </a:xfrm>
          <a:effectLst/>
        </p:spPr>
      </p:pic>
    </p:spTree>
    <p:extLst>
      <p:ext uri="{BB962C8B-B14F-4D97-AF65-F5344CB8AC3E}">
        <p14:creationId xmlns:p14="http://schemas.microsoft.com/office/powerpoint/2010/main" val="4056459159"/>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6166"/>
          <a:stretch/>
        </p:blipFill>
        <p:spPr>
          <a:xfrm>
            <a:off x="0" y="-99391"/>
            <a:ext cx="9144000" cy="6957392"/>
          </a:xfrm>
          <a:prstGeom prst="rect">
            <a:avLst/>
          </a:prstGeom>
        </p:spPr>
      </p:pic>
    </p:spTree>
    <p:extLst>
      <p:ext uri="{BB962C8B-B14F-4D97-AF65-F5344CB8AC3E}">
        <p14:creationId xmlns:p14="http://schemas.microsoft.com/office/powerpoint/2010/main" val="18056850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a:t>
            </a:r>
            <a:r>
              <a:rPr lang="en-GB" dirty="0">
                <a:effectLst>
                  <a:outerShdw blurRad="38100" dist="38100" dir="2700000" algn="tl">
                    <a:srgbClr val="000000"/>
                  </a:outerShdw>
                </a:effectLst>
              </a:rPr>
              <a:t>4</a:t>
            </a:r>
            <a:endParaRPr lang="en-GB" dirty="0"/>
          </a:p>
        </p:txBody>
      </p:sp>
      <p:sp>
        <p:nvSpPr>
          <p:cNvPr id="3" name="Content Placeholder 2"/>
          <p:cNvSpPr>
            <a:spLocks noGrp="1"/>
          </p:cNvSpPr>
          <p:nvPr>
            <p:ph idx="1"/>
          </p:nvPr>
        </p:nvSpPr>
        <p:spPr/>
        <p:txBody>
          <a:bodyPr>
            <a:normAutofit/>
          </a:bodyPr>
          <a:lstStyle/>
          <a:p>
            <a:r>
              <a:rPr lang="en-GB" sz="4200" dirty="0" smtClean="0"/>
              <a:t>1 </a:t>
            </a:r>
            <a:r>
              <a:rPr lang="en-GB" sz="4200" dirty="0"/>
              <a:t>Corinthians 3:16 Do you not know that you are a temple of God and that the Spirit of God dwells in you</a:t>
            </a:r>
            <a:r>
              <a:rPr lang="en-GB" sz="4200" dirty="0" smtClean="0"/>
              <a:t>?</a:t>
            </a:r>
          </a:p>
          <a:p>
            <a:r>
              <a:rPr lang="en-GB" sz="4200" dirty="0" smtClean="0"/>
              <a:t>1 </a:t>
            </a:r>
            <a:r>
              <a:rPr lang="en-GB" sz="4200" dirty="0"/>
              <a:t>Corinthians 6:19 Or do you not know that your body is a temple of the Holy Spirit who is in you, whom you have from God, and that you are not your own</a:t>
            </a:r>
            <a:r>
              <a:rPr lang="en-GB" sz="4200" dirty="0" smtClean="0"/>
              <a:t>?</a:t>
            </a:r>
          </a:p>
        </p:txBody>
      </p:sp>
    </p:spTree>
    <p:extLst>
      <p:ext uri="{BB962C8B-B14F-4D97-AF65-F5344CB8AC3E}">
        <p14:creationId xmlns:p14="http://schemas.microsoft.com/office/powerpoint/2010/main" val="22815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a:t>
            </a:r>
            <a:endParaRPr lang="en-GB" dirty="0"/>
          </a:p>
        </p:txBody>
      </p:sp>
      <p:sp>
        <p:nvSpPr>
          <p:cNvPr id="3" name="Content Placeholder 2"/>
          <p:cNvSpPr>
            <a:spLocks noGrp="1"/>
          </p:cNvSpPr>
          <p:nvPr>
            <p:ph idx="1"/>
          </p:nvPr>
        </p:nvSpPr>
        <p:spPr>
          <a:xfrm>
            <a:off x="0" y="1052736"/>
            <a:ext cx="9144000" cy="5805264"/>
          </a:xfrm>
        </p:spPr>
        <p:txBody>
          <a:bodyPr>
            <a:normAutofit fontScale="92500" lnSpcReduction="20000"/>
          </a:bodyPr>
          <a:lstStyle/>
          <a:p>
            <a:r>
              <a:rPr lang="en-GB" dirty="0" smtClean="0"/>
              <a:t>Luke </a:t>
            </a:r>
            <a:r>
              <a:rPr lang="en-GB" dirty="0"/>
              <a:t>17:21 Nor will people say, Look! Here </a:t>
            </a:r>
            <a:r>
              <a:rPr lang="en-GB" dirty="0" smtClean="0"/>
              <a:t>it is! </a:t>
            </a:r>
            <a:r>
              <a:rPr lang="en-GB" dirty="0"/>
              <a:t>or, See, </a:t>
            </a:r>
            <a:r>
              <a:rPr lang="en-GB" dirty="0" smtClean="0"/>
              <a:t>it is </a:t>
            </a:r>
            <a:r>
              <a:rPr lang="en-GB" dirty="0"/>
              <a:t>there! For behold, the kingdom of God is within </a:t>
            </a:r>
            <a:r>
              <a:rPr lang="en-GB" dirty="0" smtClean="0"/>
              <a:t>you, in </a:t>
            </a:r>
            <a:r>
              <a:rPr lang="en-GB" dirty="0"/>
              <a:t>your </a:t>
            </a:r>
            <a:r>
              <a:rPr lang="en-GB" dirty="0" smtClean="0"/>
              <a:t>hearts </a:t>
            </a:r>
            <a:r>
              <a:rPr lang="en-GB" dirty="0"/>
              <a:t>and among </a:t>
            </a:r>
            <a:r>
              <a:rPr lang="en-GB" dirty="0" smtClean="0"/>
              <a:t>you, surrounding you. </a:t>
            </a:r>
          </a:p>
          <a:p>
            <a:r>
              <a:rPr lang="en-GB" dirty="0" smtClean="0"/>
              <a:t>Spirit </a:t>
            </a:r>
            <a:r>
              <a:rPr lang="en-GB" dirty="0"/>
              <a:t>realm is connected to you </a:t>
            </a:r>
            <a:r>
              <a:rPr lang="en-GB" dirty="0" smtClean="0"/>
              <a:t>because heaven </a:t>
            </a:r>
            <a:r>
              <a:rPr lang="en-GB" dirty="0"/>
              <a:t>or God's kingdom is in you </a:t>
            </a:r>
            <a:endParaRPr lang="en-GB" dirty="0" smtClean="0"/>
          </a:p>
          <a:p>
            <a:r>
              <a:rPr lang="en-GB" dirty="0" smtClean="0"/>
              <a:t>Therefore </a:t>
            </a:r>
            <a:r>
              <a:rPr lang="en-GB" dirty="0"/>
              <a:t>you have access to </a:t>
            </a:r>
            <a:r>
              <a:rPr lang="en-GB" dirty="0" smtClean="0"/>
              <a:t>God the heavenly </a:t>
            </a:r>
            <a:r>
              <a:rPr lang="en-GB" dirty="0"/>
              <a:t>spiritual realm and God has access to </a:t>
            </a:r>
            <a:r>
              <a:rPr lang="en-GB" dirty="0" smtClean="0"/>
              <a:t>you.</a:t>
            </a:r>
          </a:p>
          <a:p>
            <a:r>
              <a:rPr lang="en-GB" dirty="0" smtClean="0"/>
              <a:t>You </a:t>
            </a:r>
            <a:r>
              <a:rPr lang="en-GB" dirty="0"/>
              <a:t>are a gate of </a:t>
            </a:r>
            <a:r>
              <a:rPr lang="en-GB" dirty="0" smtClean="0"/>
              <a:t>that </a:t>
            </a:r>
            <a:r>
              <a:rPr lang="en-GB" dirty="0"/>
              <a:t>spiritual </a:t>
            </a:r>
            <a:r>
              <a:rPr lang="en-GB" dirty="0" smtClean="0"/>
              <a:t>heavenly realm </a:t>
            </a:r>
            <a:r>
              <a:rPr lang="en-GB" dirty="0"/>
              <a:t>and </a:t>
            </a:r>
            <a:r>
              <a:rPr lang="en-GB" dirty="0" smtClean="0"/>
              <a:t>a God Channel</a:t>
            </a:r>
          </a:p>
        </p:txBody>
      </p:sp>
    </p:spTree>
    <p:extLst>
      <p:ext uri="{BB962C8B-B14F-4D97-AF65-F5344CB8AC3E}">
        <p14:creationId xmlns:p14="http://schemas.microsoft.com/office/powerpoint/2010/main" val="119280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lnSpcReduction="10000"/>
          </a:bodyPr>
          <a:lstStyle/>
          <a:p>
            <a:r>
              <a:rPr lang="en-GB" sz="4400" dirty="0"/>
              <a:t>Rick Joyner - “Torch and the Sword”-</a:t>
            </a:r>
          </a:p>
          <a:p>
            <a:r>
              <a:rPr lang="en-GB" sz="4400" dirty="0"/>
              <a:t>“The body of Christ is about to go through a metamorphosis. It has been like a caterpillar crawling along the ground, but is about to emerge into a glorious butterfly which soars above the earth. The church that is about to arise will be more at home in the heavenly realm than the earthly</a:t>
            </a:r>
            <a:r>
              <a:rPr lang="en-GB" sz="4400" dirty="0" smtClean="0"/>
              <a:t>.”</a:t>
            </a:r>
            <a:endParaRPr lang="en-GB" sz="4400" dirty="0"/>
          </a:p>
        </p:txBody>
      </p:sp>
    </p:spTree>
    <p:extLst>
      <p:ext uri="{BB962C8B-B14F-4D97-AF65-F5344CB8AC3E}">
        <p14:creationId xmlns:p14="http://schemas.microsoft.com/office/powerpoint/2010/main" val="15560394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a:t>
            </a:r>
            <a:endParaRPr lang="en-GB" dirty="0"/>
          </a:p>
        </p:txBody>
      </p:sp>
      <p:sp>
        <p:nvSpPr>
          <p:cNvPr id="3" name="Content Placeholder 2"/>
          <p:cNvSpPr>
            <a:spLocks noGrp="1"/>
          </p:cNvSpPr>
          <p:nvPr>
            <p:ph idx="1"/>
          </p:nvPr>
        </p:nvSpPr>
        <p:spPr>
          <a:xfrm>
            <a:off x="0" y="908720"/>
            <a:ext cx="9144000" cy="5949280"/>
          </a:xfrm>
        </p:spPr>
        <p:txBody>
          <a:bodyPr>
            <a:noAutofit/>
          </a:bodyPr>
          <a:lstStyle/>
          <a:p>
            <a:pPr>
              <a:spcBef>
                <a:spcPts val="600"/>
              </a:spcBef>
            </a:pPr>
            <a:r>
              <a:rPr lang="en-GB" sz="4200" dirty="0"/>
              <a:t>John 1:51 And He said to him, "Truly, truly, I say to you, you will see the heavens opened and the angels of God ascending and descending on the Son of Man.“</a:t>
            </a:r>
          </a:p>
          <a:p>
            <a:pPr>
              <a:spcBef>
                <a:spcPts val="600"/>
              </a:spcBef>
            </a:pPr>
            <a:r>
              <a:rPr lang="en-GB" sz="4200" dirty="0" smtClean="0"/>
              <a:t>You </a:t>
            </a:r>
            <a:r>
              <a:rPr lang="en-GB" sz="4200" dirty="0"/>
              <a:t>live under an open heaven with an invitation to interact with the spiritual realm both eternal heavenly and unseen </a:t>
            </a:r>
            <a:r>
              <a:rPr lang="en-GB" sz="4200" dirty="0" smtClean="0"/>
              <a:t>angelic</a:t>
            </a:r>
          </a:p>
        </p:txBody>
      </p:sp>
    </p:spTree>
    <p:extLst>
      <p:ext uri="{BB962C8B-B14F-4D97-AF65-F5344CB8AC3E}">
        <p14:creationId xmlns:p14="http://schemas.microsoft.com/office/powerpoint/2010/main" val="222402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a:t>
            </a:r>
            <a:endParaRPr lang="en-GB" dirty="0"/>
          </a:p>
        </p:txBody>
      </p:sp>
      <p:sp>
        <p:nvSpPr>
          <p:cNvPr id="3" name="Content Placeholder 2"/>
          <p:cNvSpPr>
            <a:spLocks noGrp="1"/>
          </p:cNvSpPr>
          <p:nvPr>
            <p:ph idx="1"/>
          </p:nvPr>
        </p:nvSpPr>
        <p:spPr>
          <a:xfrm>
            <a:off x="0" y="908720"/>
            <a:ext cx="9144000" cy="5949280"/>
          </a:xfrm>
        </p:spPr>
        <p:txBody>
          <a:bodyPr>
            <a:noAutofit/>
          </a:bodyPr>
          <a:lstStyle/>
          <a:p>
            <a:pPr>
              <a:spcBef>
                <a:spcPts val="600"/>
              </a:spcBef>
            </a:pPr>
            <a:r>
              <a:rPr lang="en-GB" dirty="0" smtClean="0"/>
              <a:t>Matthew </a:t>
            </a:r>
            <a:r>
              <a:rPr lang="en-GB" dirty="0"/>
              <a:t>3:16-17 After being baptized, Jesus came up immediately from the water; and behold, the </a:t>
            </a:r>
            <a:r>
              <a:rPr lang="en-GB" dirty="0">
                <a:solidFill>
                  <a:srgbClr val="FFFF00"/>
                </a:solidFill>
              </a:rPr>
              <a:t>heavens were opened</a:t>
            </a:r>
            <a:r>
              <a:rPr lang="en-GB" dirty="0"/>
              <a:t>, and he saw the Spirit of God descending as a dove and lighting on Him, and behold, a voice out of the heavens said, "This is My beloved Son, in whom I am well-pleased."</a:t>
            </a:r>
          </a:p>
        </p:txBody>
      </p:sp>
    </p:spTree>
    <p:extLst>
      <p:ext uri="{BB962C8B-B14F-4D97-AF65-F5344CB8AC3E}">
        <p14:creationId xmlns:p14="http://schemas.microsoft.com/office/powerpoint/2010/main" val="42718969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 </a:t>
            </a:r>
            <a:endParaRPr lang="en-GB" dirty="0"/>
          </a:p>
        </p:txBody>
      </p:sp>
      <p:sp>
        <p:nvSpPr>
          <p:cNvPr id="3" name="Content Placeholder 2"/>
          <p:cNvSpPr>
            <a:spLocks noGrp="1"/>
          </p:cNvSpPr>
          <p:nvPr>
            <p:ph idx="1"/>
          </p:nvPr>
        </p:nvSpPr>
        <p:spPr>
          <a:xfrm>
            <a:off x="0" y="1052736"/>
            <a:ext cx="9144000" cy="5805264"/>
          </a:xfrm>
        </p:spPr>
        <p:txBody>
          <a:bodyPr>
            <a:normAutofit fontScale="92500" lnSpcReduction="10000"/>
          </a:bodyPr>
          <a:lstStyle/>
          <a:p>
            <a:pPr>
              <a:spcBef>
                <a:spcPts val="600"/>
              </a:spcBef>
            </a:pPr>
            <a:r>
              <a:rPr lang="en-GB" sz="4800" dirty="0"/>
              <a:t>Revelation 3:20 Behold, I stand at the door and knock; if anyone hears My voice and opens the door, I will come in to him and will dine with him, and he with Me.</a:t>
            </a:r>
          </a:p>
          <a:p>
            <a:pPr>
              <a:spcBef>
                <a:spcPts val="600"/>
              </a:spcBef>
            </a:pPr>
            <a:r>
              <a:rPr lang="en-GB" sz="4800" dirty="0" smtClean="0"/>
              <a:t>You must give a daily invitation to fill you and flow through you</a:t>
            </a:r>
          </a:p>
          <a:p>
            <a:pPr>
              <a:spcBef>
                <a:spcPts val="600"/>
              </a:spcBef>
            </a:pPr>
            <a:r>
              <a:rPr lang="en-GB" sz="4800" dirty="0" smtClean="0"/>
              <a:t>This is the access point to the Pathway of relationship</a:t>
            </a:r>
          </a:p>
        </p:txBody>
      </p:sp>
    </p:spTree>
    <p:extLst>
      <p:ext uri="{BB962C8B-B14F-4D97-AF65-F5344CB8AC3E}">
        <p14:creationId xmlns:p14="http://schemas.microsoft.com/office/powerpoint/2010/main" val="34887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 </a:t>
            </a:r>
            <a:endParaRPr lang="en-GB" dirty="0"/>
          </a:p>
        </p:txBody>
      </p:sp>
      <p:sp>
        <p:nvSpPr>
          <p:cNvPr id="3" name="Content Placeholder 2"/>
          <p:cNvSpPr>
            <a:spLocks noGrp="1"/>
          </p:cNvSpPr>
          <p:nvPr>
            <p:ph idx="1"/>
          </p:nvPr>
        </p:nvSpPr>
        <p:spPr>
          <a:xfrm>
            <a:off x="0" y="1052736"/>
            <a:ext cx="9144000" cy="5805264"/>
          </a:xfrm>
        </p:spPr>
        <p:txBody>
          <a:bodyPr>
            <a:normAutofit fontScale="85000" lnSpcReduction="20000"/>
          </a:bodyPr>
          <a:lstStyle/>
          <a:p>
            <a:pPr>
              <a:lnSpc>
                <a:spcPct val="120000"/>
              </a:lnSpc>
              <a:spcBef>
                <a:spcPts val="600"/>
              </a:spcBef>
            </a:pPr>
            <a:r>
              <a:rPr lang="en-GB" sz="4800" dirty="0" smtClean="0"/>
              <a:t>Revelation </a:t>
            </a:r>
            <a:r>
              <a:rPr lang="en-GB" sz="4800" dirty="0"/>
              <a:t>4:1-2 After these things I looked, and behold, a door standing open in heaven, and the first voice which I had heard, like the sound of a trumpet speaking with me, said, "Come up here, and I will show you what must take place after these things." </a:t>
            </a:r>
            <a:endParaRPr lang="en-GB" sz="4800" dirty="0" smtClean="0"/>
          </a:p>
          <a:p>
            <a:pPr>
              <a:lnSpc>
                <a:spcPct val="120000"/>
              </a:lnSpc>
              <a:spcBef>
                <a:spcPts val="600"/>
              </a:spcBef>
            </a:pPr>
            <a:r>
              <a:rPr lang="en-GB" sz="4800" dirty="0" smtClean="0"/>
              <a:t>You have to accept the invitation</a:t>
            </a:r>
          </a:p>
          <a:p>
            <a:pPr>
              <a:lnSpc>
                <a:spcPct val="120000"/>
              </a:lnSpc>
              <a:spcBef>
                <a:spcPts val="600"/>
              </a:spcBef>
            </a:pPr>
            <a:r>
              <a:rPr lang="en-GB" sz="4800" dirty="0" smtClean="0"/>
              <a:t>This begins the pathway of responsibility</a:t>
            </a:r>
          </a:p>
        </p:txBody>
      </p:sp>
    </p:spTree>
    <p:extLst>
      <p:ext uri="{BB962C8B-B14F-4D97-AF65-F5344CB8AC3E}">
        <p14:creationId xmlns:p14="http://schemas.microsoft.com/office/powerpoint/2010/main" val="132276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a:t>
            </a:r>
            <a:endParaRPr lang="en-GB" dirty="0"/>
          </a:p>
        </p:txBody>
      </p:sp>
      <p:sp>
        <p:nvSpPr>
          <p:cNvPr id="3" name="Content Placeholder 2"/>
          <p:cNvSpPr>
            <a:spLocks noGrp="1"/>
          </p:cNvSpPr>
          <p:nvPr>
            <p:ph idx="1"/>
          </p:nvPr>
        </p:nvSpPr>
        <p:spPr>
          <a:xfrm>
            <a:off x="0" y="1052736"/>
            <a:ext cx="9144000" cy="5805264"/>
          </a:xfrm>
        </p:spPr>
        <p:txBody>
          <a:bodyPr>
            <a:normAutofit fontScale="85000" lnSpcReduction="10000"/>
          </a:bodyPr>
          <a:lstStyle/>
          <a:p>
            <a:r>
              <a:rPr lang="en-GB" sz="4800" dirty="0" smtClean="0"/>
              <a:t>Revelation </a:t>
            </a:r>
            <a:r>
              <a:rPr lang="en-GB" sz="4800" dirty="0"/>
              <a:t>3:18 I advise you to buy from Me gold refined by fire so that you may become rich, and white garments so that you may clothe yourself, and that the shame of your nakedness will not be revealed; and </a:t>
            </a:r>
            <a:r>
              <a:rPr lang="en-GB" sz="4800" dirty="0">
                <a:solidFill>
                  <a:srgbClr val="FFFF00"/>
                </a:solidFill>
              </a:rPr>
              <a:t>eye salve to anoint your eyes so that you may see</a:t>
            </a:r>
            <a:r>
              <a:rPr lang="en-GB" sz="4800" dirty="0" smtClean="0"/>
              <a:t>. </a:t>
            </a:r>
          </a:p>
          <a:p>
            <a:r>
              <a:rPr lang="en-GB" sz="4800" dirty="0" smtClean="0"/>
              <a:t>Jesus </a:t>
            </a:r>
            <a:r>
              <a:rPr lang="en-GB" sz="4800" dirty="0"/>
              <a:t>is your </a:t>
            </a:r>
            <a:r>
              <a:rPr lang="en-GB" sz="4800" dirty="0" smtClean="0"/>
              <a:t>source </a:t>
            </a:r>
            <a:r>
              <a:rPr lang="en-GB" sz="4800" dirty="0"/>
              <a:t>and supply for this </a:t>
            </a:r>
            <a:r>
              <a:rPr lang="en-GB" sz="4800" dirty="0" smtClean="0"/>
              <a:t>journey but you must draw from Him</a:t>
            </a:r>
          </a:p>
        </p:txBody>
      </p:sp>
    </p:spTree>
    <p:extLst>
      <p:ext uri="{BB962C8B-B14F-4D97-AF65-F5344CB8AC3E}">
        <p14:creationId xmlns:p14="http://schemas.microsoft.com/office/powerpoint/2010/main" val="382909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a:t>
            </a:r>
            <a:endParaRPr lang="en-GB" dirty="0"/>
          </a:p>
        </p:txBody>
      </p:sp>
      <p:sp>
        <p:nvSpPr>
          <p:cNvPr id="3" name="Content Placeholder 2"/>
          <p:cNvSpPr>
            <a:spLocks noGrp="1"/>
          </p:cNvSpPr>
          <p:nvPr>
            <p:ph idx="1"/>
          </p:nvPr>
        </p:nvSpPr>
        <p:spPr/>
        <p:txBody>
          <a:bodyPr>
            <a:normAutofit/>
          </a:bodyPr>
          <a:lstStyle/>
          <a:p>
            <a:r>
              <a:rPr lang="en-GB" dirty="0"/>
              <a:t>John 1:1 In the beginning was the Word, and the Word was with God, and the Word was God. </a:t>
            </a:r>
          </a:p>
          <a:p>
            <a:r>
              <a:rPr lang="en-GB" dirty="0" err="1"/>
              <a:t>Heb</a:t>
            </a:r>
            <a:r>
              <a:rPr lang="en-GB" dirty="0"/>
              <a:t> 4:12 For the word of God is living and active</a:t>
            </a:r>
          </a:p>
          <a:p>
            <a:r>
              <a:rPr lang="en-GB" dirty="0" smtClean="0"/>
              <a:t>Jesus is the Word </a:t>
            </a:r>
            <a:r>
              <a:rPr lang="en-GB" dirty="0"/>
              <a:t>of </a:t>
            </a:r>
            <a:r>
              <a:rPr lang="en-GB" dirty="0" smtClean="0"/>
              <a:t>God </a:t>
            </a:r>
          </a:p>
          <a:p>
            <a:r>
              <a:rPr lang="en-GB" dirty="0" smtClean="0"/>
              <a:t>He </a:t>
            </a:r>
            <a:r>
              <a:rPr lang="en-GB" dirty="0"/>
              <a:t>will be your </a:t>
            </a:r>
            <a:r>
              <a:rPr lang="en-GB" dirty="0" smtClean="0"/>
              <a:t>guide, </a:t>
            </a:r>
            <a:r>
              <a:rPr lang="en-GB" dirty="0"/>
              <a:t>doorway and anchor on this journey</a:t>
            </a:r>
            <a:r>
              <a:rPr lang="en-GB" dirty="0" smtClean="0"/>
              <a:t>.</a:t>
            </a:r>
          </a:p>
        </p:txBody>
      </p:sp>
    </p:spTree>
    <p:extLst>
      <p:ext uri="{BB962C8B-B14F-4D97-AF65-F5344CB8AC3E}">
        <p14:creationId xmlns:p14="http://schemas.microsoft.com/office/powerpoint/2010/main" val="18403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a:t>
            </a:r>
            <a:endParaRPr lang="en-GB" dirty="0"/>
          </a:p>
        </p:txBody>
      </p:sp>
      <p:sp>
        <p:nvSpPr>
          <p:cNvPr id="3" name="Content Placeholder 2"/>
          <p:cNvSpPr>
            <a:spLocks noGrp="1"/>
          </p:cNvSpPr>
          <p:nvPr>
            <p:ph idx="1"/>
          </p:nvPr>
        </p:nvSpPr>
        <p:spPr/>
        <p:txBody>
          <a:bodyPr>
            <a:normAutofit/>
          </a:bodyPr>
          <a:lstStyle/>
          <a:p>
            <a:r>
              <a:rPr lang="en-GB" dirty="0"/>
              <a:t>John 14:16-17 I will ask the Father, and He will give you another </a:t>
            </a:r>
            <a:r>
              <a:rPr lang="en-GB" dirty="0">
                <a:solidFill>
                  <a:srgbClr val="FFFF00"/>
                </a:solidFill>
              </a:rPr>
              <a:t>Helper</a:t>
            </a:r>
            <a:r>
              <a:rPr lang="en-GB" dirty="0"/>
              <a:t>, that He may be with you forever;  that is the Spirit of truth, whom the world cannot receive, because it does not see Him or know Him, but you know Him because He abides with you and will be in you.</a:t>
            </a:r>
          </a:p>
          <a:p>
            <a:r>
              <a:rPr lang="en-GB" dirty="0" smtClean="0"/>
              <a:t>The </a:t>
            </a:r>
            <a:r>
              <a:rPr lang="en-GB" dirty="0"/>
              <a:t>Holy spirit is also your helper on this journey </a:t>
            </a:r>
            <a:r>
              <a:rPr lang="en-GB" dirty="0" smtClean="0"/>
              <a:t>to guide you to </a:t>
            </a:r>
            <a:r>
              <a:rPr lang="en-GB" dirty="0"/>
              <a:t>truth or reality </a:t>
            </a:r>
            <a:endParaRPr lang="en-GB" dirty="0" smtClean="0"/>
          </a:p>
        </p:txBody>
      </p:sp>
    </p:spTree>
    <p:extLst>
      <p:ext uri="{BB962C8B-B14F-4D97-AF65-F5344CB8AC3E}">
        <p14:creationId xmlns:p14="http://schemas.microsoft.com/office/powerpoint/2010/main" val="70770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a:t>
            </a:r>
            <a:endParaRPr lang="en-GB" dirty="0"/>
          </a:p>
        </p:txBody>
      </p:sp>
      <p:sp>
        <p:nvSpPr>
          <p:cNvPr id="3" name="Content Placeholder 2"/>
          <p:cNvSpPr>
            <a:spLocks noGrp="1"/>
          </p:cNvSpPr>
          <p:nvPr>
            <p:ph idx="1"/>
          </p:nvPr>
        </p:nvSpPr>
        <p:spPr/>
        <p:txBody>
          <a:bodyPr>
            <a:normAutofit/>
          </a:bodyPr>
          <a:lstStyle/>
          <a:p>
            <a:pPr>
              <a:spcBef>
                <a:spcPts val="600"/>
              </a:spcBef>
            </a:pPr>
            <a:r>
              <a:rPr lang="en-GB" sz="4200" dirty="0" smtClean="0"/>
              <a:t>John </a:t>
            </a:r>
            <a:r>
              <a:rPr lang="en-GB" sz="4200" dirty="0"/>
              <a:t>16:13-14 But when He, the </a:t>
            </a:r>
            <a:r>
              <a:rPr lang="en-GB" sz="4200" dirty="0">
                <a:solidFill>
                  <a:srgbClr val="FFFF00"/>
                </a:solidFill>
              </a:rPr>
              <a:t>Spirit of truth</a:t>
            </a:r>
            <a:r>
              <a:rPr lang="en-GB" sz="4200" dirty="0"/>
              <a:t>, comes, He will </a:t>
            </a:r>
            <a:r>
              <a:rPr lang="en-GB" sz="4200" dirty="0">
                <a:solidFill>
                  <a:srgbClr val="FFFF00"/>
                </a:solidFill>
              </a:rPr>
              <a:t>guide you into all the truth</a:t>
            </a:r>
            <a:r>
              <a:rPr lang="en-GB" sz="4200" dirty="0"/>
              <a:t>; for He will not speak on His own initiative, but whatever He hears, He will speak; and He will disclose to you what is to come.  He will glorify Me, for He will take of Mine and will disclose it to you.</a:t>
            </a:r>
          </a:p>
        </p:txBody>
      </p:sp>
    </p:spTree>
    <p:extLst>
      <p:ext uri="{BB962C8B-B14F-4D97-AF65-F5344CB8AC3E}">
        <p14:creationId xmlns:p14="http://schemas.microsoft.com/office/powerpoint/2010/main" val="18898300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a:t>
            </a:r>
            <a:endParaRPr lang="en-GB" dirty="0"/>
          </a:p>
        </p:txBody>
      </p:sp>
      <p:sp>
        <p:nvSpPr>
          <p:cNvPr id="3" name="Content Placeholder 2"/>
          <p:cNvSpPr>
            <a:spLocks noGrp="1"/>
          </p:cNvSpPr>
          <p:nvPr>
            <p:ph idx="1"/>
          </p:nvPr>
        </p:nvSpPr>
        <p:spPr>
          <a:xfrm>
            <a:off x="0" y="1052736"/>
            <a:ext cx="9144000" cy="5805264"/>
          </a:xfrm>
        </p:spPr>
        <p:txBody>
          <a:bodyPr>
            <a:normAutofit/>
          </a:bodyPr>
          <a:lstStyle/>
          <a:p>
            <a:r>
              <a:rPr lang="en-GB" sz="4400" dirty="0"/>
              <a:t>You can hear God's </a:t>
            </a:r>
            <a:r>
              <a:rPr lang="en-GB" sz="4400" dirty="0" smtClean="0"/>
              <a:t>voice </a:t>
            </a:r>
            <a:r>
              <a:rPr lang="en-GB" sz="4400" dirty="0"/>
              <a:t>and receive God's thoughts and see or perceive what He is </a:t>
            </a:r>
            <a:r>
              <a:rPr lang="en-GB" sz="4400" dirty="0" smtClean="0"/>
              <a:t>doing</a:t>
            </a:r>
          </a:p>
          <a:p>
            <a:r>
              <a:rPr lang="en-GB" sz="4400" dirty="0"/>
              <a:t>John 10:27 My sheep hear My voice, and I know them, </a:t>
            </a:r>
            <a:r>
              <a:rPr lang="en-GB" sz="4400" dirty="0" smtClean="0"/>
              <a:t>and </a:t>
            </a:r>
            <a:r>
              <a:rPr lang="en-GB" sz="4400" dirty="0"/>
              <a:t>they follow Me</a:t>
            </a:r>
            <a:r>
              <a:rPr lang="en-GB" sz="4400" dirty="0" smtClean="0"/>
              <a:t>;</a:t>
            </a:r>
          </a:p>
          <a:p>
            <a:r>
              <a:rPr lang="en-GB" sz="4400" dirty="0" smtClean="0"/>
              <a:t>Vital truth to believe by faith and experience daily</a:t>
            </a:r>
            <a:endParaRPr lang="en-GB" sz="4400" dirty="0"/>
          </a:p>
        </p:txBody>
      </p:sp>
    </p:spTree>
    <p:extLst>
      <p:ext uri="{BB962C8B-B14F-4D97-AF65-F5344CB8AC3E}">
        <p14:creationId xmlns:p14="http://schemas.microsoft.com/office/powerpoint/2010/main" val="338504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a:t>
            </a:r>
            <a:endParaRPr lang="en-GB" dirty="0"/>
          </a:p>
        </p:txBody>
      </p:sp>
      <p:sp>
        <p:nvSpPr>
          <p:cNvPr id="3" name="Content Placeholder 2"/>
          <p:cNvSpPr>
            <a:spLocks noGrp="1"/>
          </p:cNvSpPr>
          <p:nvPr>
            <p:ph idx="1"/>
          </p:nvPr>
        </p:nvSpPr>
        <p:spPr>
          <a:xfrm>
            <a:off x="0" y="1052736"/>
            <a:ext cx="9144000" cy="5805264"/>
          </a:xfrm>
        </p:spPr>
        <p:txBody>
          <a:bodyPr>
            <a:normAutofit fontScale="92500" lnSpcReduction="10000"/>
          </a:bodyPr>
          <a:lstStyle/>
          <a:p>
            <a:r>
              <a:rPr lang="en-GB" dirty="0" smtClean="0"/>
              <a:t>John 10:1-4 </a:t>
            </a:r>
            <a:r>
              <a:rPr lang="en-GB" dirty="0"/>
              <a:t>"Truly, truly, I say to you, he who does not enter by the door into the fold of the sheep, but climbs up some other way, he is a thief and a robber.  But he who enters by the door is a </a:t>
            </a:r>
            <a:r>
              <a:rPr lang="en-GB" dirty="0">
                <a:solidFill>
                  <a:srgbClr val="FFFF00"/>
                </a:solidFill>
              </a:rPr>
              <a:t>shepherd of the </a:t>
            </a:r>
            <a:r>
              <a:rPr lang="en-GB" dirty="0" smtClean="0">
                <a:solidFill>
                  <a:srgbClr val="FFFF00"/>
                </a:solidFill>
              </a:rPr>
              <a:t>sheep</a:t>
            </a:r>
            <a:r>
              <a:rPr lang="en-GB" dirty="0" smtClean="0"/>
              <a:t>. To </a:t>
            </a:r>
            <a:r>
              <a:rPr lang="en-GB" dirty="0"/>
              <a:t>him the doorkeeper opens, and the </a:t>
            </a:r>
            <a:r>
              <a:rPr lang="en-GB" dirty="0">
                <a:solidFill>
                  <a:srgbClr val="FFFF00"/>
                </a:solidFill>
              </a:rPr>
              <a:t>sheep hear his voice</a:t>
            </a:r>
            <a:r>
              <a:rPr lang="en-GB" dirty="0"/>
              <a:t>, and he calls his own sheep by name and </a:t>
            </a:r>
            <a:r>
              <a:rPr lang="en-GB" dirty="0">
                <a:solidFill>
                  <a:srgbClr val="FFFF00"/>
                </a:solidFill>
              </a:rPr>
              <a:t>leads them out</a:t>
            </a:r>
            <a:r>
              <a:rPr lang="en-GB" dirty="0"/>
              <a:t>. </a:t>
            </a:r>
            <a:r>
              <a:rPr lang="en-GB" dirty="0" smtClean="0"/>
              <a:t>When </a:t>
            </a:r>
            <a:r>
              <a:rPr lang="en-GB" dirty="0"/>
              <a:t>he puts forth all his own, he goes ahead of them, and the sheep follow him because </a:t>
            </a:r>
            <a:r>
              <a:rPr lang="en-GB" dirty="0">
                <a:solidFill>
                  <a:srgbClr val="FFFF00"/>
                </a:solidFill>
              </a:rPr>
              <a:t>they know his voice</a:t>
            </a:r>
            <a:r>
              <a:rPr lang="en-GB" dirty="0"/>
              <a:t>.  </a:t>
            </a:r>
            <a:r>
              <a:rPr lang="en-GB" dirty="0" smtClean="0"/>
              <a:t> </a:t>
            </a:r>
          </a:p>
        </p:txBody>
      </p:sp>
    </p:spTree>
    <p:extLst>
      <p:ext uri="{BB962C8B-B14F-4D97-AF65-F5344CB8AC3E}">
        <p14:creationId xmlns:p14="http://schemas.microsoft.com/office/powerpoint/2010/main" val="236906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a:xfrm>
            <a:off x="9170" y="908720"/>
            <a:ext cx="9144000" cy="5949280"/>
          </a:xfrm>
          <a:effectLst/>
        </p:spPr>
        <p:txBody>
          <a:bodyPr lIns="0" tIns="0" rIns="0" bIns="0">
            <a:normAutofit fontScale="92500" lnSpcReduction="10000"/>
          </a:bodyPr>
          <a:lstStyle/>
          <a:p>
            <a:r>
              <a:rPr lang="en-GB" sz="4400" dirty="0" smtClean="0"/>
              <a:t>“</a:t>
            </a:r>
            <a:r>
              <a:rPr lang="en-GB" sz="4400" dirty="0"/>
              <a:t>There is a door standing open in heaven, and there is an invitation for us to go through it. Those who answer this call will be caught up into the Spirit, with the result that they will always be seeing the One who sits on the throne. This is the ultimate purpose of all, true prophetic revelation- seeing the glorious, risen Christ and the authority He now has over all</a:t>
            </a:r>
            <a:r>
              <a:rPr lang="en-GB" sz="4400" dirty="0" smtClean="0"/>
              <a:t>.”</a:t>
            </a:r>
            <a:endParaRPr lang="en-GB" sz="4400" dirty="0"/>
          </a:p>
        </p:txBody>
      </p:sp>
    </p:spTree>
    <p:extLst>
      <p:ext uri="{BB962C8B-B14F-4D97-AF65-F5344CB8AC3E}">
        <p14:creationId xmlns:p14="http://schemas.microsoft.com/office/powerpoint/2010/main" val="9012462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a:t>
            </a:r>
            <a:endParaRPr lang="en-GB" dirty="0"/>
          </a:p>
        </p:txBody>
      </p:sp>
      <p:sp>
        <p:nvSpPr>
          <p:cNvPr id="3" name="Content Placeholder 2"/>
          <p:cNvSpPr>
            <a:spLocks noGrp="1"/>
          </p:cNvSpPr>
          <p:nvPr>
            <p:ph idx="1"/>
          </p:nvPr>
        </p:nvSpPr>
        <p:spPr>
          <a:xfrm>
            <a:off x="0" y="1052736"/>
            <a:ext cx="9144000" cy="5805264"/>
          </a:xfrm>
        </p:spPr>
        <p:txBody>
          <a:bodyPr>
            <a:normAutofit/>
          </a:bodyPr>
          <a:lstStyle/>
          <a:p>
            <a:r>
              <a:rPr lang="en-GB" sz="4400" dirty="0" smtClean="0"/>
              <a:t>John 10:9 I </a:t>
            </a:r>
            <a:r>
              <a:rPr lang="en-GB" sz="4400" dirty="0"/>
              <a:t>am the door; if anyone enters through Me, he will be saved, and will go in and out and find pasture</a:t>
            </a:r>
            <a:r>
              <a:rPr lang="en-GB" sz="4400" dirty="0" smtClean="0"/>
              <a:t>. </a:t>
            </a:r>
          </a:p>
          <a:p>
            <a:r>
              <a:rPr lang="en-GB" sz="4400" dirty="0" smtClean="0"/>
              <a:t>We have </a:t>
            </a:r>
            <a:r>
              <a:rPr lang="en-GB" sz="4400" dirty="0"/>
              <a:t>a</a:t>
            </a:r>
            <a:r>
              <a:rPr lang="en-GB" sz="4400" dirty="0" smtClean="0"/>
              <a:t>ccess </a:t>
            </a:r>
            <a:r>
              <a:rPr lang="en-GB" sz="4400" dirty="0"/>
              <a:t>to the spiritual unseen and eternal heavenly </a:t>
            </a:r>
            <a:r>
              <a:rPr lang="en-GB" sz="4400" dirty="0" smtClean="0"/>
              <a:t>realms</a:t>
            </a:r>
          </a:p>
          <a:p>
            <a:r>
              <a:rPr lang="en-GB" sz="4400" dirty="0" smtClean="0"/>
              <a:t>Jesus is the door we can follow Him in and out</a:t>
            </a:r>
          </a:p>
        </p:txBody>
      </p:sp>
    </p:spTree>
    <p:extLst>
      <p:ext uri="{BB962C8B-B14F-4D97-AF65-F5344CB8AC3E}">
        <p14:creationId xmlns:p14="http://schemas.microsoft.com/office/powerpoint/2010/main" val="318623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a:t>
            </a:r>
            <a:endParaRPr lang="en-GB" dirty="0"/>
          </a:p>
        </p:txBody>
      </p:sp>
      <p:sp>
        <p:nvSpPr>
          <p:cNvPr id="3" name="Content Placeholder 2"/>
          <p:cNvSpPr>
            <a:spLocks noGrp="1"/>
          </p:cNvSpPr>
          <p:nvPr>
            <p:ph idx="1"/>
          </p:nvPr>
        </p:nvSpPr>
        <p:spPr>
          <a:xfrm>
            <a:off x="0" y="1052736"/>
            <a:ext cx="9144000" cy="5805264"/>
          </a:xfrm>
        </p:spPr>
        <p:txBody>
          <a:bodyPr>
            <a:normAutofit/>
          </a:bodyPr>
          <a:lstStyle/>
          <a:p>
            <a:r>
              <a:rPr lang="en-GB" sz="4400" dirty="0" smtClean="0"/>
              <a:t>Ephesians </a:t>
            </a:r>
            <a:r>
              <a:rPr lang="en-GB" sz="4400" dirty="0"/>
              <a:t>1:3, </a:t>
            </a:r>
            <a:r>
              <a:rPr lang="en-GB" sz="4400" dirty="0" smtClean="0"/>
              <a:t>Blessed </a:t>
            </a:r>
            <a:r>
              <a:rPr lang="en-GB" sz="4400" dirty="0"/>
              <a:t>be the God and Father of our Lord Jesus Christ, who has blessed us with every spiritual blessing in the heavenly places in </a:t>
            </a:r>
            <a:r>
              <a:rPr lang="en-GB" sz="4400" dirty="0" smtClean="0"/>
              <a:t>Christ,</a:t>
            </a:r>
          </a:p>
          <a:p>
            <a:r>
              <a:rPr lang="en-GB" sz="4400" dirty="0" smtClean="0"/>
              <a:t>Ephesians </a:t>
            </a:r>
            <a:r>
              <a:rPr lang="en-GB" sz="4400" dirty="0"/>
              <a:t>2:6 and raised us up with Him, and seated us with Him in the heavenly places in Christ Jesus</a:t>
            </a:r>
            <a:r>
              <a:rPr lang="en-GB" sz="4400" dirty="0" smtClean="0"/>
              <a:t>,</a:t>
            </a:r>
            <a:endParaRPr lang="en-GB" sz="4400" dirty="0"/>
          </a:p>
        </p:txBody>
      </p:sp>
    </p:spTree>
    <p:extLst>
      <p:ext uri="{BB962C8B-B14F-4D97-AF65-F5344CB8AC3E}">
        <p14:creationId xmlns:p14="http://schemas.microsoft.com/office/powerpoint/2010/main" val="260286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a:t>
            </a:r>
            <a:endParaRPr lang="en-GB" dirty="0"/>
          </a:p>
        </p:txBody>
      </p:sp>
      <p:sp>
        <p:nvSpPr>
          <p:cNvPr id="3" name="Content Placeholder 2"/>
          <p:cNvSpPr>
            <a:spLocks noGrp="1"/>
          </p:cNvSpPr>
          <p:nvPr>
            <p:ph idx="1"/>
          </p:nvPr>
        </p:nvSpPr>
        <p:spPr>
          <a:xfrm>
            <a:off x="0" y="1052736"/>
            <a:ext cx="9144000" cy="5805264"/>
          </a:xfrm>
        </p:spPr>
        <p:txBody>
          <a:bodyPr>
            <a:normAutofit/>
          </a:bodyPr>
          <a:lstStyle/>
          <a:p>
            <a:r>
              <a:rPr lang="en-GB" sz="4400" dirty="0" smtClean="0"/>
              <a:t>You are a gateway of heaven on earth</a:t>
            </a:r>
          </a:p>
          <a:p>
            <a:r>
              <a:rPr lang="en-GB" sz="4400" dirty="0" smtClean="0"/>
              <a:t>The kingdom of God is in you</a:t>
            </a:r>
          </a:p>
          <a:p>
            <a:r>
              <a:rPr lang="en-GB" sz="4400" dirty="0" smtClean="0"/>
              <a:t>It flows from heaven inside your spirit through your soul and body</a:t>
            </a:r>
          </a:p>
          <a:p>
            <a:r>
              <a:rPr lang="en-GB" sz="4400" dirty="0" smtClean="0"/>
              <a:t>You have authority to create and control the spiritual atmosphere around your life</a:t>
            </a:r>
          </a:p>
        </p:txBody>
      </p:sp>
    </p:spTree>
    <p:extLst>
      <p:ext uri="{BB962C8B-B14F-4D97-AF65-F5344CB8AC3E}">
        <p14:creationId xmlns:p14="http://schemas.microsoft.com/office/powerpoint/2010/main" val="419407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a:t>
            </a:r>
            <a:endParaRPr lang="en-GB" dirty="0"/>
          </a:p>
        </p:txBody>
      </p:sp>
      <p:sp>
        <p:nvSpPr>
          <p:cNvPr id="3" name="Content Placeholder 2"/>
          <p:cNvSpPr>
            <a:spLocks noGrp="1"/>
          </p:cNvSpPr>
          <p:nvPr>
            <p:ph idx="1"/>
          </p:nvPr>
        </p:nvSpPr>
        <p:spPr>
          <a:xfrm>
            <a:off x="0" y="1052736"/>
            <a:ext cx="9144000" cy="5805264"/>
          </a:xfrm>
        </p:spPr>
        <p:txBody>
          <a:bodyPr>
            <a:normAutofit/>
          </a:bodyPr>
          <a:lstStyle/>
          <a:p>
            <a:r>
              <a:rPr lang="en-GB" dirty="0"/>
              <a:t>John 4:14 but whoever drinks of the water that I will give him shall never thirst; but the water that I will give him will become </a:t>
            </a:r>
            <a:r>
              <a:rPr lang="en-GB" dirty="0">
                <a:solidFill>
                  <a:srgbClr val="FFFF00"/>
                </a:solidFill>
              </a:rPr>
              <a:t>in him a well of water springing up to eternal life</a:t>
            </a:r>
            <a:r>
              <a:rPr lang="en-GB" dirty="0"/>
              <a:t>.”</a:t>
            </a:r>
          </a:p>
          <a:p>
            <a:r>
              <a:rPr lang="en-GB" dirty="0"/>
              <a:t>John 7:38 He who believes in Me, as the Scripture said, ‘</a:t>
            </a:r>
            <a:r>
              <a:rPr lang="en-GB" dirty="0">
                <a:solidFill>
                  <a:srgbClr val="FFFF00"/>
                </a:solidFill>
              </a:rPr>
              <a:t>From his innermost being will flow rivers of living water</a:t>
            </a:r>
            <a:r>
              <a:rPr lang="en-GB" dirty="0"/>
              <a:t>.’”</a:t>
            </a:r>
          </a:p>
        </p:txBody>
      </p:sp>
    </p:spTree>
    <p:extLst>
      <p:ext uri="{BB962C8B-B14F-4D97-AF65-F5344CB8AC3E}">
        <p14:creationId xmlns:p14="http://schemas.microsoft.com/office/powerpoint/2010/main" val="106433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a:t>
            </a:r>
            <a:endParaRPr lang="en-GB" dirty="0"/>
          </a:p>
        </p:txBody>
      </p:sp>
      <p:sp>
        <p:nvSpPr>
          <p:cNvPr id="3" name="Content Placeholder 2"/>
          <p:cNvSpPr>
            <a:spLocks noGrp="1"/>
          </p:cNvSpPr>
          <p:nvPr>
            <p:ph idx="1"/>
          </p:nvPr>
        </p:nvSpPr>
        <p:spPr>
          <a:xfrm>
            <a:off x="0" y="1052736"/>
            <a:ext cx="9144000" cy="5805264"/>
          </a:xfrm>
        </p:spPr>
        <p:txBody>
          <a:bodyPr>
            <a:normAutofit/>
          </a:bodyPr>
          <a:lstStyle/>
          <a:p>
            <a:r>
              <a:rPr lang="en-GB" sz="4800" dirty="0" smtClean="0"/>
              <a:t>Ephesians </a:t>
            </a:r>
            <a:r>
              <a:rPr lang="en-GB" sz="4800" dirty="0"/>
              <a:t>1:18 I pray that the </a:t>
            </a:r>
            <a:r>
              <a:rPr lang="en-GB" sz="4800" dirty="0">
                <a:solidFill>
                  <a:srgbClr val="FFFF00"/>
                </a:solidFill>
              </a:rPr>
              <a:t>eyes of your heart may be </a:t>
            </a:r>
            <a:r>
              <a:rPr lang="en-GB" sz="4800" dirty="0" smtClean="0">
                <a:solidFill>
                  <a:srgbClr val="FFFF00"/>
                </a:solidFill>
              </a:rPr>
              <a:t>opened</a:t>
            </a:r>
            <a:r>
              <a:rPr lang="en-GB" sz="4800" dirty="0" smtClean="0"/>
              <a:t>, enlightened</a:t>
            </a:r>
            <a:r>
              <a:rPr lang="en-GB" sz="4800" dirty="0"/>
              <a:t>, so that you will know what is the hope of His calling, what are the riches of the glory of His inheritance in the saints,</a:t>
            </a:r>
          </a:p>
        </p:txBody>
      </p:sp>
    </p:spTree>
    <p:extLst>
      <p:ext uri="{BB962C8B-B14F-4D97-AF65-F5344CB8AC3E}">
        <p14:creationId xmlns:p14="http://schemas.microsoft.com/office/powerpoint/2010/main" val="4096940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a:t>
            </a:r>
            <a:endParaRPr lang="en-GB" dirty="0"/>
          </a:p>
        </p:txBody>
      </p:sp>
      <p:sp>
        <p:nvSpPr>
          <p:cNvPr id="3" name="Content Placeholder 2"/>
          <p:cNvSpPr>
            <a:spLocks noGrp="1"/>
          </p:cNvSpPr>
          <p:nvPr>
            <p:ph idx="1"/>
          </p:nvPr>
        </p:nvSpPr>
        <p:spPr>
          <a:xfrm>
            <a:off x="0" y="908720"/>
            <a:ext cx="9144000" cy="5949280"/>
          </a:xfrm>
        </p:spPr>
        <p:txBody>
          <a:bodyPr>
            <a:noAutofit/>
          </a:bodyPr>
          <a:lstStyle/>
          <a:p>
            <a:pPr>
              <a:spcBef>
                <a:spcPts val="600"/>
              </a:spcBef>
            </a:pPr>
            <a:r>
              <a:rPr lang="en-GB" dirty="0" smtClean="0"/>
              <a:t>3 engagements exercises</a:t>
            </a:r>
          </a:p>
          <a:p>
            <a:pPr>
              <a:spcBef>
                <a:spcPts val="600"/>
              </a:spcBef>
            </a:pPr>
            <a:r>
              <a:rPr lang="en-GB" dirty="0" smtClean="0"/>
              <a:t>Open your spiritual eyes engage your imagination</a:t>
            </a:r>
          </a:p>
          <a:p>
            <a:pPr>
              <a:spcBef>
                <a:spcPts val="600"/>
              </a:spcBef>
            </a:pPr>
            <a:r>
              <a:rPr lang="en-GB" dirty="0" smtClean="0"/>
              <a:t>God is going to send His Spirit around you and speak from heaven to your spirit</a:t>
            </a:r>
          </a:p>
          <a:p>
            <a:pPr>
              <a:spcBef>
                <a:spcPts val="600"/>
              </a:spcBef>
            </a:pPr>
            <a:r>
              <a:rPr lang="en-GB" dirty="0" smtClean="0"/>
              <a:t>Father is going to come into the unseen realm around you so you can engage Him </a:t>
            </a:r>
          </a:p>
          <a:p>
            <a:pPr>
              <a:spcBef>
                <a:spcPts val="600"/>
              </a:spcBef>
            </a:pPr>
            <a:r>
              <a:rPr lang="en-GB" dirty="0" smtClean="0"/>
              <a:t>You can go through the open door to meet Jesus in the heavenly realms</a:t>
            </a:r>
            <a:endParaRPr lang="en-GB" dirty="0"/>
          </a:p>
        </p:txBody>
      </p:sp>
    </p:spTree>
    <p:extLst>
      <p:ext uri="{BB962C8B-B14F-4D97-AF65-F5344CB8AC3E}">
        <p14:creationId xmlns:p14="http://schemas.microsoft.com/office/powerpoint/2010/main" val="104614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783" y="-14432"/>
            <a:ext cx="9136217" cy="6872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51816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50" y="0"/>
            <a:ext cx="928753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5567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330"/>
            <a:ext cx="9144000" cy="6861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85822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34830" cy="6849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89412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“This is not a fantasy. True Christianity is the greatest adventure that anyone can ever have on this earth. True church life, the way it was intended to be, is a supernatural experience. It is life from another realm beyond this earth that brings true life to the earth.”</a:t>
            </a:r>
          </a:p>
          <a:p>
            <a:pPr marL="0" indent="0">
              <a:buNone/>
            </a:pPr>
            <a:endParaRPr lang="en-GB" sz="4400" dirty="0"/>
          </a:p>
        </p:txBody>
      </p:sp>
    </p:spTree>
    <p:extLst>
      <p:ext uri="{BB962C8B-B14F-4D97-AF65-F5344CB8AC3E}">
        <p14:creationId xmlns:p14="http://schemas.microsoft.com/office/powerpoint/2010/main" val="37754783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6915950"/>
          </a:xfrm>
        </p:spPr>
      </p:pic>
    </p:spTree>
    <p:extLst>
      <p:ext uri="{BB962C8B-B14F-4D97-AF65-F5344CB8AC3E}">
        <p14:creationId xmlns:p14="http://schemas.microsoft.com/office/powerpoint/2010/main" val="23591764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50" y="0"/>
            <a:ext cx="928753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80647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783" y="-14432"/>
            <a:ext cx="9136217" cy="6872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10 Track 10.mp3">
            <a:hlinkClick r:id="" action="ppaction://media"/>
          </p:cNvPr>
          <p:cNvPicPr>
            <a:picLocks noChangeAspect="1"/>
          </p:cNvPicPr>
          <p:nvPr>
            <a:audioFile r:link="rId2"/>
            <p:extLst>
              <p:ext uri="{DAA4B4D4-6D71-4841-9C94-3DE7FCFB9230}">
                <p14:media xmlns:p14="http://schemas.microsoft.com/office/powerpoint/2010/main" r:embed="rId1">
                  <p14:fade in="250" out="2000"/>
                </p14:media>
              </p:ext>
            </p:extLst>
          </p:nvPr>
        </p:nvPicPr>
        <p:blipFill>
          <a:blip r:embed="rId5"/>
          <a:stretch>
            <a:fillRect/>
          </a:stretch>
        </p:blipFill>
        <p:spPr>
          <a:xfrm>
            <a:off x="1581200" y="5733256"/>
            <a:ext cx="609600" cy="609600"/>
          </a:xfrm>
          <a:prstGeom prst="rect">
            <a:avLst/>
          </a:prstGeom>
        </p:spPr>
      </p:pic>
    </p:spTree>
    <p:extLst>
      <p:ext uri="{BB962C8B-B14F-4D97-AF65-F5344CB8AC3E}">
        <p14:creationId xmlns:p14="http://schemas.microsoft.com/office/powerpoint/2010/main" val="193681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6"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a:t>
            </a:r>
            <a:endParaRPr lang="en-GB" dirty="0"/>
          </a:p>
        </p:txBody>
      </p:sp>
      <p:sp>
        <p:nvSpPr>
          <p:cNvPr id="3" name="Content Placeholder 2"/>
          <p:cNvSpPr>
            <a:spLocks noGrp="1"/>
          </p:cNvSpPr>
          <p:nvPr>
            <p:ph idx="1"/>
          </p:nvPr>
        </p:nvSpPr>
        <p:spPr>
          <a:xfrm>
            <a:off x="0" y="908720"/>
            <a:ext cx="9144000" cy="5949280"/>
          </a:xfrm>
        </p:spPr>
        <p:txBody>
          <a:bodyPr>
            <a:noAutofit/>
          </a:bodyPr>
          <a:lstStyle/>
          <a:p>
            <a:pPr>
              <a:spcBef>
                <a:spcPts val="600"/>
              </a:spcBef>
            </a:pPr>
            <a:r>
              <a:rPr lang="en-GB" dirty="0" smtClean="0"/>
              <a:t>Close </a:t>
            </a:r>
            <a:r>
              <a:rPr lang="en-GB" dirty="0" smtClean="0"/>
              <a:t>your natural eyes relax, </a:t>
            </a:r>
            <a:r>
              <a:rPr lang="en-GB" dirty="0"/>
              <a:t>o</a:t>
            </a:r>
            <a:r>
              <a:rPr lang="en-GB" dirty="0" smtClean="0"/>
              <a:t>pen </a:t>
            </a:r>
            <a:r>
              <a:rPr lang="en-GB" dirty="0" smtClean="0"/>
              <a:t>your spiritual </a:t>
            </a:r>
            <a:r>
              <a:rPr lang="en-GB" dirty="0" smtClean="0"/>
              <a:t>eyes, </a:t>
            </a:r>
            <a:r>
              <a:rPr lang="en-GB" dirty="0" smtClean="0"/>
              <a:t>engage your imagination</a:t>
            </a:r>
          </a:p>
          <a:p>
            <a:pPr>
              <a:spcBef>
                <a:spcPts val="600"/>
              </a:spcBef>
            </a:pPr>
            <a:r>
              <a:rPr lang="en-GB" dirty="0" smtClean="0"/>
              <a:t>Start thinking about </a:t>
            </a:r>
            <a:r>
              <a:rPr lang="en-GB" dirty="0" smtClean="0"/>
              <a:t>the </a:t>
            </a:r>
            <a:r>
              <a:rPr lang="en-GB" dirty="0" smtClean="0"/>
              <a:t>doorway of heaven open over you now</a:t>
            </a:r>
          </a:p>
          <a:p>
            <a:pPr>
              <a:spcBef>
                <a:spcPts val="600"/>
              </a:spcBef>
            </a:pPr>
            <a:r>
              <a:rPr lang="en-GB" dirty="0" smtClean="0"/>
              <a:t>Start thinking about God standing in the open door</a:t>
            </a:r>
          </a:p>
          <a:p>
            <a:pPr>
              <a:spcBef>
                <a:spcPts val="600"/>
              </a:spcBef>
            </a:pPr>
            <a:r>
              <a:rPr lang="en-GB" dirty="0" smtClean="0"/>
              <a:t>Start allowing your imagination to picture these truths</a:t>
            </a:r>
          </a:p>
        </p:txBody>
      </p:sp>
    </p:spTree>
    <p:extLst>
      <p:ext uri="{BB962C8B-B14F-4D97-AF65-F5344CB8AC3E}">
        <p14:creationId xmlns:p14="http://schemas.microsoft.com/office/powerpoint/2010/main" val="20748372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a:t>
            </a:r>
            <a:endParaRPr lang="en-GB" dirty="0"/>
          </a:p>
        </p:txBody>
      </p:sp>
      <p:sp>
        <p:nvSpPr>
          <p:cNvPr id="3" name="Content Placeholder 2"/>
          <p:cNvSpPr>
            <a:spLocks noGrp="1"/>
          </p:cNvSpPr>
          <p:nvPr>
            <p:ph idx="1"/>
          </p:nvPr>
        </p:nvSpPr>
        <p:spPr>
          <a:xfrm>
            <a:off x="0" y="908720"/>
            <a:ext cx="9144000" cy="5949280"/>
          </a:xfrm>
        </p:spPr>
        <p:txBody>
          <a:bodyPr>
            <a:noAutofit/>
          </a:bodyPr>
          <a:lstStyle/>
          <a:p>
            <a:pPr>
              <a:spcBef>
                <a:spcPts val="600"/>
              </a:spcBef>
            </a:pPr>
            <a:r>
              <a:rPr lang="en-GB" dirty="0" smtClean="0"/>
              <a:t>Matthew </a:t>
            </a:r>
            <a:r>
              <a:rPr lang="en-GB" dirty="0"/>
              <a:t>3:16-17 After being baptized, Jesus came up immediately from the water; and behold, the </a:t>
            </a:r>
            <a:r>
              <a:rPr lang="en-GB" dirty="0">
                <a:solidFill>
                  <a:srgbClr val="FFFF00"/>
                </a:solidFill>
              </a:rPr>
              <a:t>heavens were opened</a:t>
            </a:r>
            <a:r>
              <a:rPr lang="en-GB" dirty="0"/>
              <a:t>, and he saw the </a:t>
            </a:r>
            <a:r>
              <a:rPr lang="en-GB" dirty="0">
                <a:solidFill>
                  <a:srgbClr val="FFFF00"/>
                </a:solidFill>
              </a:rPr>
              <a:t>Spirit of God descending </a:t>
            </a:r>
            <a:r>
              <a:rPr lang="en-GB" dirty="0"/>
              <a:t>as a dove and lighting on Him, and behold, a voice out of the heavens said, "This is My beloved Son, in whom I am well-pleased</a:t>
            </a:r>
            <a:r>
              <a:rPr lang="en-GB" dirty="0" smtClean="0"/>
              <a:t>.“</a:t>
            </a:r>
          </a:p>
          <a:p>
            <a:pPr>
              <a:spcBef>
                <a:spcPts val="600"/>
              </a:spcBef>
            </a:pPr>
            <a:r>
              <a:rPr lang="en-GB" dirty="0" smtClean="0"/>
              <a:t>Feel His Spirit rest on you now</a:t>
            </a:r>
            <a:endParaRPr lang="en-GB" dirty="0"/>
          </a:p>
        </p:txBody>
      </p:sp>
    </p:spTree>
    <p:extLst>
      <p:ext uri="{BB962C8B-B14F-4D97-AF65-F5344CB8AC3E}">
        <p14:creationId xmlns:p14="http://schemas.microsoft.com/office/powerpoint/2010/main" val="40942259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50" y="0"/>
            <a:ext cx="928753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52739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330"/>
            <a:ext cx="9144000" cy="6861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00479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t>You</a:t>
            </a:r>
            <a:r>
              <a:rPr lang="en-GB" sz="4400" dirty="0" smtClean="0"/>
              <a:t> </a:t>
            </a:r>
            <a:r>
              <a:rPr lang="en-GB" sz="4400" dirty="0"/>
              <a:t>are under an open heaven</a:t>
            </a:r>
          </a:p>
          <a:p>
            <a:r>
              <a:rPr lang="en-GB" sz="4400" dirty="0"/>
              <a:t>I declare you are my beloved son and I am well pleased with you</a:t>
            </a:r>
          </a:p>
          <a:p>
            <a:r>
              <a:rPr lang="en-GB" sz="4400" dirty="0"/>
              <a:t>I call you My children &amp; I am your Father, you are mine and I am yours</a:t>
            </a:r>
          </a:p>
          <a:p>
            <a:r>
              <a:rPr lang="en-GB" sz="4400" dirty="0"/>
              <a:t>I legitimise you as my child</a:t>
            </a:r>
          </a:p>
          <a:p>
            <a:r>
              <a:rPr lang="en-GB" sz="4400" dirty="0"/>
              <a:t>I call forth your spiritual destiny</a:t>
            </a:r>
          </a:p>
        </p:txBody>
      </p:sp>
    </p:spTree>
    <p:extLst>
      <p:ext uri="{BB962C8B-B14F-4D97-AF65-F5344CB8AC3E}">
        <p14:creationId xmlns:p14="http://schemas.microsoft.com/office/powerpoint/2010/main" val="27058755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a:t>I call your spirit to attention</a:t>
            </a:r>
          </a:p>
          <a:p>
            <a:r>
              <a:rPr lang="en-GB" sz="4800" dirty="0"/>
              <a:t>Listen with your spirit to the words that I your heavenly Father have for you</a:t>
            </a:r>
          </a:p>
          <a:p>
            <a:r>
              <a:rPr lang="en-GB" sz="4800" dirty="0"/>
              <a:t>The Spirit of your Father gives witness to your spirit that you are My </a:t>
            </a:r>
            <a:r>
              <a:rPr lang="en-GB" sz="4800" dirty="0" smtClean="0"/>
              <a:t>son</a:t>
            </a:r>
            <a:endParaRPr lang="en-GB" sz="4800" dirty="0"/>
          </a:p>
        </p:txBody>
      </p:sp>
    </p:spTree>
    <p:extLst>
      <p:ext uri="{BB962C8B-B14F-4D97-AF65-F5344CB8AC3E}">
        <p14:creationId xmlns:p14="http://schemas.microsoft.com/office/powerpoint/2010/main" val="12423883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5400" dirty="0"/>
              <a:t>I bless your spirit with the spirit of sonship and the mindset of sonship</a:t>
            </a:r>
          </a:p>
          <a:p>
            <a:r>
              <a:rPr lang="en-GB" sz="5400" dirty="0"/>
              <a:t>I bless you with a deep heart identity as My very own child, securely loved in My family</a:t>
            </a:r>
          </a:p>
        </p:txBody>
      </p:sp>
    </p:spTree>
    <p:extLst>
      <p:ext uri="{BB962C8B-B14F-4D97-AF65-F5344CB8AC3E}">
        <p14:creationId xmlns:p14="http://schemas.microsoft.com/office/powerpoint/2010/main" val="29413249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Revelation is always progressing! What I believe today is not what I believed even 3 years ago! We must be open to fresh revelations that may wreck our old religious mindsets. God expects us to walk in the light we are given!</a:t>
            </a:r>
          </a:p>
        </p:txBody>
      </p:sp>
    </p:spTree>
    <p:extLst>
      <p:ext uri="{BB962C8B-B14F-4D97-AF65-F5344CB8AC3E}">
        <p14:creationId xmlns:p14="http://schemas.microsoft.com/office/powerpoint/2010/main" val="124260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Autofit/>
          </a:bodyPr>
          <a:lstStyle/>
          <a:p>
            <a:pPr>
              <a:spcBef>
                <a:spcPts val="600"/>
              </a:spcBef>
            </a:pPr>
            <a:r>
              <a:rPr lang="en-GB" sz="4300" dirty="0"/>
              <a:t>I bless you with the settled assurance that I have a future and hope for you and I have written your days in My book with love for your best interest and My ultimate glory</a:t>
            </a:r>
          </a:p>
          <a:p>
            <a:pPr>
              <a:spcBef>
                <a:spcPts val="600"/>
              </a:spcBef>
            </a:pPr>
            <a:r>
              <a:rPr lang="en-GB" sz="4300" dirty="0"/>
              <a:t>I bless you with the deep knowledge that I know what you need and I have all the resources of the universe to meet that need</a:t>
            </a:r>
          </a:p>
        </p:txBody>
      </p:sp>
    </p:spTree>
    <p:extLst>
      <p:ext uri="{BB962C8B-B14F-4D97-AF65-F5344CB8AC3E}">
        <p14:creationId xmlns:p14="http://schemas.microsoft.com/office/powerpoint/2010/main" val="2814201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Autofit/>
          </a:bodyPr>
          <a:lstStyle/>
          <a:p>
            <a:pPr>
              <a:spcBef>
                <a:spcPts val="600"/>
              </a:spcBef>
            </a:pPr>
            <a:r>
              <a:rPr lang="en-GB" sz="4200" dirty="0"/>
              <a:t>Listen with your spirit to My words for you</a:t>
            </a:r>
          </a:p>
          <a:p>
            <a:pPr>
              <a:spcBef>
                <a:spcPts val="600"/>
              </a:spcBef>
            </a:pPr>
            <a:r>
              <a:rPr lang="en-GB" sz="4200" dirty="0"/>
              <a:t>My Spirit testifies to your spirit that you are My child</a:t>
            </a:r>
          </a:p>
          <a:p>
            <a:pPr>
              <a:spcBef>
                <a:spcPts val="600"/>
              </a:spcBef>
            </a:pPr>
            <a:r>
              <a:rPr lang="en-GB" sz="4200" dirty="0"/>
              <a:t>I bless you with the ears to hear the testimony of the Spirit of the Lord, the Spirit of knowledge, wisdom &amp; understanding, the Spirit of counsel, power and fear of the Lord</a:t>
            </a:r>
          </a:p>
        </p:txBody>
      </p:sp>
    </p:spTree>
    <p:extLst>
      <p:ext uri="{BB962C8B-B14F-4D97-AF65-F5344CB8AC3E}">
        <p14:creationId xmlns:p14="http://schemas.microsoft.com/office/powerpoint/2010/main" val="28353100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t>I bless you with being tuned into Me with eyes for seeing, ears for hearing and a mind for understanding according to the Spirit</a:t>
            </a:r>
          </a:p>
          <a:p>
            <a:r>
              <a:rPr lang="en-GB" sz="4400" dirty="0"/>
              <a:t>I bless you with being led by the fullness of My Spirit of truth to see things as I see them in the heavenly realms</a:t>
            </a:r>
          </a:p>
        </p:txBody>
      </p:sp>
    </p:spTree>
    <p:extLst>
      <p:ext uri="{BB962C8B-B14F-4D97-AF65-F5344CB8AC3E}">
        <p14:creationId xmlns:p14="http://schemas.microsoft.com/office/powerpoint/2010/main" val="23184587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Autofit/>
          </a:bodyPr>
          <a:lstStyle/>
          <a:p>
            <a:pPr>
              <a:spcBef>
                <a:spcPts val="600"/>
              </a:spcBef>
            </a:pPr>
            <a:r>
              <a:rPr lang="en-GB" sz="4800" dirty="0"/>
              <a:t>I bless you with the deep knowledge that you are an heir with your brother Jesus to all of My treasuries</a:t>
            </a:r>
          </a:p>
          <a:p>
            <a:pPr>
              <a:spcBef>
                <a:spcPts val="600"/>
              </a:spcBef>
            </a:pPr>
            <a:r>
              <a:rPr lang="en-GB" sz="4800" dirty="0"/>
              <a:t>I bless you with the confidence that you lack for nothing that you need, spiritually, emotionally, mentally, physically &amp; practically</a:t>
            </a:r>
          </a:p>
        </p:txBody>
      </p:sp>
    </p:spTree>
    <p:extLst>
      <p:ext uri="{BB962C8B-B14F-4D97-AF65-F5344CB8AC3E}">
        <p14:creationId xmlns:p14="http://schemas.microsoft.com/office/powerpoint/2010/main" val="35201895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a:t>I bless you with the sure understanding that I want you to have My blessings and My glory to possess your birthright</a:t>
            </a:r>
          </a:p>
          <a:p>
            <a:r>
              <a:rPr lang="en-GB" sz="4800" dirty="0"/>
              <a:t>I bless you with the desire to press forward to see the glory that I am revealing</a:t>
            </a:r>
          </a:p>
        </p:txBody>
      </p:sp>
    </p:spTree>
    <p:extLst>
      <p:ext uri="{BB962C8B-B14F-4D97-AF65-F5344CB8AC3E}">
        <p14:creationId xmlns:p14="http://schemas.microsoft.com/office/powerpoint/2010/main" val="38230779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a:t>I bless you with a heart that does not rebel or shrink back from the opportunities I put before you daily</a:t>
            </a:r>
          </a:p>
          <a:p>
            <a:r>
              <a:rPr lang="en-GB" sz="4800" dirty="0"/>
              <a:t>I bless you with a hunger for the manifestation of My glory day by day in you and through your life</a:t>
            </a:r>
          </a:p>
        </p:txBody>
      </p:sp>
    </p:spTree>
    <p:extLst>
      <p:ext uri="{BB962C8B-B14F-4D97-AF65-F5344CB8AC3E}">
        <p14:creationId xmlns:p14="http://schemas.microsoft.com/office/powerpoint/2010/main" val="8174804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a:t>I declare that you are no longer a slave, orphan or victim</a:t>
            </a:r>
          </a:p>
          <a:p>
            <a:r>
              <a:rPr lang="en-GB" sz="4800" dirty="0"/>
              <a:t>I declare that you are mine and I am yours</a:t>
            </a:r>
          </a:p>
          <a:p>
            <a:r>
              <a:rPr lang="en-GB" sz="4800" dirty="0"/>
              <a:t>I am your inheritance &amp; you are My inheritance</a:t>
            </a:r>
          </a:p>
        </p:txBody>
      </p:sp>
    </p:spTree>
    <p:extLst>
      <p:ext uri="{BB962C8B-B14F-4D97-AF65-F5344CB8AC3E}">
        <p14:creationId xmlns:p14="http://schemas.microsoft.com/office/powerpoint/2010/main" val="38298564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fontScale="77500" lnSpcReduction="20000"/>
          </a:bodyPr>
          <a:lstStyle/>
          <a:p>
            <a:pPr>
              <a:lnSpc>
                <a:spcPct val="120000"/>
              </a:lnSpc>
              <a:spcBef>
                <a:spcPts val="600"/>
              </a:spcBef>
            </a:pPr>
            <a:r>
              <a:rPr lang="en-GB" sz="5200" dirty="0"/>
              <a:t>I declare that I am your Father &amp; you are My son &amp; I give you access to your heavenly home</a:t>
            </a:r>
          </a:p>
          <a:p>
            <a:pPr>
              <a:lnSpc>
                <a:spcPct val="120000"/>
              </a:lnSpc>
              <a:spcBef>
                <a:spcPts val="600"/>
              </a:spcBef>
            </a:pPr>
            <a:r>
              <a:rPr lang="en-GB" sz="5200" dirty="0"/>
              <a:t>I give you access to the river &amp; tree of life in your heavenly home</a:t>
            </a:r>
          </a:p>
          <a:p>
            <a:pPr>
              <a:lnSpc>
                <a:spcPct val="120000"/>
              </a:lnSpc>
              <a:spcBef>
                <a:spcPts val="600"/>
              </a:spcBef>
            </a:pPr>
            <a:r>
              <a:rPr lang="en-GB" sz="5200" dirty="0"/>
              <a:t>I call you to be a gateway of heaven on the earth</a:t>
            </a:r>
          </a:p>
          <a:p>
            <a:pPr>
              <a:lnSpc>
                <a:spcPct val="120000"/>
              </a:lnSpc>
              <a:spcBef>
                <a:spcPts val="600"/>
              </a:spcBef>
            </a:pPr>
            <a:r>
              <a:rPr lang="en-GB" sz="5200" dirty="0"/>
              <a:t>You are my child and I call you to be displayed as a mature son on the earth</a:t>
            </a:r>
          </a:p>
          <a:p>
            <a:endParaRPr lang="en-GB" sz="4800" dirty="0">
              <a:effectLst>
                <a:outerShdw blurRad="38100" dist="38100" dir="2700000" algn="ctr" rotWithShape="0">
                  <a:schemeClr val="bg1"/>
                </a:outerShdw>
              </a:effectLst>
            </a:endParaRPr>
          </a:p>
        </p:txBody>
      </p:sp>
    </p:spTree>
    <p:extLst>
      <p:ext uri="{BB962C8B-B14F-4D97-AF65-F5344CB8AC3E}">
        <p14:creationId xmlns:p14="http://schemas.microsoft.com/office/powerpoint/2010/main" val="26170852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8650" y="32216"/>
            <a:ext cx="9192650" cy="679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07 Track 7.mp3">
            <a:hlinkClick r:id="" action="ppaction://media"/>
          </p:cNvPr>
          <p:cNvPicPr>
            <a:picLocks noChangeAspect="1"/>
          </p:cNvPicPr>
          <p:nvPr>
            <a:audioFile r:link="rId2"/>
            <p:extLst>
              <p:ext uri="{DAA4B4D4-6D71-4841-9C94-3DE7FCFB9230}">
                <p14:media xmlns:p14="http://schemas.microsoft.com/office/powerpoint/2010/main" r:embed="rId1">
                  <p14:fade in="500" out="2250"/>
                </p14:media>
              </p:ext>
            </p:extLst>
          </p:nvPr>
        </p:nvPicPr>
        <p:blipFill>
          <a:blip r:embed="rId5"/>
          <a:stretch>
            <a:fillRect/>
          </a:stretch>
        </p:blipFill>
        <p:spPr>
          <a:xfrm>
            <a:off x="1475656" y="5794707"/>
            <a:ext cx="609600" cy="609600"/>
          </a:xfrm>
          <a:prstGeom prst="rect">
            <a:avLst/>
          </a:prstGeom>
        </p:spPr>
      </p:pic>
    </p:spTree>
    <p:extLst>
      <p:ext uri="{BB962C8B-B14F-4D97-AF65-F5344CB8AC3E}">
        <p14:creationId xmlns:p14="http://schemas.microsoft.com/office/powerpoint/2010/main" val="172319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4"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0546" name="Rectangle 2"/>
          <p:cNvSpPr>
            <a:spLocks noGrp="1" noRot="1" noChangeArrowheads="1"/>
          </p:cNvSpPr>
          <p:nvPr>
            <p:ph type="body" idx="1"/>
          </p:nvPr>
        </p:nvSpPr>
        <p:spPr>
          <a:xfrm>
            <a:off x="0" y="908050"/>
            <a:ext cx="9144000" cy="5949950"/>
          </a:xfrm>
        </p:spPr>
        <p:txBody>
          <a:bodyPr lIns="18000" tIns="0" rIns="18000" bIns="0">
            <a:noAutofit/>
          </a:bodyPr>
          <a:lstStyle/>
          <a:p>
            <a:pPr fontAlgn="auto">
              <a:lnSpc>
                <a:spcPct val="90000"/>
              </a:lnSpc>
              <a:spcAft>
                <a:spcPts val="0"/>
              </a:spcAft>
              <a:defRPr/>
            </a:pPr>
            <a:r>
              <a:rPr lang="en-GB" dirty="0"/>
              <a:t>Prodigal </a:t>
            </a:r>
            <a:r>
              <a:rPr lang="en-GB" dirty="0" smtClean="0"/>
              <a:t>exercise</a:t>
            </a:r>
          </a:p>
          <a:p>
            <a:pPr fontAlgn="auto">
              <a:lnSpc>
                <a:spcPct val="90000"/>
              </a:lnSpc>
              <a:spcAft>
                <a:spcPts val="0"/>
              </a:spcAft>
              <a:defRPr/>
            </a:pPr>
            <a:r>
              <a:rPr lang="en-GB" dirty="0" smtClean="0"/>
              <a:t>Father God is standing before you but you have a huge weight chained around your neck </a:t>
            </a:r>
            <a:r>
              <a:rPr lang="en-GB" dirty="0" smtClean="0"/>
              <a:t>and can’t </a:t>
            </a:r>
            <a:r>
              <a:rPr lang="en-GB" dirty="0" smtClean="0"/>
              <a:t>look at Him</a:t>
            </a:r>
            <a:endParaRPr lang="en-GB" dirty="0"/>
          </a:p>
          <a:p>
            <a:pPr fontAlgn="auto">
              <a:lnSpc>
                <a:spcPct val="90000"/>
              </a:lnSpc>
              <a:spcAft>
                <a:spcPts val="0"/>
              </a:spcAft>
              <a:defRPr/>
            </a:pPr>
            <a:r>
              <a:rPr lang="en-GB" dirty="0"/>
              <a:t>G</a:t>
            </a:r>
            <a:r>
              <a:rPr lang="en-GB" dirty="0" smtClean="0"/>
              <a:t>uilt</a:t>
            </a:r>
            <a:r>
              <a:rPr lang="en-GB" dirty="0"/>
              <a:t>, </a:t>
            </a:r>
            <a:r>
              <a:rPr lang="en-GB" dirty="0" smtClean="0"/>
              <a:t>shame sin in your past, hurt &amp; unforgiveness, </a:t>
            </a:r>
            <a:r>
              <a:rPr lang="en-GB" smtClean="0"/>
              <a:t>responsibility heaviness</a:t>
            </a:r>
            <a:endParaRPr lang="en-GB" dirty="0" smtClean="0"/>
          </a:p>
          <a:p>
            <a:pPr fontAlgn="auto">
              <a:lnSpc>
                <a:spcPct val="90000"/>
              </a:lnSpc>
              <a:spcAft>
                <a:spcPts val="0"/>
              </a:spcAft>
              <a:defRPr/>
            </a:pPr>
            <a:r>
              <a:rPr lang="en-GB" dirty="0" smtClean="0"/>
              <a:t>Surrender it to Father  allow him to break the chain feel lightness </a:t>
            </a:r>
          </a:p>
          <a:p>
            <a:pPr fontAlgn="auto">
              <a:lnSpc>
                <a:spcPct val="90000"/>
              </a:lnSpc>
              <a:spcAft>
                <a:spcPts val="0"/>
              </a:spcAft>
              <a:defRPr/>
            </a:pPr>
            <a:r>
              <a:rPr lang="en-GB" dirty="0" smtClean="0"/>
              <a:t>Look </a:t>
            </a:r>
            <a:r>
              <a:rPr lang="en-GB" dirty="0"/>
              <a:t>up and see the Father waiting arms open love in His eyes </a:t>
            </a:r>
          </a:p>
        </p:txBody>
      </p:sp>
      <p:sp>
        <p:nvSpPr>
          <p:cNvPr id="620547" name="Rectangle 3"/>
          <p:cNvSpPr>
            <a:spLocks noGrp="1" noChangeArrowheads="1"/>
          </p:cNvSpPr>
          <p:nvPr>
            <p:ph type="title"/>
          </p:nvPr>
        </p:nvSpPr>
        <p:spPr>
          <a:xfrm>
            <a:off x="468313" y="0"/>
            <a:ext cx="8229600" cy="760413"/>
          </a:xfrm>
        </p:spPr>
        <p:txBody>
          <a:bodyPr>
            <a:normAutofit fontScale="90000"/>
          </a:bodyPr>
          <a:lstStyle/>
          <a:p>
            <a:pPr fontAlgn="auto">
              <a:spcAft>
                <a:spcPts val="0"/>
              </a:spcAft>
              <a:defRPr/>
            </a:pPr>
            <a:r>
              <a:rPr lang="en-GB" dirty="0">
                <a:effectLst>
                  <a:outerShdw blurRad="38100" dist="38100" dir="2700000" algn="tl">
                    <a:srgbClr val="000000"/>
                  </a:outerShdw>
                </a:effectLst>
              </a:rPr>
              <a:t>Journey Preparation 4</a:t>
            </a:r>
            <a:endParaRPr lang="en-GB" sz="5400" dirty="0"/>
          </a:p>
        </p:txBody>
      </p:sp>
    </p:spTree>
    <p:extLst>
      <p:ext uri="{BB962C8B-B14F-4D97-AF65-F5344CB8AC3E}">
        <p14:creationId xmlns:p14="http://schemas.microsoft.com/office/powerpoint/2010/main" val="16205822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a:t>
            </a:r>
            <a:endParaRPr lang="en-GB" dirty="0"/>
          </a:p>
        </p:txBody>
      </p:sp>
      <p:sp>
        <p:nvSpPr>
          <p:cNvPr id="3" name="Content Placeholder 2"/>
          <p:cNvSpPr>
            <a:spLocks noGrp="1"/>
          </p:cNvSpPr>
          <p:nvPr>
            <p:ph idx="1"/>
          </p:nvPr>
        </p:nvSpPr>
        <p:spPr>
          <a:xfrm>
            <a:off x="0" y="1052736"/>
            <a:ext cx="9144000" cy="5805264"/>
          </a:xfrm>
        </p:spPr>
        <p:txBody>
          <a:bodyPr>
            <a:normAutofit fontScale="92500" lnSpcReduction="20000"/>
          </a:bodyPr>
          <a:lstStyle/>
          <a:p>
            <a:r>
              <a:rPr lang="en-GB" sz="4400" dirty="0" smtClean="0"/>
              <a:t>2 </a:t>
            </a:r>
            <a:r>
              <a:rPr lang="en-GB" sz="4400" dirty="0"/>
              <a:t>Cor 4:18 So we </a:t>
            </a:r>
            <a:r>
              <a:rPr lang="en-GB" sz="4400" dirty="0">
                <a:solidFill>
                  <a:srgbClr val="FFFF00"/>
                </a:solidFill>
              </a:rPr>
              <a:t>fix our eyes </a:t>
            </a:r>
            <a:r>
              <a:rPr lang="en-GB" sz="4400" dirty="0"/>
              <a:t>not on what is seen, but </a:t>
            </a:r>
            <a:r>
              <a:rPr lang="en-GB" sz="4400" dirty="0">
                <a:solidFill>
                  <a:srgbClr val="FFFF00"/>
                </a:solidFill>
              </a:rPr>
              <a:t>on what is unseen</a:t>
            </a:r>
            <a:r>
              <a:rPr lang="en-GB" sz="4400" dirty="0"/>
              <a:t>, since what is seen is temporary, but what is unseen is eternal</a:t>
            </a:r>
            <a:r>
              <a:rPr lang="en-GB" sz="4400" dirty="0" smtClean="0"/>
              <a:t>.</a:t>
            </a:r>
          </a:p>
          <a:p>
            <a:r>
              <a:rPr lang="en-GB" sz="4400" dirty="0" smtClean="0"/>
              <a:t>Seer and prophetic gifts - distinguishing or discerning spirits that can be imparted as a seed but needs to be cultivated</a:t>
            </a:r>
          </a:p>
          <a:p>
            <a:r>
              <a:rPr lang="en-GB" sz="4400" dirty="0" smtClean="0"/>
              <a:t>We need to engage the angelic beings who are sent to guard and guide us</a:t>
            </a:r>
          </a:p>
          <a:p>
            <a:r>
              <a:rPr lang="en-GB" sz="4400" dirty="0" smtClean="0"/>
              <a:t>We need to walk by faith</a:t>
            </a:r>
            <a:endParaRPr lang="en-GB" dirty="0" smtClean="0"/>
          </a:p>
        </p:txBody>
      </p:sp>
    </p:spTree>
    <p:extLst>
      <p:ext uri="{BB962C8B-B14F-4D97-AF65-F5344CB8AC3E}">
        <p14:creationId xmlns:p14="http://schemas.microsoft.com/office/powerpoint/2010/main" val="96593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0546" name="Rectangle 2"/>
          <p:cNvSpPr>
            <a:spLocks noGrp="1" noRot="1" noChangeArrowheads="1"/>
          </p:cNvSpPr>
          <p:nvPr>
            <p:ph type="body" idx="1"/>
          </p:nvPr>
        </p:nvSpPr>
        <p:spPr>
          <a:xfrm>
            <a:off x="0" y="908050"/>
            <a:ext cx="9144000" cy="5949950"/>
          </a:xfrm>
        </p:spPr>
        <p:txBody>
          <a:bodyPr lIns="18000" tIns="0" rIns="18000" bIns="0">
            <a:normAutofit lnSpcReduction="10000"/>
          </a:bodyPr>
          <a:lstStyle/>
          <a:p>
            <a:pPr>
              <a:lnSpc>
                <a:spcPct val="90000"/>
              </a:lnSpc>
              <a:defRPr/>
            </a:pPr>
            <a:r>
              <a:rPr lang="en-GB" sz="4400" dirty="0" smtClean="0"/>
              <a:t>Come to Him </a:t>
            </a:r>
          </a:p>
          <a:p>
            <a:pPr>
              <a:lnSpc>
                <a:spcPct val="90000"/>
              </a:lnSpc>
              <a:defRPr/>
            </a:pPr>
            <a:r>
              <a:rPr lang="en-GB" sz="4400" dirty="0" smtClean="0"/>
              <a:t>Feel </a:t>
            </a:r>
            <a:r>
              <a:rPr lang="en-GB" sz="4400" dirty="0"/>
              <a:t>His loving embrace</a:t>
            </a:r>
          </a:p>
          <a:p>
            <a:pPr>
              <a:lnSpc>
                <a:spcPct val="90000"/>
              </a:lnSpc>
              <a:defRPr/>
            </a:pPr>
            <a:r>
              <a:rPr lang="en-GB" sz="4400" dirty="0"/>
              <a:t>Feel the </a:t>
            </a:r>
            <a:r>
              <a:rPr lang="en-GB" sz="4400" dirty="0" smtClean="0"/>
              <a:t>ring </a:t>
            </a:r>
            <a:r>
              <a:rPr lang="en-GB" sz="4400" dirty="0"/>
              <a:t>of sonship He puts on your finger</a:t>
            </a:r>
          </a:p>
          <a:p>
            <a:pPr>
              <a:lnSpc>
                <a:spcPct val="90000"/>
              </a:lnSpc>
              <a:defRPr/>
            </a:pPr>
            <a:r>
              <a:rPr lang="en-GB" sz="4400" dirty="0"/>
              <a:t>Feel the clean robes He puts on you</a:t>
            </a:r>
          </a:p>
          <a:p>
            <a:pPr>
              <a:lnSpc>
                <a:spcPct val="90000"/>
              </a:lnSpc>
              <a:defRPr/>
            </a:pPr>
            <a:r>
              <a:rPr lang="en-GB" sz="4400" dirty="0"/>
              <a:t>Enjoy the joy &amp; celebration of His heart</a:t>
            </a:r>
          </a:p>
          <a:p>
            <a:pPr>
              <a:lnSpc>
                <a:spcPct val="90000"/>
              </a:lnSpc>
              <a:defRPr/>
            </a:pPr>
            <a:r>
              <a:rPr lang="en-GB" sz="4400" dirty="0"/>
              <a:t>Feel His acceptance &amp; restoring love</a:t>
            </a:r>
          </a:p>
          <a:p>
            <a:pPr>
              <a:lnSpc>
                <a:spcPct val="90000"/>
              </a:lnSpc>
              <a:defRPr/>
            </a:pPr>
            <a:r>
              <a:rPr lang="en-GB" sz="4400" dirty="0"/>
              <a:t>Feel His affirmation</a:t>
            </a:r>
          </a:p>
        </p:txBody>
      </p:sp>
      <p:sp>
        <p:nvSpPr>
          <p:cNvPr id="620547" name="Rectangle 3"/>
          <p:cNvSpPr>
            <a:spLocks noGrp="1" noChangeArrowheads="1"/>
          </p:cNvSpPr>
          <p:nvPr>
            <p:ph type="title"/>
          </p:nvPr>
        </p:nvSpPr>
        <p:spPr>
          <a:xfrm>
            <a:off x="468313" y="0"/>
            <a:ext cx="8229600" cy="760413"/>
          </a:xfrm>
        </p:spPr>
        <p:txBody>
          <a:bodyPr>
            <a:normAutofit fontScale="90000"/>
          </a:bodyPr>
          <a:lstStyle/>
          <a:p>
            <a:pPr fontAlgn="auto">
              <a:spcAft>
                <a:spcPts val="0"/>
              </a:spcAft>
              <a:defRPr/>
            </a:pPr>
            <a:r>
              <a:rPr lang="en-GB" dirty="0">
                <a:effectLst>
                  <a:outerShdw blurRad="38100" dist="38100" dir="2700000" algn="tl">
                    <a:srgbClr val="000000"/>
                  </a:outerShdw>
                </a:effectLst>
              </a:rPr>
              <a:t>Journey Preparation 4</a:t>
            </a:r>
            <a:endParaRPr lang="en-GB" sz="5400" dirty="0"/>
          </a:p>
        </p:txBody>
      </p:sp>
    </p:spTree>
    <p:extLst>
      <p:ext uri="{BB962C8B-B14F-4D97-AF65-F5344CB8AC3E}">
        <p14:creationId xmlns:p14="http://schemas.microsoft.com/office/powerpoint/2010/main" val="949594114"/>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34830" cy="6849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77784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68746" cy="691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04 Track 4.mp3">
            <a:hlinkClick r:id="" action="ppaction://media"/>
          </p:cNvPr>
          <p:cNvPicPr>
            <a:picLocks noChangeAspect="1"/>
          </p:cNvPicPr>
          <p:nvPr>
            <a:audioFile r:link="rId2"/>
            <p:extLst>
              <p:ext uri="{DAA4B4D4-6D71-4841-9C94-3DE7FCFB9230}">
                <p14:media xmlns:p14="http://schemas.microsoft.com/office/powerpoint/2010/main" r:embed="rId1">
                  <p14:fade in="500" out="2250"/>
                </p14:media>
              </p:ext>
            </p:extLst>
          </p:nvPr>
        </p:nvPicPr>
        <p:blipFill>
          <a:blip r:embed="rId5"/>
          <a:stretch>
            <a:fillRect/>
          </a:stretch>
        </p:blipFill>
        <p:spPr>
          <a:xfrm>
            <a:off x="1475656" y="5589240"/>
            <a:ext cx="609600" cy="609600"/>
          </a:xfrm>
          <a:prstGeom prst="rect">
            <a:avLst/>
          </a:prstGeom>
        </p:spPr>
      </p:pic>
    </p:spTree>
    <p:extLst>
      <p:ext uri="{BB962C8B-B14F-4D97-AF65-F5344CB8AC3E}">
        <p14:creationId xmlns:p14="http://schemas.microsoft.com/office/powerpoint/2010/main" val="89820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3"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 </a:t>
            </a:r>
            <a:endParaRPr lang="en-GB" dirty="0"/>
          </a:p>
        </p:txBody>
      </p:sp>
      <p:sp>
        <p:nvSpPr>
          <p:cNvPr id="3" name="Content Placeholder 2"/>
          <p:cNvSpPr>
            <a:spLocks noGrp="1"/>
          </p:cNvSpPr>
          <p:nvPr>
            <p:ph idx="1"/>
          </p:nvPr>
        </p:nvSpPr>
        <p:spPr>
          <a:xfrm>
            <a:off x="0" y="1052736"/>
            <a:ext cx="9144000" cy="5805264"/>
          </a:xfrm>
        </p:spPr>
        <p:txBody>
          <a:bodyPr>
            <a:normAutofit fontScale="85000" lnSpcReduction="10000"/>
          </a:bodyPr>
          <a:lstStyle/>
          <a:p>
            <a:pPr>
              <a:lnSpc>
                <a:spcPct val="120000"/>
              </a:lnSpc>
              <a:spcBef>
                <a:spcPts val="600"/>
              </a:spcBef>
            </a:pPr>
            <a:r>
              <a:rPr lang="en-GB" sz="4800" dirty="0" smtClean="0"/>
              <a:t>Revelation </a:t>
            </a:r>
            <a:r>
              <a:rPr lang="en-GB" sz="4800" dirty="0"/>
              <a:t>4:1-2 After these things I looked, and behold, a door standing open in heaven, and the first voice which I had heard, like the sound of a trumpet speaking with me, said, "Come up here, and I will show you what must take place after these things." </a:t>
            </a:r>
            <a:endParaRPr lang="en-GB" sz="4800" dirty="0" smtClean="0"/>
          </a:p>
          <a:p>
            <a:pPr>
              <a:lnSpc>
                <a:spcPct val="120000"/>
              </a:lnSpc>
              <a:spcBef>
                <a:spcPts val="600"/>
              </a:spcBef>
            </a:pPr>
            <a:r>
              <a:rPr lang="en-GB" sz="4800" dirty="0"/>
              <a:t>A</a:t>
            </a:r>
            <a:r>
              <a:rPr lang="en-GB" sz="4800" dirty="0" smtClean="0"/>
              <a:t>ccept the invitation to come</a:t>
            </a:r>
          </a:p>
        </p:txBody>
      </p:sp>
    </p:spTree>
    <p:extLst>
      <p:ext uri="{BB962C8B-B14F-4D97-AF65-F5344CB8AC3E}">
        <p14:creationId xmlns:p14="http://schemas.microsoft.com/office/powerpoint/2010/main" val="17266339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50" y="0"/>
            <a:ext cx="928753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131554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a:xfrm>
            <a:off x="0" y="908720"/>
            <a:ext cx="9144000" cy="5949280"/>
          </a:xfrm>
          <a:effectLst/>
        </p:spPr>
        <p:txBody>
          <a:bodyPr lIns="0" tIns="0" rIns="0" bIns="0">
            <a:normAutofit/>
          </a:bodyPr>
          <a:lstStyle/>
          <a:p>
            <a:endParaRPr lang="en-GB" sz="4400" dirty="0"/>
          </a:p>
        </p:txBody>
      </p:sp>
    </p:spTree>
    <p:extLst>
      <p:ext uri="{BB962C8B-B14F-4D97-AF65-F5344CB8AC3E}">
        <p14:creationId xmlns:p14="http://schemas.microsoft.com/office/powerpoint/2010/main" val="112216107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a:t>
            </a:r>
            <a:endParaRPr lang="en-GB" dirty="0"/>
          </a:p>
        </p:txBody>
      </p:sp>
      <p:sp>
        <p:nvSpPr>
          <p:cNvPr id="3" name="Content Placeholder 2"/>
          <p:cNvSpPr>
            <a:spLocks noGrp="1"/>
          </p:cNvSpPr>
          <p:nvPr>
            <p:ph idx="1"/>
          </p:nvPr>
        </p:nvSpPr>
        <p:spPr>
          <a:xfrm>
            <a:off x="0" y="1052736"/>
            <a:ext cx="9144000" cy="5805264"/>
          </a:xfrm>
        </p:spPr>
        <p:txBody>
          <a:bodyPr>
            <a:normAutofit/>
          </a:bodyPr>
          <a:lstStyle/>
          <a:p>
            <a:r>
              <a:rPr lang="en-GB" dirty="0" smtClean="0"/>
              <a:t>1 </a:t>
            </a:r>
            <a:r>
              <a:rPr lang="en-GB" dirty="0"/>
              <a:t>Corinthians 2:16 For who has known the mind of the Lord , that he will instruct Him ? But we have the mind of Christ</a:t>
            </a:r>
            <a:r>
              <a:rPr lang="en-GB" dirty="0" smtClean="0"/>
              <a:t>.</a:t>
            </a:r>
          </a:p>
          <a:p>
            <a:r>
              <a:rPr lang="en-GB" dirty="0"/>
              <a:t>“Imagination is more important than knowledge. For knowledge is limited to all we now know and understand, while imagination embraces the entire world, and all there ever will be to know and understand.” -Albert Einstein</a:t>
            </a:r>
          </a:p>
          <a:p>
            <a:pPr marL="0" indent="0">
              <a:buNone/>
            </a:pPr>
            <a:endParaRPr lang="en-GB" dirty="0" smtClean="0"/>
          </a:p>
        </p:txBody>
      </p:sp>
    </p:spTree>
    <p:extLst>
      <p:ext uri="{BB962C8B-B14F-4D97-AF65-F5344CB8AC3E}">
        <p14:creationId xmlns:p14="http://schemas.microsoft.com/office/powerpoint/2010/main" val="17761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a:t>
            </a:r>
            <a:endParaRPr lang="en-GB" dirty="0"/>
          </a:p>
        </p:txBody>
      </p:sp>
      <p:sp>
        <p:nvSpPr>
          <p:cNvPr id="3" name="Content Placeholder 2"/>
          <p:cNvSpPr>
            <a:spLocks noGrp="1"/>
          </p:cNvSpPr>
          <p:nvPr>
            <p:ph idx="1"/>
          </p:nvPr>
        </p:nvSpPr>
        <p:spPr>
          <a:xfrm>
            <a:off x="0" y="1052736"/>
            <a:ext cx="9144000" cy="5805264"/>
          </a:xfrm>
        </p:spPr>
        <p:txBody>
          <a:bodyPr>
            <a:normAutofit lnSpcReduction="10000"/>
          </a:bodyPr>
          <a:lstStyle/>
          <a:p>
            <a:r>
              <a:rPr lang="en-GB" dirty="0" smtClean="0"/>
              <a:t>How </a:t>
            </a:r>
            <a:r>
              <a:rPr lang="en-GB" dirty="0"/>
              <a:t>Jesus made framed world hold </a:t>
            </a:r>
            <a:r>
              <a:rPr lang="en-GB" dirty="0" smtClean="0"/>
              <a:t>together</a:t>
            </a:r>
          </a:p>
          <a:p>
            <a:r>
              <a:rPr lang="en-GB" dirty="0"/>
              <a:t>John </a:t>
            </a:r>
            <a:r>
              <a:rPr lang="en-GB" dirty="0" smtClean="0"/>
              <a:t>1:1-4 </a:t>
            </a:r>
            <a:r>
              <a:rPr lang="en-GB" dirty="0"/>
              <a:t>In the beginning was the Word, and the Word was with God, and the Word was God. He was in the beginning with God. All things came into being through Him, and apart from Him nothing came into being that has come into being. In Him was life, and the life was the Light of </a:t>
            </a:r>
            <a:r>
              <a:rPr lang="en-GB" dirty="0" smtClean="0"/>
              <a:t>men</a:t>
            </a:r>
            <a:r>
              <a:rPr lang="en-GB" dirty="0"/>
              <a:t>.</a:t>
            </a:r>
            <a:endParaRPr lang="en-GB" dirty="0" smtClean="0"/>
          </a:p>
        </p:txBody>
      </p:sp>
    </p:spTree>
    <p:extLst>
      <p:ext uri="{BB962C8B-B14F-4D97-AF65-F5344CB8AC3E}">
        <p14:creationId xmlns:p14="http://schemas.microsoft.com/office/powerpoint/2010/main" val="17677199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a:t>
            </a:r>
            <a:endParaRPr lang="en-GB" dirty="0"/>
          </a:p>
        </p:txBody>
      </p:sp>
      <p:sp>
        <p:nvSpPr>
          <p:cNvPr id="3" name="Content Placeholder 2"/>
          <p:cNvSpPr>
            <a:spLocks noGrp="1"/>
          </p:cNvSpPr>
          <p:nvPr>
            <p:ph idx="1"/>
          </p:nvPr>
        </p:nvSpPr>
        <p:spPr/>
        <p:txBody>
          <a:bodyPr>
            <a:normAutofit lnSpcReduction="10000"/>
          </a:bodyPr>
          <a:lstStyle/>
          <a:p>
            <a:r>
              <a:rPr lang="en-GB" dirty="0" smtClean="0"/>
              <a:t>Hebrews </a:t>
            </a:r>
            <a:r>
              <a:rPr lang="en-GB" dirty="0"/>
              <a:t>1:2-3 in these last days has spoken to us in His Son, whom He appointed heir of all things, through whom also He made the world. And He is the radiance of His glory and the exact representation of His nature, and </a:t>
            </a:r>
            <a:r>
              <a:rPr lang="en-GB" dirty="0">
                <a:solidFill>
                  <a:srgbClr val="FFFF00"/>
                </a:solidFill>
              </a:rPr>
              <a:t>upholds all things by the word of His power</a:t>
            </a:r>
            <a:r>
              <a:rPr lang="en-GB" dirty="0"/>
              <a:t>. When He had made purification of sins, He sat down at the right hand of the Majesty on high</a:t>
            </a:r>
            <a:r>
              <a:rPr lang="en-GB" dirty="0" smtClean="0"/>
              <a:t>,</a:t>
            </a:r>
          </a:p>
        </p:txBody>
      </p:sp>
    </p:spTree>
    <p:extLst>
      <p:ext uri="{BB962C8B-B14F-4D97-AF65-F5344CB8AC3E}">
        <p14:creationId xmlns:p14="http://schemas.microsoft.com/office/powerpoint/2010/main" val="20962350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a:t>
            </a:r>
            <a:endParaRPr lang="en-GB" dirty="0"/>
          </a:p>
        </p:txBody>
      </p:sp>
      <p:sp>
        <p:nvSpPr>
          <p:cNvPr id="3" name="Content Placeholder 2"/>
          <p:cNvSpPr>
            <a:spLocks noGrp="1"/>
          </p:cNvSpPr>
          <p:nvPr>
            <p:ph idx="1"/>
          </p:nvPr>
        </p:nvSpPr>
        <p:spPr/>
        <p:txBody>
          <a:bodyPr>
            <a:normAutofit/>
          </a:bodyPr>
          <a:lstStyle/>
          <a:p>
            <a:r>
              <a:rPr lang="en-GB" dirty="0" smtClean="0"/>
              <a:t>Hebrews </a:t>
            </a:r>
            <a:r>
              <a:rPr lang="en-GB" dirty="0"/>
              <a:t>11:3 By faith we understand that the worlds were prepared by the word of God, so that what is seen was not made out of things which are visible</a:t>
            </a:r>
            <a:r>
              <a:rPr lang="en-GB" dirty="0" smtClean="0"/>
              <a:t>.</a:t>
            </a:r>
          </a:p>
          <a:p>
            <a:r>
              <a:rPr lang="en-GB" dirty="0" smtClean="0"/>
              <a:t>Meditation and imagination are the doorways to experiencing true reality</a:t>
            </a:r>
            <a:endParaRPr lang="en-GB" dirty="0"/>
          </a:p>
        </p:txBody>
      </p:sp>
    </p:spTree>
    <p:extLst>
      <p:ext uri="{BB962C8B-B14F-4D97-AF65-F5344CB8AC3E}">
        <p14:creationId xmlns:p14="http://schemas.microsoft.com/office/powerpoint/2010/main" val="396438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a:t>
            </a:r>
            <a:endParaRPr lang="en-GB" dirty="0"/>
          </a:p>
        </p:txBody>
      </p:sp>
      <p:sp>
        <p:nvSpPr>
          <p:cNvPr id="3" name="Content Placeholder 2"/>
          <p:cNvSpPr>
            <a:spLocks noGrp="1"/>
          </p:cNvSpPr>
          <p:nvPr>
            <p:ph idx="1"/>
          </p:nvPr>
        </p:nvSpPr>
        <p:spPr/>
        <p:txBody>
          <a:bodyPr>
            <a:normAutofit/>
          </a:bodyPr>
          <a:lstStyle/>
          <a:p>
            <a:r>
              <a:rPr lang="en-GB" sz="5400" dirty="0" err="1" smtClean="0"/>
              <a:t>Heb</a:t>
            </a:r>
            <a:r>
              <a:rPr lang="en-GB" sz="5400" dirty="0"/>
              <a:t> 11:6 And without faith it is impossible to please Him, for he who comes to God must believe that He is and that He is a </a:t>
            </a:r>
            <a:r>
              <a:rPr lang="en-GB" sz="5400" dirty="0" err="1"/>
              <a:t>rewarder</a:t>
            </a:r>
            <a:r>
              <a:rPr lang="en-GB" sz="5400" dirty="0"/>
              <a:t> of those who seek Him.</a:t>
            </a:r>
          </a:p>
        </p:txBody>
      </p:sp>
    </p:spTree>
    <p:extLst>
      <p:ext uri="{BB962C8B-B14F-4D97-AF65-F5344CB8AC3E}">
        <p14:creationId xmlns:p14="http://schemas.microsoft.com/office/powerpoint/2010/main" val="193853679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88130"/>
            <a:ext cx="4968551" cy="6780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809138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a:t>
            </a:r>
            <a:endParaRPr lang="en-GB" dirty="0"/>
          </a:p>
        </p:txBody>
      </p:sp>
      <p:sp>
        <p:nvSpPr>
          <p:cNvPr id="3" name="Content Placeholder 2"/>
          <p:cNvSpPr>
            <a:spLocks noGrp="1"/>
          </p:cNvSpPr>
          <p:nvPr>
            <p:ph idx="1"/>
          </p:nvPr>
        </p:nvSpPr>
        <p:spPr/>
        <p:txBody>
          <a:bodyPr>
            <a:normAutofit/>
          </a:bodyPr>
          <a:lstStyle/>
          <a:p>
            <a:r>
              <a:rPr lang="en-GB" sz="4800" dirty="0"/>
              <a:t>“The intuitive mind is a sacred gift and the rational mind is a faithful servant. We have created a society that </a:t>
            </a:r>
            <a:r>
              <a:rPr lang="en-GB" sz="4800" dirty="0" smtClean="0"/>
              <a:t>honours </a:t>
            </a:r>
            <a:r>
              <a:rPr lang="en-GB" sz="4800" dirty="0"/>
              <a:t>the servant and has forgotten the gift</a:t>
            </a:r>
            <a:r>
              <a:rPr lang="en-GB" sz="4800" dirty="0" smtClean="0"/>
              <a:t>.” Albert Einstein</a:t>
            </a:r>
            <a:endParaRPr lang="en-GB" sz="4800" dirty="0"/>
          </a:p>
        </p:txBody>
      </p:sp>
    </p:spTree>
    <p:extLst>
      <p:ext uri="{BB962C8B-B14F-4D97-AF65-F5344CB8AC3E}">
        <p14:creationId xmlns:p14="http://schemas.microsoft.com/office/powerpoint/2010/main" val="210215925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a:t>
            </a:r>
            <a:endParaRPr lang="en-GB" dirty="0"/>
          </a:p>
        </p:txBody>
      </p:sp>
      <p:sp>
        <p:nvSpPr>
          <p:cNvPr id="3" name="Content Placeholder 2"/>
          <p:cNvSpPr>
            <a:spLocks noGrp="1"/>
          </p:cNvSpPr>
          <p:nvPr>
            <p:ph idx="1"/>
          </p:nvPr>
        </p:nvSpPr>
        <p:spPr>
          <a:xfrm>
            <a:off x="0" y="1052736"/>
            <a:ext cx="9144000" cy="5805264"/>
          </a:xfrm>
        </p:spPr>
        <p:txBody>
          <a:bodyPr>
            <a:normAutofit fontScale="92500" lnSpcReduction="10000"/>
          </a:bodyPr>
          <a:lstStyle/>
          <a:p>
            <a:r>
              <a:rPr lang="en-GB" dirty="0"/>
              <a:t>Gen 2:7 Then the Lord God formed man of dust from the ground, and breathed into his nostrils the breath of life; and man became a living being.</a:t>
            </a:r>
          </a:p>
          <a:p>
            <a:r>
              <a:rPr lang="en-GB" dirty="0" smtClean="0"/>
              <a:t>Your spirit is a real dimensional place that represents the real you</a:t>
            </a:r>
          </a:p>
          <a:p>
            <a:r>
              <a:rPr lang="en-GB" dirty="0" smtClean="0"/>
              <a:t>TARDIS bigger on the inside</a:t>
            </a:r>
            <a:r>
              <a:rPr lang="en-GB" dirty="0"/>
              <a:t> </a:t>
            </a:r>
            <a:r>
              <a:rPr lang="en-GB" dirty="0" smtClean="0"/>
              <a:t>and can grow and expand</a:t>
            </a:r>
          </a:p>
          <a:p>
            <a:r>
              <a:rPr lang="en-GB" dirty="0" smtClean="0"/>
              <a:t>Your soul is also a real dimensional place that you can engage God in</a:t>
            </a:r>
          </a:p>
          <a:p>
            <a:endParaRPr lang="en-GB" dirty="0" smtClean="0"/>
          </a:p>
        </p:txBody>
      </p:sp>
    </p:spTree>
    <p:extLst>
      <p:ext uri="{BB962C8B-B14F-4D97-AF65-F5344CB8AC3E}">
        <p14:creationId xmlns:p14="http://schemas.microsoft.com/office/powerpoint/2010/main" val="19940234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a:t>
            </a:r>
            <a:endParaRPr lang="en-GB" dirty="0"/>
          </a:p>
        </p:txBody>
      </p:sp>
      <p:sp>
        <p:nvSpPr>
          <p:cNvPr id="3" name="Content Placeholder 2"/>
          <p:cNvSpPr>
            <a:spLocks noGrp="1"/>
          </p:cNvSpPr>
          <p:nvPr>
            <p:ph idx="1"/>
          </p:nvPr>
        </p:nvSpPr>
        <p:spPr>
          <a:xfrm>
            <a:off x="0" y="1052736"/>
            <a:ext cx="9144000" cy="5805264"/>
          </a:xfrm>
        </p:spPr>
        <p:txBody>
          <a:bodyPr>
            <a:normAutofit/>
          </a:bodyPr>
          <a:lstStyle/>
          <a:p>
            <a:r>
              <a:rPr lang="en-GB" dirty="0" smtClean="0"/>
              <a:t>Activate our journey</a:t>
            </a:r>
          </a:p>
          <a:p>
            <a:r>
              <a:rPr lang="en-GB" dirty="0" smtClean="0"/>
              <a:t>Invite God into our spirit</a:t>
            </a:r>
          </a:p>
          <a:p>
            <a:r>
              <a:rPr lang="en-GB" dirty="0" smtClean="0"/>
              <a:t>Opening the door and senses His presence feel the river of life flow out</a:t>
            </a:r>
          </a:p>
          <a:p>
            <a:r>
              <a:rPr lang="en-GB" dirty="0" smtClean="0"/>
              <a:t>Feel the warmth and love of His presence</a:t>
            </a:r>
          </a:p>
          <a:p>
            <a:r>
              <a:rPr lang="en-GB" dirty="0" smtClean="0"/>
              <a:t>Feel Him, sense Him</a:t>
            </a:r>
          </a:p>
          <a:p>
            <a:r>
              <a:rPr lang="en-GB" dirty="0" smtClean="0"/>
              <a:t>Your spirit has a throne invite Him to sit on it as your Lord</a:t>
            </a:r>
            <a:endParaRPr lang="en-GB" dirty="0"/>
          </a:p>
        </p:txBody>
      </p:sp>
    </p:spTree>
    <p:extLst>
      <p:ext uri="{BB962C8B-B14F-4D97-AF65-F5344CB8AC3E}">
        <p14:creationId xmlns:p14="http://schemas.microsoft.com/office/powerpoint/2010/main" val="384264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a:t>
            </a:r>
            <a:endParaRPr lang="en-GB" dirty="0"/>
          </a:p>
        </p:txBody>
      </p:sp>
      <p:sp>
        <p:nvSpPr>
          <p:cNvPr id="3" name="Content Placeholder 2"/>
          <p:cNvSpPr>
            <a:spLocks noGrp="1"/>
          </p:cNvSpPr>
          <p:nvPr>
            <p:ph idx="1"/>
          </p:nvPr>
        </p:nvSpPr>
        <p:spPr/>
        <p:txBody>
          <a:bodyPr/>
          <a:lstStyle/>
          <a:p>
            <a:r>
              <a:rPr lang="en-GB" dirty="0" smtClean="0"/>
              <a:t>Your spirit has doorways to your soul</a:t>
            </a:r>
          </a:p>
          <a:p>
            <a:r>
              <a:rPr lang="en-GB" dirty="0" smtClean="0"/>
              <a:t>Invite through a doorway to your heart</a:t>
            </a:r>
          </a:p>
          <a:p>
            <a:r>
              <a:rPr lang="en-GB" dirty="0" smtClean="0"/>
              <a:t>Your heart is like a garden sit and talk with Him</a:t>
            </a:r>
          </a:p>
          <a:p>
            <a:r>
              <a:rPr lang="en-GB" dirty="0" smtClean="0"/>
              <a:t>See the river of life flowing into your garden</a:t>
            </a:r>
            <a:endParaRPr lang="en-GB" dirty="0"/>
          </a:p>
        </p:txBody>
      </p:sp>
    </p:spTree>
    <p:extLst>
      <p:ext uri="{BB962C8B-B14F-4D97-AF65-F5344CB8AC3E}">
        <p14:creationId xmlns:p14="http://schemas.microsoft.com/office/powerpoint/2010/main" val="101284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p:txBody>
          <a:bodyPr>
            <a:normAutofit/>
          </a:bodyPr>
          <a:lstStyle/>
          <a:p>
            <a:r>
              <a:rPr lang="en-GB" dirty="0"/>
              <a:t>Einstein said Imagination was greater than Knowledge. Imagination is the gateway of possibility. </a:t>
            </a:r>
            <a:endParaRPr lang="en-GB" dirty="0" smtClean="0"/>
          </a:p>
          <a:p>
            <a:r>
              <a:rPr lang="en-GB" dirty="0" smtClean="0"/>
              <a:t>The </a:t>
            </a:r>
            <a:r>
              <a:rPr lang="en-GB" dirty="0"/>
              <a:t>beginning of substance. </a:t>
            </a:r>
            <a:endParaRPr lang="en-GB" dirty="0" smtClean="0"/>
          </a:p>
          <a:p>
            <a:r>
              <a:rPr lang="en-GB" dirty="0" smtClean="0"/>
              <a:t>The </a:t>
            </a:r>
            <a:r>
              <a:rPr lang="en-GB" dirty="0"/>
              <a:t>DNA of creative power. </a:t>
            </a:r>
            <a:endParaRPr lang="en-GB" dirty="0" smtClean="0"/>
          </a:p>
          <a:p>
            <a:r>
              <a:rPr lang="en-GB" dirty="0" smtClean="0"/>
              <a:t>It </a:t>
            </a:r>
            <a:r>
              <a:rPr lang="en-GB" dirty="0"/>
              <a:t>is the window of the soul to unseen possibilities. </a:t>
            </a:r>
            <a:endParaRPr lang="en-GB" dirty="0" smtClean="0"/>
          </a:p>
        </p:txBody>
      </p:sp>
    </p:spTree>
    <p:extLst>
      <p:ext uri="{BB962C8B-B14F-4D97-AF65-F5344CB8AC3E}">
        <p14:creationId xmlns:p14="http://schemas.microsoft.com/office/powerpoint/2010/main" val="11971468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p:txBody>
          <a:bodyPr>
            <a:normAutofit/>
          </a:bodyPr>
          <a:lstStyle/>
          <a:p>
            <a:r>
              <a:rPr lang="en-GB" dirty="0" smtClean="0"/>
              <a:t>The </a:t>
            </a:r>
            <a:r>
              <a:rPr lang="en-GB" dirty="0"/>
              <a:t>catalyst for growth. </a:t>
            </a:r>
            <a:endParaRPr lang="en-GB" dirty="0" smtClean="0"/>
          </a:p>
          <a:p>
            <a:r>
              <a:rPr lang="en-GB" dirty="0" smtClean="0"/>
              <a:t>The </a:t>
            </a:r>
            <a:r>
              <a:rPr lang="en-GB" dirty="0"/>
              <a:t>defining characteristic of a child like heart. </a:t>
            </a:r>
            <a:endParaRPr lang="en-GB" dirty="0" smtClean="0"/>
          </a:p>
          <a:p>
            <a:r>
              <a:rPr lang="en-GB" dirty="0" smtClean="0"/>
              <a:t>When </a:t>
            </a:r>
            <a:r>
              <a:rPr lang="en-GB" dirty="0"/>
              <a:t>your memories are greater than your dreams you're already dying.</a:t>
            </a:r>
          </a:p>
        </p:txBody>
      </p:sp>
    </p:spTree>
    <p:extLst>
      <p:ext uri="{BB962C8B-B14F-4D97-AF65-F5344CB8AC3E}">
        <p14:creationId xmlns:p14="http://schemas.microsoft.com/office/powerpoint/2010/main" val="186292188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p:txBody>
          <a:bodyPr>
            <a:normAutofit/>
          </a:bodyPr>
          <a:lstStyle/>
          <a:p>
            <a:r>
              <a:rPr lang="en-GB" dirty="0" smtClean="0"/>
              <a:t>Revelation ask God to show you pictures</a:t>
            </a:r>
          </a:p>
          <a:p>
            <a:r>
              <a:rPr lang="en-GB" dirty="0" smtClean="0"/>
              <a:t>Interpretation ask God to show you what it means</a:t>
            </a:r>
          </a:p>
          <a:p>
            <a:r>
              <a:rPr lang="en-GB" dirty="0" smtClean="0"/>
              <a:t>Application ask God to show you how to respond</a:t>
            </a:r>
            <a:endParaRPr lang="en-GB" dirty="0"/>
          </a:p>
        </p:txBody>
      </p:sp>
    </p:spTree>
    <p:extLst>
      <p:ext uri="{BB962C8B-B14F-4D97-AF65-F5344CB8AC3E}">
        <p14:creationId xmlns:p14="http://schemas.microsoft.com/office/powerpoint/2010/main" val="194699356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normAutofit fontScale="92500" lnSpcReduction="20000"/>
          </a:bodyPr>
          <a:lstStyle/>
          <a:p>
            <a:r>
              <a:rPr lang="en-GB" dirty="0" smtClean="0"/>
              <a:t>Rev 1-3 physical body looking at a vision into the unseen realm with spiritual eyes</a:t>
            </a:r>
          </a:p>
          <a:p>
            <a:r>
              <a:rPr lang="en-GB" dirty="0" smtClean="0"/>
              <a:t>Rev 4:1-2 spirit leaves body engages the realm of heaven</a:t>
            </a:r>
          </a:p>
          <a:p>
            <a:r>
              <a:rPr lang="en-GB" dirty="0" smtClean="0"/>
              <a:t>Legal access through Jesus the </a:t>
            </a:r>
            <a:r>
              <a:rPr lang="en-GB" dirty="0"/>
              <a:t>door John 10:7 So Jesus said to them again, “Truly, truly, I say to you, I am the door of the sheep.</a:t>
            </a:r>
          </a:p>
          <a:p>
            <a:r>
              <a:rPr lang="en-GB" dirty="0" smtClean="0"/>
              <a:t>Illegal </a:t>
            </a:r>
            <a:r>
              <a:rPr lang="en-GB" dirty="0"/>
              <a:t>access John 10:“Truly, truly, I say to you, he who does not enter by the door into the fold of the sheep, but climbs up some other way, he is a thief and a robber.</a:t>
            </a:r>
          </a:p>
        </p:txBody>
      </p:sp>
    </p:spTree>
    <p:extLst>
      <p:ext uri="{BB962C8B-B14F-4D97-AF65-F5344CB8AC3E}">
        <p14:creationId xmlns:p14="http://schemas.microsoft.com/office/powerpoint/2010/main" val="372344575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lstStyle/>
          <a:p>
            <a:r>
              <a:rPr lang="en-GB" dirty="0" smtClean="0"/>
              <a:t>Working of Holy Spirit</a:t>
            </a:r>
          </a:p>
          <a:p>
            <a:r>
              <a:rPr lang="en-GB" dirty="0" smtClean="0"/>
              <a:t>Working of human spirit</a:t>
            </a:r>
          </a:p>
          <a:p>
            <a:r>
              <a:rPr lang="en-GB" dirty="0" smtClean="0"/>
              <a:t>Working of the heavenly spiritual beings</a:t>
            </a:r>
          </a:p>
          <a:p>
            <a:r>
              <a:rPr lang="en-GB" dirty="0" smtClean="0"/>
              <a:t>Working of the demonic spiritual beings</a:t>
            </a:r>
          </a:p>
          <a:p>
            <a:endParaRPr lang="en-GB" dirty="0"/>
          </a:p>
        </p:txBody>
      </p:sp>
    </p:spTree>
    <p:extLst>
      <p:ext uri="{BB962C8B-B14F-4D97-AF65-F5344CB8AC3E}">
        <p14:creationId xmlns:p14="http://schemas.microsoft.com/office/powerpoint/2010/main" val="31860518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a:t>
            </a:r>
            <a:endParaRPr lang="en-GB" dirty="0"/>
          </a:p>
        </p:txBody>
      </p:sp>
      <p:sp>
        <p:nvSpPr>
          <p:cNvPr id="3" name="Content Placeholder 2"/>
          <p:cNvSpPr>
            <a:spLocks noGrp="1"/>
          </p:cNvSpPr>
          <p:nvPr>
            <p:ph idx="1"/>
          </p:nvPr>
        </p:nvSpPr>
        <p:spPr/>
        <p:txBody>
          <a:bodyPr>
            <a:normAutofit/>
          </a:bodyPr>
          <a:lstStyle/>
          <a:p>
            <a:r>
              <a:rPr lang="en-GB" sz="5200" dirty="0"/>
              <a:t>Basic preparation for the journey. </a:t>
            </a:r>
          </a:p>
          <a:p>
            <a:r>
              <a:rPr lang="en-GB" sz="5200" dirty="0" smtClean="0"/>
              <a:t>Faith</a:t>
            </a:r>
          </a:p>
          <a:p>
            <a:r>
              <a:rPr lang="en-GB" sz="5200" dirty="0" smtClean="0"/>
              <a:t>Basic truths</a:t>
            </a:r>
          </a:p>
          <a:p>
            <a:r>
              <a:rPr lang="en-GB" sz="5200" dirty="0"/>
              <a:t>The language of the spirit</a:t>
            </a:r>
          </a:p>
          <a:p>
            <a:r>
              <a:rPr lang="en-GB" sz="5200" dirty="0" smtClean="0"/>
              <a:t>Base camp - Spirit building </a:t>
            </a:r>
          </a:p>
        </p:txBody>
      </p:sp>
    </p:spTree>
    <p:extLst>
      <p:ext uri="{BB962C8B-B14F-4D97-AF65-F5344CB8AC3E}">
        <p14:creationId xmlns:p14="http://schemas.microsoft.com/office/powerpoint/2010/main" val="168594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p:txBody>
          <a:bodyPr/>
          <a:lstStyle/>
          <a:p>
            <a:r>
              <a:rPr lang="en-GB" dirty="0" smtClean="0"/>
              <a:t>Hunger and thirst</a:t>
            </a:r>
          </a:p>
          <a:p>
            <a:r>
              <a:rPr lang="en-GB" dirty="0" smtClean="0"/>
              <a:t>John 7:37</a:t>
            </a:r>
          </a:p>
          <a:p>
            <a:r>
              <a:rPr lang="en-GB" dirty="0" smtClean="0"/>
              <a:t>Matt 5:</a:t>
            </a:r>
          </a:p>
          <a:p>
            <a:r>
              <a:rPr lang="en-GB" dirty="0" smtClean="0"/>
              <a:t>Rev 3:</a:t>
            </a:r>
          </a:p>
          <a:p>
            <a:endParaRPr lang="en-GB" dirty="0"/>
          </a:p>
        </p:txBody>
      </p:sp>
    </p:spTree>
    <p:extLst>
      <p:ext uri="{BB962C8B-B14F-4D97-AF65-F5344CB8AC3E}">
        <p14:creationId xmlns:p14="http://schemas.microsoft.com/office/powerpoint/2010/main" val="423919785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p:txBody>
          <a:bodyPr/>
          <a:lstStyle/>
          <a:p>
            <a:r>
              <a:rPr lang="en-GB" dirty="0" smtClean="0"/>
              <a:t>Pursuit is the evidence of desire</a:t>
            </a:r>
          </a:p>
          <a:p>
            <a:r>
              <a:rPr lang="en-GB" dirty="0" smtClean="0"/>
              <a:t>Love God with all</a:t>
            </a:r>
          </a:p>
          <a:p>
            <a:endParaRPr lang="en-GB" dirty="0" smtClean="0"/>
          </a:p>
          <a:p>
            <a:endParaRPr lang="en-GB" dirty="0"/>
          </a:p>
        </p:txBody>
      </p:sp>
    </p:spTree>
    <p:extLst>
      <p:ext uri="{BB962C8B-B14F-4D97-AF65-F5344CB8AC3E}">
        <p14:creationId xmlns:p14="http://schemas.microsoft.com/office/powerpoint/2010/main" val="360298263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a:xfrm>
            <a:off x="0" y="1052736"/>
            <a:ext cx="9144000" cy="5805264"/>
          </a:xfrm>
        </p:spPr>
        <p:txBody>
          <a:bodyPr/>
          <a:lstStyle/>
          <a:p>
            <a:r>
              <a:rPr lang="en-GB" dirty="0" smtClean="0"/>
              <a:t>Agreement with bible truth</a:t>
            </a:r>
          </a:p>
          <a:p>
            <a:r>
              <a:rPr lang="en-GB" dirty="0" smtClean="0"/>
              <a:t>Outward fruit matt 7:15-16 gal 5:22-23</a:t>
            </a:r>
          </a:p>
          <a:p>
            <a:r>
              <a:rPr lang="en-GB" dirty="0" smtClean="0"/>
              <a:t>Anointing guides to the truth 1 john 2:20, 26-27</a:t>
            </a:r>
          </a:p>
          <a:p>
            <a:r>
              <a:rPr lang="en-GB" dirty="0" smtClean="0"/>
              <a:t>Peace as our guide or umpire col 3:15</a:t>
            </a:r>
          </a:p>
          <a:p>
            <a:r>
              <a:rPr lang="en-GB" dirty="0" smtClean="0"/>
              <a:t>Ways and nature of God </a:t>
            </a:r>
            <a:r>
              <a:rPr lang="en-GB" dirty="0" err="1" smtClean="0"/>
              <a:t>psa</a:t>
            </a:r>
            <a:r>
              <a:rPr lang="en-GB" dirty="0" smtClean="0"/>
              <a:t> 103:2-7</a:t>
            </a:r>
          </a:p>
          <a:p>
            <a:endParaRPr lang="en-GB" dirty="0" smtClean="0"/>
          </a:p>
          <a:p>
            <a:endParaRPr lang="en-GB" dirty="0" smtClean="0"/>
          </a:p>
          <a:p>
            <a:endParaRPr lang="en-GB" dirty="0"/>
          </a:p>
        </p:txBody>
      </p:sp>
    </p:spTree>
    <p:extLst>
      <p:ext uri="{BB962C8B-B14F-4D97-AF65-F5344CB8AC3E}">
        <p14:creationId xmlns:p14="http://schemas.microsoft.com/office/powerpoint/2010/main" val="64938464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a:xfrm>
            <a:off x="0" y="1052736"/>
            <a:ext cx="9144000" cy="5805264"/>
          </a:xfrm>
        </p:spPr>
        <p:txBody>
          <a:bodyPr/>
          <a:lstStyle/>
          <a:p>
            <a:r>
              <a:rPr lang="en-GB" dirty="0" smtClean="0"/>
              <a:t>Meditation</a:t>
            </a:r>
          </a:p>
          <a:p>
            <a:r>
              <a:rPr lang="en-GB" dirty="0" smtClean="0"/>
              <a:t>Josh 1:8</a:t>
            </a:r>
          </a:p>
          <a:p>
            <a:r>
              <a:rPr lang="en-GB" dirty="0" smtClean="0"/>
              <a:t>Focus on good things</a:t>
            </a:r>
          </a:p>
          <a:p>
            <a:r>
              <a:rPr lang="en-GB" dirty="0" smtClean="0"/>
              <a:t>Prov 23:7</a:t>
            </a:r>
          </a:p>
          <a:p>
            <a:r>
              <a:rPr lang="en-GB" dirty="0" smtClean="0"/>
              <a:t>Psa 19:14</a:t>
            </a:r>
          </a:p>
          <a:p>
            <a:r>
              <a:rPr lang="en-GB" dirty="0" smtClean="0"/>
              <a:t>Phil 4:8</a:t>
            </a:r>
          </a:p>
          <a:p>
            <a:r>
              <a:rPr lang="en-GB" dirty="0" smtClean="0"/>
              <a:t>Psa 104:34</a:t>
            </a:r>
            <a:endParaRPr lang="en-GB" dirty="0"/>
          </a:p>
        </p:txBody>
      </p:sp>
    </p:spTree>
    <p:extLst>
      <p:ext uri="{BB962C8B-B14F-4D97-AF65-F5344CB8AC3E}">
        <p14:creationId xmlns:p14="http://schemas.microsoft.com/office/powerpoint/2010/main" val="304215666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a:xfrm>
            <a:off x="0" y="1052736"/>
            <a:ext cx="9144000" cy="5805264"/>
          </a:xfrm>
        </p:spPr>
        <p:txBody>
          <a:bodyPr/>
          <a:lstStyle/>
          <a:p>
            <a:r>
              <a:rPr lang="en-GB" dirty="0" smtClean="0"/>
              <a:t>Meditate on the word</a:t>
            </a:r>
          </a:p>
          <a:p>
            <a:r>
              <a:rPr lang="en-GB" dirty="0" smtClean="0"/>
              <a:t>2 Tim 3:16-17</a:t>
            </a:r>
          </a:p>
          <a:p>
            <a:r>
              <a:rPr lang="en-GB" dirty="0" smtClean="0"/>
              <a:t>Josh 1:8</a:t>
            </a:r>
          </a:p>
          <a:p>
            <a:r>
              <a:rPr lang="en-GB" dirty="0" smtClean="0"/>
              <a:t>Meditate on prophetic</a:t>
            </a:r>
          </a:p>
          <a:p>
            <a:r>
              <a:rPr lang="en-GB" dirty="0" smtClean="0"/>
              <a:t>1 Tim 4:14-15</a:t>
            </a:r>
          </a:p>
          <a:p>
            <a:r>
              <a:rPr lang="en-GB" dirty="0" smtClean="0"/>
              <a:t>Meditate on God</a:t>
            </a:r>
          </a:p>
          <a:p>
            <a:r>
              <a:rPr lang="en-GB" dirty="0" smtClean="0"/>
              <a:t>Psa 63:6</a:t>
            </a:r>
            <a:endParaRPr lang="en-GB" dirty="0"/>
          </a:p>
        </p:txBody>
      </p:sp>
    </p:spTree>
    <p:extLst>
      <p:ext uri="{BB962C8B-B14F-4D97-AF65-F5344CB8AC3E}">
        <p14:creationId xmlns:p14="http://schemas.microsoft.com/office/powerpoint/2010/main" val="209360252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a:xfrm>
            <a:off x="0" y="1052736"/>
            <a:ext cx="9144000" cy="5805264"/>
          </a:xfrm>
        </p:spPr>
        <p:txBody>
          <a:bodyPr/>
          <a:lstStyle/>
          <a:p>
            <a:r>
              <a:rPr lang="en-GB" dirty="0" smtClean="0"/>
              <a:t>Names of God reveal his character nature</a:t>
            </a:r>
          </a:p>
          <a:p>
            <a:r>
              <a:rPr lang="en-GB" dirty="0" smtClean="0"/>
              <a:t>El-</a:t>
            </a:r>
            <a:r>
              <a:rPr lang="en-GB" dirty="0" err="1" smtClean="0"/>
              <a:t>shaddai</a:t>
            </a:r>
            <a:r>
              <a:rPr lang="en-GB" dirty="0" smtClean="0"/>
              <a:t> – the almighty Gen 17:1-2</a:t>
            </a:r>
          </a:p>
          <a:p>
            <a:r>
              <a:rPr lang="en-GB" dirty="0" smtClean="0"/>
              <a:t>Jehovah-Jireh Lord our provider Gen22:14</a:t>
            </a:r>
          </a:p>
          <a:p>
            <a:r>
              <a:rPr lang="en-GB" dirty="0" smtClean="0"/>
              <a:t>Jehovah-Rapha healer</a:t>
            </a:r>
          </a:p>
          <a:p>
            <a:r>
              <a:rPr lang="en-GB" dirty="0" smtClean="0"/>
              <a:t>Jehovah-</a:t>
            </a:r>
            <a:r>
              <a:rPr lang="en-GB" dirty="0" err="1" smtClean="0"/>
              <a:t>Tsisqenu</a:t>
            </a:r>
            <a:r>
              <a:rPr lang="en-GB" dirty="0" smtClean="0"/>
              <a:t> righteousness</a:t>
            </a:r>
          </a:p>
          <a:p>
            <a:r>
              <a:rPr lang="en-GB" dirty="0" smtClean="0"/>
              <a:t>Jehovah-</a:t>
            </a:r>
            <a:r>
              <a:rPr lang="en-GB" dirty="0" err="1" smtClean="0"/>
              <a:t>Nissi</a:t>
            </a:r>
            <a:r>
              <a:rPr lang="en-GB" dirty="0" smtClean="0"/>
              <a:t> banner</a:t>
            </a:r>
          </a:p>
          <a:p>
            <a:r>
              <a:rPr lang="en-GB" dirty="0" smtClean="0"/>
              <a:t>Jehovah-shalom peace</a:t>
            </a:r>
          </a:p>
          <a:p>
            <a:r>
              <a:rPr lang="en-GB" dirty="0" smtClean="0"/>
              <a:t>Jehovah-</a:t>
            </a:r>
            <a:r>
              <a:rPr lang="en-GB" dirty="0" err="1" smtClean="0"/>
              <a:t>shammah</a:t>
            </a:r>
            <a:r>
              <a:rPr lang="en-GB" dirty="0" smtClean="0"/>
              <a:t> is there</a:t>
            </a:r>
            <a:endParaRPr lang="en-GB" dirty="0"/>
          </a:p>
        </p:txBody>
      </p:sp>
    </p:spTree>
    <p:extLst>
      <p:ext uri="{BB962C8B-B14F-4D97-AF65-F5344CB8AC3E}">
        <p14:creationId xmlns:p14="http://schemas.microsoft.com/office/powerpoint/2010/main" val="268879537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a:xfrm>
            <a:off x="0" y="1052736"/>
            <a:ext cx="9144000" cy="5805264"/>
          </a:xfrm>
        </p:spPr>
        <p:txBody>
          <a:bodyPr/>
          <a:lstStyle/>
          <a:p>
            <a:r>
              <a:rPr lang="en-GB" dirty="0" smtClean="0"/>
              <a:t>Jehovah-</a:t>
            </a:r>
            <a:r>
              <a:rPr lang="en-GB" dirty="0" err="1" smtClean="0"/>
              <a:t>sabaoth</a:t>
            </a:r>
            <a:r>
              <a:rPr lang="en-GB" dirty="0" smtClean="0"/>
              <a:t> Lord of hosts</a:t>
            </a:r>
          </a:p>
          <a:p>
            <a:r>
              <a:rPr lang="en-GB" dirty="0" smtClean="0"/>
              <a:t>Meditate on God’s acts –testimony</a:t>
            </a:r>
          </a:p>
          <a:p>
            <a:r>
              <a:rPr lang="en-GB" dirty="0" smtClean="0"/>
              <a:t>Rev 19:10</a:t>
            </a:r>
          </a:p>
          <a:p>
            <a:r>
              <a:rPr lang="en-GB" dirty="0" err="1" smtClean="0"/>
              <a:t>Heb</a:t>
            </a:r>
            <a:r>
              <a:rPr lang="en-GB" dirty="0" smtClean="0"/>
              <a:t> 13:8</a:t>
            </a:r>
          </a:p>
          <a:p>
            <a:r>
              <a:rPr lang="en-GB" dirty="0" smtClean="0"/>
              <a:t>Psa 77:10-12</a:t>
            </a:r>
          </a:p>
          <a:p>
            <a:r>
              <a:rPr lang="en-GB" dirty="0" smtClean="0"/>
              <a:t>Psa 143:5</a:t>
            </a:r>
          </a:p>
          <a:p>
            <a:endParaRPr lang="en-GB" dirty="0"/>
          </a:p>
        </p:txBody>
      </p:sp>
    </p:spTree>
    <p:extLst>
      <p:ext uri="{BB962C8B-B14F-4D97-AF65-F5344CB8AC3E}">
        <p14:creationId xmlns:p14="http://schemas.microsoft.com/office/powerpoint/2010/main" val="208948299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a:xfrm>
            <a:off x="0" y="1052736"/>
            <a:ext cx="9144000" cy="5805264"/>
          </a:xfrm>
        </p:spPr>
        <p:txBody>
          <a:bodyPr/>
          <a:lstStyle/>
          <a:p>
            <a:r>
              <a:rPr lang="en-GB" dirty="0" smtClean="0"/>
              <a:t>Imagination – eyes of your heart</a:t>
            </a:r>
          </a:p>
          <a:p>
            <a:r>
              <a:rPr lang="en-GB" dirty="0" err="1" smtClean="0"/>
              <a:t>Eph</a:t>
            </a:r>
            <a:r>
              <a:rPr lang="en-GB" dirty="0" smtClean="0"/>
              <a:t> 1:18</a:t>
            </a:r>
          </a:p>
          <a:p>
            <a:r>
              <a:rPr lang="en-GB" dirty="0" smtClean="0"/>
              <a:t>Matt 5:27-28</a:t>
            </a:r>
          </a:p>
          <a:p>
            <a:r>
              <a:rPr lang="en-GB" dirty="0" smtClean="0"/>
              <a:t>Imagination is as valid as reality</a:t>
            </a:r>
          </a:p>
          <a:p>
            <a:r>
              <a:rPr lang="en-GB" dirty="0" smtClean="0"/>
              <a:t>Creative part of our soul</a:t>
            </a:r>
          </a:p>
          <a:p>
            <a:r>
              <a:rPr lang="en-GB" dirty="0" smtClean="0"/>
              <a:t>Job 33:14-16</a:t>
            </a:r>
          </a:p>
          <a:p>
            <a:endParaRPr lang="en-GB" dirty="0"/>
          </a:p>
        </p:txBody>
      </p:sp>
    </p:spTree>
    <p:extLst>
      <p:ext uri="{BB962C8B-B14F-4D97-AF65-F5344CB8AC3E}">
        <p14:creationId xmlns:p14="http://schemas.microsoft.com/office/powerpoint/2010/main" val="350601267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a:xfrm>
            <a:off x="0" y="1052736"/>
            <a:ext cx="9144000" cy="5805264"/>
          </a:xfrm>
        </p:spPr>
        <p:txBody>
          <a:bodyPr/>
          <a:lstStyle/>
          <a:p>
            <a:r>
              <a:rPr lang="en-GB" dirty="0" smtClean="0"/>
              <a:t>Experience word through the interactive experience through imagination</a:t>
            </a:r>
          </a:p>
          <a:p>
            <a:r>
              <a:rPr lang="en-GB" dirty="0" err="1" smtClean="0"/>
              <a:t>Heb</a:t>
            </a:r>
            <a:r>
              <a:rPr lang="en-GB" dirty="0" smtClean="0"/>
              <a:t> 4:12</a:t>
            </a:r>
          </a:p>
          <a:p>
            <a:r>
              <a:rPr lang="en-GB" dirty="0" smtClean="0"/>
              <a:t>Alive and active and </a:t>
            </a:r>
            <a:r>
              <a:rPr lang="en-GB" dirty="0" err="1" smtClean="0"/>
              <a:t>engagable</a:t>
            </a:r>
            <a:endParaRPr lang="en-GB" dirty="0" smtClean="0"/>
          </a:p>
          <a:p>
            <a:r>
              <a:rPr lang="en-GB" dirty="0" smtClean="0"/>
              <a:t>John 6:63 spirit and life</a:t>
            </a:r>
          </a:p>
          <a:p>
            <a:r>
              <a:rPr lang="en-GB" dirty="0" smtClean="0"/>
              <a:t>John 17:17 truth = reality</a:t>
            </a:r>
          </a:p>
          <a:p>
            <a:r>
              <a:rPr lang="en-GB" dirty="0" smtClean="0"/>
              <a:t>Enter into reality in the word</a:t>
            </a:r>
            <a:endParaRPr lang="en-GB" dirty="0"/>
          </a:p>
        </p:txBody>
      </p:sp>
    </p:spTree>
    <p:extLst>
      <p:ext uri="{BB962C8B-B14F-4D97-AF65-F5344CB8AC3E}">
        <p14:creationId xmlns:p14="http://schemas.microsoft.com/office/powerpoint/2010/main" val="304340872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a:xfrm>
            <a:off x="0" y="1052736"/>
            <a:ext cx="9144000" cy="5805264"/>
          </a:xfrm>
        </p:spPr>
        <p:txBody>
          <a:bodyPr>
            <a:normAutofit/>
          </a:bodyPr>
          <a:lstStyle/>
          <a:p>
            <a:r>
              <a:rPr lang="en-GB" dirty="0" smtClean="0"/>
              <a:t>New season joy</a:t>
            </a:r>
          </a:p>
          <a:p>
            <a:r>
              <a:rPr lang="en-GB" dirty="0"/>
              <a:t>Isa 61:3 To grant those who mourn in </a:t>
            </a:r>
            <a:r>
              <a:rPr lang="en-GB" dirty="0" smtClean="0"/>
              <a:t>Zion, Giving </a:t>
            </a:r>
            <a:r>
              <a:rPr lang="en-GB" dirty="0"/>
              <a:t>them a garland instead of </a:t>
            </a:r>
            <a:r>
              <a:rPr lang="en-GB" dirty="0" smtClean="0"/>
              <a:t>ashes, The </a:t>
            </a:r>
            <a:r>
              <a:rPr lang="en-GB" dirty="0">
                <a:solidFill>
                  <a:srgbClr val="FFFF00"/>
                </a:solidFill>
              </a:rPr>
              <a:t>oil of gladness </a:t>
            </a:r>
            <a:r>
              <a:rPr lang="en-GB" dirty="0"/>
              <a:t>instead of </a:t>
            </a:r>
            <a:r>
              <a:rPr lang="en-GB" dirty="0" smtClean="0"/>
              <a:t>mourning, The </a:t>
            </a:r>
            <a:r>
              <a:rPr lang="en-GB" dirty="0"/>
              <a:t>mantle of praise instead of a spirit of </a:t>
            </a:r>
            <a:r>
              <a:rPr lang="en-GB" dirty="0" smtClean="0"/>
              <a:t>fainting. So </a:t>
            </a:r>
            <a:r>
              <a:rPr lang="en-GB" dirty="0"/>
              <a:t>they will be called oaks of </a:t>
            </a:r>
            <a:r>
              <a:rPr lang="en-GB" dirty="0" smtClean="0"/>
              <a:t>righteousness, The </a:t>
            </a:r>
            <a:r>
              <a:rPr lang="en-GB" dirty="0"/>
              <a:t>planting of the Lord, that He may be glorified.</a:t>
            </a:r>
          </a:p>
          <a:p>
            <a:endParaRPr lang="en-GB" dirty="0" smtClean="0"/>
          </a:p>
          <a:p>
            <a:endParaRPr lang="en-GB" dirty="0" smtClean="0"/>
          </a:p>
        </p:txBody>
      </p:sp>
    </p:spTree>
    <p:extLst>
      <p:ext uri="{BB962C8B-B14F-4D97-AF65-F5344CB8AC3E}">
        <p14:creationId xmlns:p14="http://schemas.microsoft.com/office/powerpoint/2010/main" val="41857460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outerShdw blurRad="38100" dist="38100" dir="2700000" algn="tl">
                    <a:srgbClr val="000000"/>
                  </a:outerShdw>
                </a:effectLst>
              </a:rPr>
              <a:t>Journey </a:t>
            </a:r>
            <a:r>
              <a:rPr lang="en-GB" dirty="0" smtClean="0">
                <a:effectLst>
                  <a:outerShdw blurRad="38100" dist="38100" dir="2700000" algn="tl">
                    <a:srgbClr val="000000"/>
                  </a:outerShdw>
                </a:effectLst>
              </a:rPr>
              <a:t>Preparation 4</a:t>
            </a:r>
            <a:endParaRPr lang="en-GB" dirty="0"/>
          </a:p>
        </p:txBody>
      </p:sp>
      <p:sp>
        <p:nvSpPr>
          <p:cNvPr id="3" name="Content Placeholder 2"/>
          <p:cNvSpPr>
            <a:spLocks noGrp="1"/>
          </p:cNvSpPr>
          <p:nvPr>
            <p:ph idx="1"/>
          </p:nvPr>
        </p:nvSpPr>
        <p:spPr/>
        <p:txBody>
          <a:bodyPr>
            <a:normAutofit lnSpcReduction="10000"/>
          </a:bodyPr>
          <a:lstStyle/>
          <a:p>
            <a:r>
              <a:rPr lang="en-GB" dirty="0" smtClean="0"/>
              <a:t>You </a:t>
            </a:r>
            <a:r>
              <a:rPr lang="en-GB" dirty="0"/>
              <a:t>are a spirit You have a soul You live in a </a:t>
            </a:r>
            <a:r>
              <a:rPr lang="en-GB" dirty="0" smtClean="0"/>
              <a:t>body</a:t>
            </a:r>
          </a:p>
          <a:p>
            <a:r>
              <a:rPr lang="en-GB" dirty="0" smtClean="0"/>
              <a:t>Your </a:t>
            </a:r>
            <a:r>
              <a:rPr lang="en-GB" dirty="0"/>
              <a:t>spirit makes you God </a:t>
            </a:r>
            <a:r>
              <a:rPr lang="en-GB" dirty="0" smtClean="0"/>
              <a:t>conscious </a:t>
            </a:r>
            <a:r>
              <a:rPr lang="en-GB" dirty="0"/>
              <a:t>and you can engage God who is </a:t>
            </a:r>
            <a:r>
              <a:rPr lang="en-GB" dirty="0" smtClean="0"/>
              <a:t>spirit and spiritual dimensions</a:t>
            </a:r>
          </a:p>
          <a:p>
            <a:r>
              <a:rPr lang="en-GB" dirty="0" smtClean="0"/>
              <a:t>Your soul </a:t>
            </a:r>
            <a:r>
              <a:rPr lang="en-GB" dirty="0"/>
              <a:t>( heart or </a:t>
            </a:r>
            <a:r>
              <a:rPr lang="en-GB" dirty="0" smtClean="0"/>
              <a:t>subconscious </a:t>
            </a:r>
            <a:r>
              <a:rPr lang="en-GB" dirty="0"/>
              <a:t>mind) makes you self conscious and </a:t>
            </a:r>
            <a:r>
              <a:rPr lang="en-GB" dirty="0" smtClean="0"/>
              <a:t>aware</a:t>
            </a:r>
          </a:p>
          <a:p>
            <a:r>
              <a:rPr lang="en-GB" dirty="0" smtClean="0"/>
              <a:t>Your </a:t>
            </a:r>
            <a:r>
              <a:rPr lang="en-GB" dirty="0"/>
              <a:t>body or earth suit makes you world c</a:t>
            </a:r>
            <a:r>
              <a:rPr lang="en-GB" dirty="0" smtClean="0"/>
              <a:t>onscious and aware</a:t>
            </a:r>
          </a:p>
        </p:txBody>
      </p:sp>
    </p:spTree>
    <p:extLst>
      <p:ext uri="{BB962C8B-B14F-4D97-AF65-F5344CB8AC3E}">
        <p14:creationId xmlns:p14="http://schemas.microsoft.com/office/powerpoint/2010/main" val="47659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a:xfrm>
            <a:off x="0" y="1052736"/>
            <a:ext cx="9144000" cy="5805264"/>
          </a:xfrm>
        </p:spPr>
        <p:txBody>
          <a:bodyPr>
            <a:normAutofit/>
          </a:bodyPr>
          <a:lstStyle/>
          <a:p>
            <a:r>
              <a:rPr lang="en-GB" dirty="0"/>
              <a:t>Psalms 46:4 There is a river whose streams </a:t>
            </a:r>
            <a:r>
              <a:rPr lang="en-GB" dirty="0">
                <a:solidFill>
                  <a:srgbClr val="FFFF00"/>
                </a:solidFill>
              </a:rPr>
              <a:t>make glad </a:t>
            </a:r>
            <a:r>
              <a:rPr lang="en-GB" dirty="0"/>
              <a:t>the city of God, The holy dwelling places of the Most High</a:t>
            </a:r>
            <a:r>
              <a:rPr lang="en-GB" dirty="0" smtClean="0"/>
              <a:t>.</a:t>
            </a:r>
          </a:p>
          <a:p>
            <a:r>
              <a:rPr lang="en-GB" dirty="0" smtClean="0"/>
              <a:t>Psa </a:t>
            </a:r>
            <a:r>
              <a:rPr lang="en-GB" dirty="0"/>
              <a:t>45:6 Your throne, O God, is forever and </a:t>
            </a:r>
            <a:r>
              <a:rPr lang="en-GB" dirty="0" smtClean="0"/>
              <a:t>ever; A sceptre </a:t>
            </a:r>
            <a:r>
              <a:rPr lang="en-GB" dirty="0"/>
              <a:t>of uprightness is the </a:t>
            </a:r>
            <a:r>
              <a:rPr lang="en-GB" dirty="0" smtClean="0"/>
              <a:t>sceptre </a:t>
            </a:r>
            <a:r>
              <a:rPr lang="en-GB" dirty="0"/>
              <a:t>of Your </a:t>
            </a:r>
            <a:r>
              <a:rPr lang="en-GB" dirty="0" smtClean="0"/>
              <a:t>kingdom. 7 </a:t>
            </a:r>
            <a:r>
              <a:rPr lang="en-GB" dirty="0"/>
              <a:t>You have loved righteousness and hated </a:t>
            </a:r>
            <a:r>
              <a:rPr lang="en-GB" dirty="0" smtClean="0"/>
              <a:t>wickedness;  Therefore </a:t>
            </a:r>
            <a:r>
              <a:rPr lang="en-GB" dirty="0"/>
              <a:t>God, Your God, has anointed </a:t>
            </a:r>
            <a:r>
              <a:rPr lang="en-GB" dirty="0" smtClean="0"/>
              <a:t>You With </a:t>
            </a:r>
            <a:r>
              <a:rPr lang="en-GB" dirty="0"/>
              <a:t>the </a:t>
            </a:r>
            <a:r>
              <a:rPr lang="en-GB" dirty="0">
                <a:solidFill>
                  <a:srgbClr val="FFFF00"/>
                </a:solidFill>
              </a:rPr>
              <a:t>oil of joy </a:t>
            </a:r>
            <a:r>
              <a:rPr lang="en-GB" dirty="0"/>
              <a:t>above Your fellows.</a:t>
            </a:r>
            <a:endParaRPr lang="en-GB" dirty="0" smtClean="0"/>
          </a:p>
        </p:txBody>
      </p:sp>
    </p:spTree>
    <p:extLst>
      <p:ext uri="{BB962C8B-B14F-4D97-AF65-F5344CB8AC3E}">
        <p14:creationId xmlns:p14="http://schemas.microsoft.com/office/powerpoint/2010/main" val="11155593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a:xfrm>
            <a:off x="0" y="1052736"/>
            <a:ext cx="9144000" cy="5805264"/>
          </a:xfrm>
        </p:spPr>
        <p:txBody>
          <a:bodyPr/>
          <a:lstStyle/>
          <a:p>
            <a:r>
              <a:rPr lang="en-GB" sz="4400" dirty="0"/>
              <a:t>Gen 2:10 Now a river flowed out of Eden to water the garden; and from there it divided and became four rivers.</a:t>
            </a:r>
          </a:p>
          <a:p>
            <a:r>
              <a:rPr lang="en-GB" sz="4400" dirty="0" smtClean="0"/>
              <a:t>Rev </a:t>
            </a:r>
            <a:r>
              <a:rPr lang="en-GB" sz="4400" dirty="0"/>
              <a:t>22:1 Then he showed me a river of the water of life, clear as crystal, coming from the throne of God and of the Lamb, </a:t>
            </a:r>
            <a:endParaRPr lang="en-GB" sz="4400" dirty="0" smtClean="0"/>
          </a:p>
          <a:p>
            <a:endParaRPr lang="en-GB" dirty="0"/>
          </a:p>
        </p:txBody>
      </p:sp>
    </p:spTree>
    <p:extLst>
      <p:ext uri="{BB962C8B-B14F-4D97-AF65-F5344CB8AC3E}">
        <p14:creationId xmlns:p14="http://schemas.microsoft.com/office/powerpoint/2010/main" val="415884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Vision Destiny 2014</a:t>
            </a:r>
          </a:p>
        </p:txBody>
      </p:sp>
      <p:sp>
        <p:nvSpPr>
          <p:cNvPr id="3" name="Content Placeholder 2"/>
          <p:cNvSpPr>
            <a:spLocks noGrp="1"/>
          </p:cNvSpPr>
          <p:nvPr>
            <p:ph idx="1"/>
          </p:nvPr>
        </p:nvSpPr>
        <p:spPr>
          <a:xfrm>
            <a:off x="0" y="1052736"/>
            <a:ext cx="9144000" cy="5805264"/>
          </a:xfrm>
        </p:spPr>
        <p:txBody>
          <a:bodyPr/>
          <a:lstStyle/>
          <a:p>
            <a:r>
              <a:rPr lang="en-GB" dirty="0"/>
              <a:t>Rev 4:1 After these things I looked, and behold, a door standing open in heaven, and the first voice which I had heard, like the sound of a trumpet speaking with me, said, “Come up here, and I will show you what must take place after these things.” </a:t>
            </a:r>
          </a:p>
        </p:txBody>
      </p:sp>
    </p:spTree>
    <p:extLst>
      <p:ext uri="{BB962C8B-B14F-4D97-AF65-F5344CB8AC3E}">
        <p14:creationId xmlns:p14="http://schemas.microsoft.com/office/powerpoint/2010/main" val="194285550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237049" cy="6858000"/>
          </a:xfrm>
          <a:effectLst/>
        </p:spPr>
      </p:pic>
    </p:spTree>
    <p:extLst>
      <p:ext uri="{BB962C8B-B14F-4D97-AF65-F5344CB8AC3E}">
        <p14:creationId xmlns:p14="http://schemas.microsoft.com/office/powerpoint/2010/main" val="326020867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6166"/>
          <a:stretch/>
        </p:blipFill>
        <p:spPr>
          <a:xfrm>
            <a:off x="0" y="-99391"/>
            <a:ext cx="9144000" cy="6957392"/>
          </a:xfrm>
          <a:prstGeom prst="rect">
            <a:avLst/>
          </a:prstGeom>
        </p:spPr>
      </p:pic>
    </p:spTree>
    <p:extLst>
      <p:ext uri="{BB962C8B-B14F-4D97-AF65-F5344CB8AC3E}">
        <p14:creationId xmlns:p14="http://schemas.microsoft.com/office/powerpoint/2010/main" val="212207449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p:txBody>
          <a:bodyPr>
            <a:normAutofit/>
          </a:bodyPr>
          <a:lstStyle/>
          <a:p>
            <a:r>
              <a:rPr lang="en-GB" dirty="0" smtClean="0"/>
              <a:t>4 things that will block your sight</a:t>
            </a:r>
          </a:p>
          <a:p>
            <a:r>
              <a:rPr lang="en-GB" dirty="0" smtClean="0"/>
              <a:t>veils</a:t>
            </a:r>
            <a:r>
              <a:rPr lang="en-GB" dirty="0"/>
              <a:t>, scales, demonic devices and </a:t>
            </a:r>
            <a:r>
              <a:rPr lang="en-GB" dirty="0" smtClean="0"/>
              <a:t>devils</a:t>
            </a:r>
          </a:p>
          <a:p>
            <a:r>
              <a:rPr lang="en-GB" dirty="0" smtClean="0"/>
              <a:t>Journaling</a:t>
            </a:r>
          </a:p>
          <a:p>
            <a:r>
              <a:rPr lang="en-GB" dirty="0"/>
              <a:t>Habakkuk </a:t>
            </a:r>
            <a:r>
              <a:rPr lang="en-GB" dirty="0" smtClean="0"/>
              <a:t>2:2 Then </a:t>
            </a:r>
            <a:r>
              <a:rPr lang="en-GB" dirty="0"/>
              <a:t>the Lord answered me and said: Write the vision and make it plain on tablets, that he may run who reads it</a:t>
            </a:r>
            <a:r>
              <a:rPr lang="en-GB" dirty="0" smtClean="0"/>
              <a:t>.</a:t>
            </a:r>
            <a:endParaRPr lang="en-GB" dirty="0"/>
          </a:p>
        </p:txBody>
      </p:sp>
    </p:spTree>
    <p:extLst>
      <p:ext uri="{BB962C8B-B14F-4D97-AF65-F5344CB8AC3E}">
        <p14:creationId xmlns:p14="http://schemas.microsoft.com/office/powerpoint/2010/main" val="361260727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p:txBody>
          <a:bodyPr/>
          <a:lstStyle/>
          <a:p>
            <a:r>
              <a:rPr lang="en-GB" dirty="0"/>
              <a:t>Lead me in you truth, and teach me; for you are the God of my salvation ; on you do I wait all the day. (Psalm 25: 5)</a:t>
            </a:r>
          </a:p>
          <a:p>
            <a:endParaRPr lang="en-GB" dirty="0"/>
          </a:p>
        </p:txBody>
      </p:sp>
    </p:spTree>
    <p:extLst>
      <p:ext uri="{BB962C8B-B14F-4D97-AF65-F5344CB8AC3E}">
        <p14:creationId xmlns:p14="http://schemas.microsoft.com/office/powerpoint/2010/main" val="241910741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p:txBody>
          <a:bodyPr>
            <a:normAutofit fontScale="85000" lnSpcReduction="10000"/>
          </a:bodyPr>
          <a:lstStyle/>
          <a:p>
            <a:r>
              <a:rPr lang="en-GB" dirty="0"/>
              <a:t>Imagination </a:t>
            </a:r>
            <a:r>
              <a:rPr lang="en-GB" dirty="0" smtClean="0"/>
              <a:t>has </a:t>
            </a:r>
            <a:r>
              <a:rPr lang="en-GB" dirty="0"/>
              <a:t>gotten a bad rap from the church world. Any time you hear about it you seem to get the warnings from people who want to tell you how “new age” people use the imagination , or how the Bible says we are to cast down imaginations, while conveniently forgetting to quote the rest of the verse. Imagination is a gift from God. Adam had to use his imagination to name all the animals in the garden. One can use the imagination for good or for evil. The imagination just needs to </a:t>
            </a:r>
            <a:r>
              <a:rPr lang="en-GB" dirty="0" smtClean="0"/>
              <a:t>be sanctified so that it fulfils God’s purpose.</a:t>
            </a:r>
          </a:p>
          <a:p>
            <a:endParaRPr lang="en-GB" dirty="0" smtClean="0"/>
          </a:p>
        </p:txBody>
      </p:sp>
    </p:spTree>
    <p:extLst>
      <p:ext uri="{BB962C8B-B14F-4D97-AF65-F5344CB8AC3E}">
        <p14:creationId xmlns:p14="http://schemas.microsoft.com/office/powerpoint/2010/main" val="22959389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p:txBody>
          <a:bodyPr>
            <a:normAutofit fontScale="92500" lnSpcReduction="20000"/>
          </a:bodyPr>
          <a:lstStyle/>
          <a:p>
            <a:r>
              <a:rPr lang="en-GB" dirty="0"/>
              <a:t>One of the major hang-ups I had with this word was that from childhood on I was taught that imagined meant “not real” or “pretend.” Just your imagination was always a phrase to dismiss imagination as not real or not important. So when I began to be taught from men of God that the imagination was a very powerful key or doorway into the spirit, I had a lot of hurdles to jump over. How could pretending something be the same as it really happening? I don’t want to pretend to see angels. I want to really see them</a:t>
            </a:r>
            <a:r>
              <a:rPr lang="en-GB" dirty="0" smtClean="0"/>
              <a:t>!</a:t>
            </a:r>
            <a:endParaRPr lang="en-GB" dirty="0"/>
          </a:p>
        </p:txBody>
      </p:sp>
    </p:spTree>
    <p:extLst>
      <p:ext uri="{BB962C8B-B14F-4D97-AF65-F5344CB8AC3E}">
        <p14:creationId xmlns:p14="http://schemas.microsoft.com/office/powerpoint/2010/main" val="176198087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effectLst>
                  <a:outerShdw blurRad="38100" dist="38100" dir="2700000" algn="tl">
                    <a:srgbClr val="000000"/>
                  </a:outerShdw>
                </a:effectLst>
              </a:rPr>
              <a:t>Journey Preparation 4</a:t>
            </a:r>
            <a:endParaRPr lang="en-GB" dirty="0"/>
          </a:p>
        </p:txBody>
      </p:sp>
      <p:sp>
        <p:nvSpPr>
          <p:cNvPr id="3" name="Content Placeholder 2"/>
          <p:cNvSpPr>
            <a:spLocks noGrp="1"/>
          </p:cNvSpPr>
          <p:nvPr>
            <p:ph idx="1"/>
          </p:nvPr>
        </p:nvSpPr>
        <p:spPr/>
        <p:txBody>
          <a:bodyPr>
            <a:normAutofit fontScale="85000" lnSpcReduction="20000"/>
          </a:bodyPr>
          <a:lstStyle/>
          <a:p>
            <a:r>
              <a:rPr lang="en-GB" dirty="0"/>
              <a:t>Use your imagination in every part of your Christian walk. </a:t>
            </a:r>
            <a:endParaRPr lang="en-GB" dirty="0" smtClean="0"/>
          </a:p>
          <a:p>
            <a:r>
              <a:rPr lang="en-GB" dirty="0" smtClean="0"/>
              <a:t>Use </a:t>
            </a:r>
            <a:r>
              <a:rPr lang="en-GB" dirty="0"/>
              <a:t>it in prayer, and in worship. </a:t>
            </a:r>
            <a:endParaRPr lang="en-GB" dirty="0" smtClean="0"/>
          </a:p>
          <a:p>
            <a:r>
              <a:rPr lang="en-GB" dirty="0" smtClean="0"/>
              <a:t>Use </a:t>
            </a:r>
            <a:r>
              <a:rPr lang="en-GB" dirty="0"/>
              <a:t>it while waiting on the Lord, or when praying for the sick . </a:t>
            </a:r>
            <a:endParaRPr lang="en-GB" dirty="0" smtClean="0"/>
          </a:p>
          <a:p>
            <a:r>
              <a:rPr lang="en-GB" smtClean="0"/>
              <a:t>Practice </a:t>
            </a:r>
            <a:r>
              <a:rPr lang="en-GB" dirty="0"/>
              <a:t>using your imagination by putting yourself into biblical scenes or imagine the visions that John or Ezekiel describe as if they are happening to you</a:t>
            </a:r>
            <a:r>
              <a:rPr lang="en-GB"/>
              <a:t>. </a:t>
            </a:r>
            <a:endParaRPr lang="en-GB" smtClean="0"/>
          </a:p>
          <a:p>
            <a:r>
              <a:rPr lang="en-GB" smtClean="0"/>
              <a:t>What </a:t>
            </a:r>
            <a:r>
              <a:rPr lang="en-GB" dirty="0"/>
              <a:t>will happen is that you will find yourself being “pulled” into these visionary experiences. The doorway is your imagination.</a:t>
            </a:r>
          </a:p>
          <a:p>
            <a:pPr marL="0" indent="0">
              <a:buNone/>
            </a:pPr>
            <a:endParaRPr lang="en-GB" dirty="0"/>
          </a:p>
        </p:txBody>
      </p:sp>
    </p:spTree>
    <p:extLst>
      <p:ext uri="{BB962C8B-B14F-4D97-AF65-F5344CB8AC3E}">
        <p14:creationId xmlns:p14="http://schemas.microsoft.com/office/powerpoint/2010/main" val="378266072"/>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100416</TotalTime>
  <Words>7831</Words>
  <Application>Microsoft Office PowerPoint</Application>
  <PresentationFormat>On-screen Show (4:3)</PresentationFormat>
  <Paragraphs>568</Paragraphs>
  <Slides>178</Slides>
  <Notes>2</Notes>
  <HiddenSlides>1</HiddenSlides>
  <MMClips>3</MMClips>
  <ScaleCrop>false</ScaleCrop>
  <HeadingPairs>
    <vt:vector size="4" baseType="variant">
      <vt:variant>
        <vt:lpstr>Theme</vt:lpstr>
      </vt:variant>
      <vt:variant>
        <vt:i4>2</vt:i4>
      </vt:variant>
      <vt:variant>
        <vt:lpstr>Slide Titles</vt:lpstr>
      </vt:variant>
      <vt:variant>
        <vt:i4>178</vt:i4>
      </vt:variant>
    </vt:vector>
  </HeadingPairs>
  <TitlesOfParts>
    <vt:vector size="180" baseType="lpstr">
      <vt:lpstr>Theme1</vt:lpstr>
      <vt:lpstr>Office Theme</vt:lpstr>
      <vt:lpstr>Journey Preparation 4</vt:lpstr>
      <vt:lpstr>Journey Preparation 4</vt:lpstr>
      <vt:lpstr>Journey Preparation 4</vt:lpstr>
      <vt:lpstr>Journey Preparation 4</vt:lpstr>
      <vt:lpstr>Journey Preparation 4</vt:lpstr>
      <vt:lpstr>Journey Preparation 4</vt:lpstr>
      <vt:lpstr>Journey Preparation 4</vt:lpstr>
      <vt:lpstr>Journey Preparation 4</vt:lpstr>
      <vt:lpstr>Journey Preparation 4</vt:lpstr>
      <vt:lpstr>Journey Preparation 4</vt:lpstr>
      <vt:lpstr>PowerPoint Presentation</vt:lpstr>
      <vt:lpstr>PowerPoint Presentation</vt:lpstr>
      <vt:lpstr>PowerPoint Presentation</vt:lpstr>
      <vt:lpstr>PowerPoint Presentation</vt:lpstr>
      <vt:lpstr>Journey Preparation 4</vt:lpstr>
      <vt:lpstr>Journey Preparation 4</vt:lpstr>
      <vt:lpstr>Journey Preparation 4</vt:lpstr>
      <vt:lpstr>Journey Preparation 4</vt:lpstr>
      <vt:lpstr>Journey Preparation 4</vt:lpstr>
      <vt:lpstr>Journey Preparation 4</vt:lpstr>
      <vt:lpstr>Journey Preparation 4</vt:lpstr>
      <vt:lpstr>Journey Preparation 4 </vt:lpstr>
      <vt:lpstr>Journey Preparation 4 </vt:lpstr>
      <vt:lpstr>Journey Preparation 4</vt:lpstr>
      <vt:lpstr>Journey Preparation 4</vt:lpstr>
      <vt:lpstr>Journey Preparation 4</vt:lpstr>
      <vt:lpstr>Journey Preparation 4</vt:lpstr>
      <vt:lpstr>Journey Preparation 4</vt:lpstr>
      <vt:lpstr>Journey Preparation 4</vt:lpstr>
      <vt:lpstr>Journey Preparation 4</vt:lpstr>
      <vt:lpstr>Journey Preparation 4</vt:lpstr>
      <vt:lpstr>Journey Preparation 4</vt:lpstr>
      <vt:lpstr>Journey Preparation 4</vt:lpstr>
      <vt:lpstr>Journey Preparation 4</vt:lpstr>
      <vt:lpstr>Journey Preparation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Journey Preparation 4</vt:lpstr>
      <vt:lpstr>Journey Preparation 4</vt:lpstr>
      <vt:lpstr>PowerPoint Presentation</vt:lpstr>
      <vt:lpstr>PowerPoint Presentation</vt:lpstr>
      <vt:lpstr>Journey Preparation 4</vt:lpstr>
      <vt:lpstr>Journey Preparation 4</vt:lpstr>
      <vt:lpstr>Journey Preparation 4</vt:lpstr>
      <vt:lpstr>Journey Preparation 4</vt:lpstr>
      <vt:lpstr>Journey Preparation 4</vt:lpstr>
      <vt:lpstr>Journey Preparation 4</vt:lpstr>
      <vt:lpstr>Journey Preparation 4</vt:lpstr>
      <vt:lpstr>Journey Preparation 4</vt:lpstr>
      <vt:lpstr>Journey Preparation 4</vt:lpstr>
      <vt:lpstr>Journey Preparation 4</vt:lpstr>
      <vt:lpstr>Journey Preparation 4</vt:lpstr>
      <vt:lpstr>PowerPoint Presentation</vt:lpstr>
      <vt:lpstr>Journey Preparation 4</vt:lpstr>
      <vt:lpstr>Journey Preparation 4</vt:lpstr>
      <vt:lpstr>PowerPoint Presentation</vt:lpstr>
      <vt:lpstr>PowerPoint Presentation</vt:lpstr>
      <vt:lpstr>Journey Preparation 4 </vt:lpstr>
      <vt:lpstr>PowerPoint Presentation</vt:lpstr>
      <vt:lpstr>Journey Preparation 4</vt:lpstr>
      <vt:lpstr>Journey Preparation 4</vt:lpstr>
      <vt:lpstr>Journey Preparation 4</vt:lpstr>
      <vt:lpstr>Journey Preparation 4</vt:lpstr>
      <vt:lpstr>Journey Preparation 4</vt:lpstr>
      <vt:lpstr>PowerPoint Presentation</vt:lpstr>
      <vt:lpstr>Journey Preparation 4</vt:lpstr>
      <vt:lpstr>Journey Preparation 4</vt:lpstr>
      <vt:lpstr>Journey Preparation 4</vt:lpstr>
      <vt:lpstr>Journey Preparation 4</vt:lpstr>
      <vt:lpstr>Journey Preparation 4</vt:lpstr>
      <vt:lpstr>Journey Preparation 4</vt:lpstr>
      <vt:lpstr>Journey Preparation 4</vt:lpstr>
      <vt:lpstr>Vision Destiny 2014</vt:lpstr>
      <vt:lpstr>Vision Destiny 2014</vt:lpstr>
      <vt:lpstr>Journey Preparation 4</vt:lpstr>
      <vt:lpstr>Journey Preparation 4</vt:lpstr>
      <vt:lpstr>Journey Preparation 4</vt:lpstr>
      <vt:lpstr>Journey Preparation 4</vt:lpstr>
      <vt:lpstr>Journey Preparation 4</vt:lpstr>
      <vt:lpstr>Journey Preparation 4</vt:lpstr>
      <vt:lpstr>Journey Preparation 4</vt:lpstr>
      <vt:lpstr>Journey Preparation 4</vt:lpstr>
      <vt:lpstr>Journey Preparation 4</vt:lpstr>
      <vt:lpstr>Journey Preparation 4</vt:lpstr>
      <vt:lpstr>Journey Preparation 4</vt:lpstr>
      <vt:lpstr>Journey Preparation 4</vt:lpstr>
      <vt:lpstr>Vision Destiny 2014</vt:lpstr>
      <vt:lpstr>PowerPoint Presentation</vt:lpstr>
      <vt:lpstr>PowerPoint Presentation</vt:lpstr>
      <vt:lpstr>Journey Preparation 4</vt:lpstr>
      <vt:lpstr>Journey Preparation 4</vt:lpstr>
      <vt:lpstr>Journey Preparation 4</vt:lpstr>
      <vt:lpstr>Journey Preparation 4</vt:lpstr>
      <vt:lpstr>Journey Preparation 4</vt:lpstr>
      <vt:lpstr>Journey Preparation 4</vt:lpstr>
      <vt:lpstr>Journey Preparation 4</vt:lpstr>
      <vt:lpstr>Journey Preparation 4</vt:lpstr>
      <vt:lpstr>Journey Preparation 4</vt:lpstr>
      <vt:lpstr>Journey Preparation 4</vt:lpstr>
      <vt:lpstr>Journey Preparation 4</vt:lpstr>
      <vt:lpstr>Journey Preparation 2</vt:lpstr>
      <vt:lpstr>Pathway of Relationship</vt:lpstr>
      <vt:lpstr>Pathway of Relationship</vt:lpstr>
      <vt:lpstr>Pathway of Relationship</vt:lpstr>
      <vt:lpstr>Pathway of Relationship</vt:lpstr>
      <vt:lpstr>Pathway of Relationship</vt:lpstr>
      <vt:lpstr>Pathway of Relationship</vt:lpstr>
      <vt:lpstr>Pathway of Relationship</vt:lpstr>
      <vt:lpstr>Pathway of Relationship</vt:lpstr>
      <vt:lpstr>Pathway of Relationship</vt:lpstr>
      <vt:lpstr>Pathway of Relationship</vt:lpstr>
      <vt:lpstr>Pathway of Relationship</vt:lpstr>
      <vt:lpstr>Pathway of Relationship</vt:lpstr>
      <vt:lpstr>Vision Destiny 2014</vt:lpstr>
      <vt:lpstr>Vision Destiny 2014</vt:lpstr>
      <vt:lpstr>Vision Destiny 2014</vt:lpstr>
      <vt:lpstr>Vision Destiny 2014</vt:lpstr>
      <vt:lpstr>Vision Destiny 2014</vt:lpstr>
      <vt:lpstr>Vision Destiny 2014</vt:lpstr>
      <vt:lpstr>Vision Destiny 2014</vt:lpstr>
      <vt:lpstr>Vision Destiny 2014</vt:lpstr>
      <vt:lpstr>PowerPoint Presentation</vt:lpstr>
      <vt:lpstr>Vision Destiny 2014</vt:lpstr>
      <vt:lpstr>Vision Destiny 2014</vt:lpstr>
      <vt:lpstr>Vision Destiny 2014</vt:lpstr>
      <vt:lpstr>Vision Destiny 2014</vt:lpstr>
      <vt:lpstr>Vision Destiny 2014</vt:lpstr>
      <vt:lpstr>Vision Destiny 2014</vt:lpstr>
      <vt:lpstr>Vision Destiny 2014</vt:lpstr>
      <vt:lpstr>Vision Destiny 2014</vt:lpstr>
      <vt:lpstr>Vision Destiny 2014</vt:lpstr>
      <vt:lpstr>PowerPoint Presentation</vt:lpstr>
      <vt:lpstr>PowerPoint Presentation</vt:lpstr>
      <vt:lpstr>PowerPoint Presentation</vt:lpstr>
      <vt:lpstr>Vision Destiny 2014</vt:lpstr>
      <vt:lpstr>Vision Destiny 2014</vt:lpstr>
      <vt:lpstr>Vision Destiny 2014</vt:lpstr>
      <vt:lpstr>Vision Destiny 2014</vt:lpstr>
      <vt:lpstr>Vision Destiny 2014</vt:lpstr>
      <vt:lpstr>Vision Destiny 2014</vt:lpstr>
      <vt:lpstr>Vision Destiny 2014</vt:lpstr>
      <vt:lpstr>Vision Destiny 2014</vt:lpstr>
      <vt:lpstr>Vision Destiny 2014</vt:lpstr>
      <vt:lpstr>Vision Destiny 2014</vt:lpstr>
      <vt:lpstr>Vision Destiny 2014</vt:lpstr>
      <vt:lpstr>Vision Destiny 2014</vt:lpstr>
      <vt:lpstr>Vision Destiny 2014</vt:lpstr>
      <vt:lpstr>Vision Destiny 2014</vt:lpstr>
      <vt:lpstr>Vision Destiny 2014</vt:lpstr>
      <vt:lpstr>Vision Destiny 2014</vt:lpstr>
      <vt:lpstr>Vision Destiny 2014</vt:lpstr>
      <vt:lpstr>Vision Destiny 2014</vt:lpstr>
      <vt:lpstr>Vision Destiny 2014</vt:lpstr>
      <vt:lpstr>Vision Destiny 2014</vt:lpstr>
      <vt:lpstr>Vision Destiny 2014</vt:lpstr>
      <vt:lpstr>Vision Destiny 2014</vt:lpstr>
      <vt:lpstr>Vision Destiny 2014</vt:lpstr>
      <vt:lpstr>Vision Destiny 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Pathway of Relationship</vt:lpstr>
      <vt:lpstr>Pathway of Relationship</vt:lpstr>
      <vt:lpstr>Pathway of Relationship</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Parsons</dc:creator>
  <cp:lastModifiedBy>Mike Parsons</cp:lastModifiedBy>
  <cp:revision>410</cp:revision>
  <dcterms:created xsi:type="dcterms:W3CDTF">2013-12-09T14:36:16Z</dcterms:created>
  <dcterms:modified xsi:type="dcterms:W3CDTF">2014-05-04T08:30:17Z</dcterms:modified>
</cp:coreProperties>
</file>