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170"/>
  </p:notesMasterIdLst>
  <p:sldIdLst>
    <p:sldId id="920" r:id="rId3"/>
    <p:sldId id="922" r:id="rId4"/>
    <p:sldId id="841" r:id="rId5"/>
    <p:sldId id="839" r:id="rId6"/>
    <p:sldId id="885" r:id="rId7"/>
    <p:sldId id="877" r:id="rId8"/>
    <p:sldId id="833" r:id="rId9"/>
    <p:sldId id="844" r:id="rId10"/>
    <p:sldId id="840" r:id="rId11"/>
    <p:sldId id="846" r:id="rId12"/>
    <p:sldId id="941" r:id="rId13"/>
    <p:sldId id="800" r:id="rId14"/>
    <p:sldId id="847" r:id="rId15"/>
    <p:sldId id="888" r:id="rId16"/>
    <p:sldId id="887" r:id="rId17"/>
    <p:sldId id="898" r:id="rId18"/>
    <p:sldId id="895" r:id="rId19"/>
    <p:sldId id="891" r:id="rId20"/>
    <p:sldId id="897" r:id="rId21"/>
    <p:sldId id="943" r:id="rId22"/>
    <p:sldId id="940" r:id="rId23"/>
    <p:sldId id="892" r:id="rId24"/>
    <p:sldId id="893" r:id="rId25"/>
    <p:sldId id="894" r:id="rId26"/>
    <p:sldId id="925" r:id="rId27"/>
    <p:sldId id="929" r:id="rId28"/>
    <p:sldId id="926" r:id="rId29"/>
    <p:sldId id="890" r:id="rId30"/>
    <p:sldId id="889" r:id="rId31"/>
    <p:sldId id="899" r:id="rId32"/>
    <p:sldId id="876" r:id="rId33"/>
    <p:sldId id="878" r:id="rId34"/>
    <p:sldId id="879" r:id="rId35"/>
    <p:sldId id="880" r:id="rId36"/>
    <p:sldId id="881" r:id="rId37"/>
    <p:sldId id="902" r:id="rId38"/>
    <p:sldId id="908" r:id="rId39"/>
    <p:sldId id="924" r:id="rId40"/>
    <p:sldId id="875" r:id="rId41"/>
    <p:sldId id="928" r:id="rId42"/>
    <p:sldId id="837" r:id="rId43"/>
    <p:sldId id="882" r:id="rId44"/>
    <p:sldId id="901" r:id="rId45"/>
    <p:sldId id="942" r:id="rId46"/>
    <p:sldId id="927" r:id="rId47"/>
    <p:sldId id="930" r:id="rId48"/>
    <p:sldId id="934" r:id="rId49"/>
    <p:sldId id="933" r:id="rId50"/>
    <p:sldId id="935" r:id="rId51"/>
    <p:sldId id="932" r:id="rId52"/>
    <p:sldId id="872" r:id="rId53"/>
    <p:sldId id="903" r:id="rId54"/>
    <p:sldId id="904" r:id="rId55"/>
    <p:sldId id="905" r:id="rId56"/>
    <p:sldId id="906" r:id="rId57"/>
    <p:sldId id="944" r:id="rId58"/>
    <p:sldId id="937" r:id="rId59"/>
    <p:sldId id="909" r:id="rId60"/>
    <p:sldId id="936" r:id="rId61"/>
    <p:sldId id="939" r:id="rId62"/>
    <p:sldId id="896" r:id="rId63"/>
    <p:sldId id="850" r:id="rId64"/>
    <p:sldId id="907" r:id="rId65"/>
    <p:sldId id="832" r:id="rId66"/>
    <p:sldId id="851" r:id="rId67"/>
    <p:sldId id="923" r:id="rId68"/>
    <p:sldId id="849" r:id="rId69"/>
    <p:sldId id="854" r:id="rId70"/>
    <p:sldId id="855" r:id="rId71"/>
    <p:sldId id="853" r:id="rId72"/>
    <p:sldId id="803" r:id="rId73"/>
    <p:sldId id="856" r:id="rId74"/>
    <p:sldId id="858" r:id="rId75"/>
    <p:sldId id="857" r:id="rId76"/>
    <p:sldId id="859" r:id="rId77"/>
    <p:sldId id="860" r:id="rId78"/>
    <p:sldId id="862" r:id="rId79"/>
    <p:sldId id="863" r:id="rId80"/>
    <p:sldId id="724" r:id="rId81"/>
    <p:sldId id="836" r:id="rId82"/>
    <p:sldId id="866" r:id="rId83"/>
    <p:sldId id="868" r:id="rId84"/>
    <p:sldId id="869" r:id="rId85"/>
    <p:sldId id="865" r:id="rId86"/>
    <p:sldId id="867" r:id="rId87"/>
    <p:sldId id="835" r:id="rId88"/>
    <p:sldId id="870" r:id="rId89"/>
    <p:sldId id="843" r:id="rId90"/>
    <p:sldId id="873" r:id="rId91"/>
    <p:sldId id="834" r:id="rId92"/>
    <p:sldId id="845" r:id="rId93"/>
    <p:sldId id="874" r:id="rId94"/>
    <p:sldId id="712" r:id="rId95"/>
    <p:sldId id="709" r:id="rId96"/>
    <p:sldId id="716" r:id="rId97"/>
    <p:sldId id="698" r:id="rId98"/>
    <p:sldId id="691" r:id="rId99"/>
    <p:sldId id="690" r:id="rId100"/>
    <p:sldId id="692" r:id="rId101"/>
    <p:sldId id="699" r:id="rId102"/>
    <p:sldId id="700" r:id="rId103"/>
    <p:sldId id="701" r:id="rId104"/>
    <p:sldId id="702" r:id="rId105"/>
    <p:sldId id="689" r:id="rId106"/>
    <p:sldId id="703" r:id="rId107"/>
    <p:sldId id="704" r:id="rId108"/>
    <p:sldId id="693" r:id="rId109"/>
    <p:sldId id="694" r:id="rId110"/>
    <p:sldId id="695" r:id="rId111"/>
    <p:sldId id="697" r:id="rId112"/>
    <p:sldId id="705" r:id="rId113"/>
    <p:sldId id="706" r:id="rId114"/>
    <p:sldId id="696" r:id="rId115"/>
    <p:sldId id="707" r:id="rId116"/>
    <p:sldId id="708" r:id="rId117"/>
    <p:sldId id="723" r:id="rId118"/>
    <p:sldId id="711" r:id="rId119"/>
    <p:sldId id="710" r:id="rId120"/>
    <p:sldId id="713" r:id="rId121"/>
    <p:sldId id="722" r:id="rId122"/>
    <p:sldId id="715" r:id="rId123"/>
    <p:sldId id="717" r:id="rId124"/>
    <p:sldId id="718" r:id="rId125"/>
    <p:sldId id="719" r:id="rId126"/>
    <p:sldId id="720" r:id="rId127"/>
    <p:sldId id="469" r:id="rId128"/>
    <p:sldId id="677" r:id="rId129"/>
    <p:sldId id="678" r:id="rId130"/>
    <p:sldId id="676" r:id="rId131"/>
    <p:sldId id="793" r:id="rId132"/>
    <p:sldId id="794" r:id="rId133"/>
    <p:sldId id="795" r:id="rId134"/>
    <p:sldId id="485" r:id="rId135"/>
    <p:sldId id="721" r:id="rId136"/>
    <p:sldId id="805" r:id="rId137"/>
    <p:sldId id="804" r:id="rId138"/>
    <p:sldId id="807" r:id="rId139"/>
    <p:sldId id="810" r:id="rId140"/>
    <p:sldId id="809" r:id="rId141"/>
    <p:sldId id="808" r:id="rId142"/>
    <p:sldId id="811" r:id="rId143"/>
    <p:sldId id="813" r:id="rId144"/>
    <p:sldId id="812" r:id="rId145"/>
    <p:sldId id="816" r:id="rId146"/>
    <p:sldId id="815" r:id="rId147"/>
    <p:sldId id="817" r:id="rId148"/>
    <p:sldId id="818" r:id="rId149"/>
    <p:sldId id="814" r:id="rId150"/>
    <p:sldId id="819" r:id="rId151"/>
    <p:sldId id="821" r:id="rId152"/>
    <p:sldId id="820" r:id="rId153"/>
    <p:sldId id="806" r:id="rId154"/>
    <p:sldId id="733" r:id="rId155"/>
    <p:sldId id="785" r:id="rId156"/>
    <p:sldId id="775" r:id="rId157"/>
    <p:sldId id="784" r:id="rId158"/>
    <p:sldId id="778" r:id="rId159"/>
    <p:sldId id="801" r:id="rId160"/>
    <p:sldId id="792" r:id="rId161"/>
    <p:sldId id="828" r:id="rId162"/>
    <p:sldId id="802" r:id="rId163"/>
    <p:sldId id="725" r:id="rId164"/>
    <p:sldId id="796" r:id="rId165"/>
    <p:sldId id="797" r:id="rId166"/>
    <p:sldId id="714" r:id="rId167"/>
    <p:sldId id="686" r:id="rId168"/>
    <p:sldId id="687" r:id="rId1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595370-A736-4B65-AE93-F2745C763627}">
          <p14:sldIdLst/>
        </p14:section>
        <p14:section name="Untitled Section" id="{A3F16772-4661-4E18-AE54-A8E6F14FEA0F}">
          <p14:sldIdLst>
            <p14:sldId id="920"/>
            <p14:sldId id="922"/>
            <p14:sldId id="841"/>
            <p14:sldId id="839"/>
            <p14:sldId id="885"/>
            <p14:sldId id="877"/>
            <p14:sldId id="833"/>
            <p14:sldId id="844"/>
            <p14:sldId id="840"/>
            <p14:sldId id="846"/>
            <p14:sldId id="941"/>
            <p14:sldId id="800"/>
            <p14:sldId id="847"/>
            <p14:sldId id="888"/>
            <p14:sldId id="887"/>
            <p14:sldId id="898"/>
            <p14:sldId id="895"/>
            <p14:sldId id="891"/>
            <p14:sldId id="897"/>
            <p14:sldId id="943"/>
            <p14:sldId id="940"/>
            <p14:sldId id="892"/>
            <p14:sldId id="893"/>
            <p14:sldId id="894"/>
            <p14:sldId id="925"/>
            <p14:sldId id="929"/>
            <p14:sldId id="926"/>
            <p14:sldId id="890"/>
            <p14:sldId id="889"/>
            <p14:sldId id="899"/>
            <p14:sldId id="876"/>
            <p14:sldId id="878"/>
            <p14:sldId id="879"/>
            <p14:sldId id="880"/>
            <p14:sldId id="881"/>
            <p14:sldId id="902"/>
            <p14:sldId id="908"/>
            <p14:sldId id="924"/>
            <p14:sldId id="875"/>
            <p14:sldId id="928"/>
            <p14:sldId id="837"/>
            <p14:sldId id="882"/>
            <p14:sldId id="901"/>
            <p14:sldId id="942"/>
            <p14:sldId id="927"/>
            <p14:sldId id="930"/>
            <p14:sldId id="934"/>
            <p14:sldId id="933"/>
            <p14:sldId id="935"/>
            <p14:sldId id="932"/>
            <p14:sldId id="872"/>
            <p14:sldId id="903"/>
            <p14:sldId id="904"/>
            <p14:sldId id="905"/>
            <p14:sldId id="906"/>
            <p14:sldId id="944"/>
            <p14:sldId id="937"/>
            <p14:sldId id="909"/>
            <p14:sldId id="936"/>
            <p14:sldId id="939"/>
            <p14:sldId id="896"/>
            <p14:sldId id="850"/>
            <p14:sldId id="907"/>
            <p14:sldId id="832"/>
            <p14:sldId id="851"/>
            <p14:sldId id="923"/>
            <p14:sldId id="849"/>
            <p14:sldId id="854"/>
            <p14:sldId id="855"/>
            <p14:sldId id="853"/>
            <p14:sldId id="803"/>
            <p14:sldId id="856"/>
            <p14:sldId id="858"/>
            <p14:sldId id="857"/>
            <p14:sldId id="859"/>
            <p14:sldId id="860"/>
            <p14:sldId id="862"/>
            <p14:sldId id="863"/>
            <p14:sldId id="724"/>
            <p14:sldId id="836"/>
            <p14:sldId id="866"/>
            <p14:sldId id="868"/>
            <p14:sldId id="869"/>
            <p14:sldId id="865"/>
            <p14:sldId id="867"/>
            <p14:sldId id="835"/>
            <p14:sldId id="870"/>
            <p14:sldId id="843"/>
            <p14:sldId id="873"/>
            <p14:sldId id="834"/>
            <p14:sldId id="845"/>
            <p14:sldId id="874"/>
            <p14:sldId id="712"/>
            <p14:sldId id="709"/>
            <p14:sldId id="716"/>
            <p14:sldId id="698"/>
            <p14:sldId id="691"/>
            <p14:sldId id="690"/>
            <p14:sldId id="692"/>
            <p14:sldId id="699"/>
            <p14:sldId id="700"/>
            <p14:sldId id="701"/>
            <p14:sldId id="702"/>
            <p14:sldId id="689"/>
            <p14:sldId id="703"/>
            <p14:sldId id="704"/>
            <p14:sldId id="693"/>
            <p14:sldId id="694"/>
            <p14:sldId id="695"/>
            <p14:sldId id="697"/>
            <p14:sldId id="705"/>
            <p14:sldId id="706"/>
            <p14:sldId id="696"/>
            <p14:sldId id="707"/>
            <p14:sldId id="708"/>
            <p14:sldId id="723"/>
            <p14:sldId id="711"/>
            <p14:sldId id="710"/>
            <p14:sldId id="713"/>
            <p14:sldId id="722"/>
            <p14:sldId id="715"/>
            <p14:sldId id="717"/>
            <p14:sldId id="718"/>
            <p14:sldId id="719"/>
            <p14:sldId id="720"/>
            <p14:sldId id="469"/>
            <p14:sldId id="677"/>
            <p14:sldId id="678"/>
            <p14:sldId id="676"/>
            <p14:sldId id="793"/>
            <p14:sldId id="794"/>
            <p14:sldId id="795"/>
            <p14:sldId id="485"/>
            <p14:sldId id="721"/>
            <p14:sldId id="805"/>
            <p14:sldId id="804"/>
            <p14:sldId id="807"/>
            <p14:sldId id="810"/>
            <p14:sldId id="809"/>
            <p14:sldId id="808"/>
            <p14:sldId id="811"/>
            <p14:sldId id="813"/>
            <p14:sldId id="812"/>
            <p14:sldId id="816"/>
            <p14:sldId id="815"/>
            <p14:sldId id="817"/>
            <p14:sldId id="818"/>
            <p14:sldId id="814"/>
            <p14:sldId id="819"/>
            <p14:sldId id="821"/>
            <p14:sldId id="820"/>
            <p14:sldId id="806"/>
            <p14:sldId id="733"/>
            <p14:sldId id="785"/>
            <p14:sldId id="775"/>
            <p14:sldId id="784"/>
            <p14:sldId id="778"/>
            <p14:sldId id="801"/>
            <p14:sldId id="792"/>
            <p14:sldId id="828"/>
            <p14:sldId id="802"/>
            <p14:sldId id="725"/>
            <p14:sldId id="796"/>
            <p14:sldId id="797"/>
            <p14:sldId id="714"/>
            <p14:sldId id="686"/>
            <p14:sldId id="6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94660"/>
  </p:normalViewPr>
  <p:slideViewPr>
    <p:cSldViewPr>
      <p:cViewPr varScale="1">
        <p:scale>
          <a:sx n="74" d="100"/>
          <a:sy n="74" d="100"/>
        </p:scale>
        <p:origin x="-5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20/04/2014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775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1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2319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809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418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714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415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384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6780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0153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530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4/20/2014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D114-C5C2-4645-A0B7-509F7F8465CC}" type="datetimeFigureOut">
              <a:rPr lang="en-GB" smtClean="0">
                <a:solidFill>
                  <a:prstClr val="black">
                    <a:tint val="75000"/>
                  </a:prstClr>
                </a:solidFill>
              </a:rPr>
              <a:pPr/>
              <a:t>20/04/2014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217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sz="4800" dirty="0" smtClean="0"/>
              <a:t>We are going on a journey an adventure together</a:t>
            </a:r>
          </a:p>
          <a:p>
            <a:r>
              <a:rPr lang="en-GB" sz="4800" dirty="0" smtClean="0"/>
              <a:t>There are 2 main pathways that we are going to follow</a:t>
            </a:r>
          </a:p>
          <a:p>
            <a:r>
              <a:rPr lang="en-GB" sz="4800" dirty="0" smtClean="0"/>
              <a:t>Pathway of relationship that leads to deeper intimacy with God</a:t>
            </a:r>
          </a:p>
          <a:p>
            <a:r>
              <a:rPr lang="en-GB" sz="4800" dirty="0" smtClean="0"/>
              <a:t>Pathway of responsibility leads to greater kingdom rulership </a:t>
            </a:r>
            <a:endParaRPr lang="en-GB" sz="4800" dirty="0"/>
          </a:p>
        </p:txBody>
      </p:sp>
    </p:spTree>
    <p:extLst>
      <p:ext uri="{BB962C8B-B14F-4D97-AF65-F5344CB8AC3E}">
        <p14:creationId xmlns:p14="http://schemas.microsoft.com/office/powerpoint/2010/main" val="355688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lnSpcReduction="10000"/>
          </a:bodyPr>
          <a:lstStyle/>
          <a:p>
            <a:r>
              <a:rPr lang="en-GB" dirty="0"/>
              <a:t>Matt </a:t>
            </a:r>
            <a:r>
              <a:rPr lang="en-GB" dirty="0" smtClean="0"/>
              <a:t>11:24 Therefore </a:t>
            </a:r>
            <a:r>
              <a:rPr lang="en-GB" dirty="0"/>
              <a:t>I say to you, all things for which you pray and ask, </a:t>
            </a:r>
            <a:r>
              <a:rPr lang="en-GB" dirty="0">
                <a:solidFill>
                  <a:srgbClr val="FFFF00"/>
                </a:solidFill>
              </a:rPr>
              <a:t>believe that you have received them</a:t>
            </a:r>
            <a:r>
              <a:rPr lang="en-GB" dirty="0"/>
              <a:t>, and they will be granted you</a:t>
            </a:r>
            <a:r>
              <a:rPr lang="en-GB" dirty="0" smtClean="0"/>
              <a:t>.</a:t>
            </a:r>
          </a:p>
          <a:p>
            <a:r>
              <a:rPr lang="en-GB" dirty="0" smtClean="0"/>
              <a:t>If you don’t think you can you can’t</a:t>
            </a:r>
          </a:p>
          <a:p>
            <a:r>
              <a:rPr lang="en-GB" dirty="0" smtClean="0"/>
              <a:t>If you don’t think you can hear and see God you probably won’t </a:t>
            </a:r>
          </a:p>
          <a:p>
            <a:r>
              <a:rPr lang="en-GB" dirty="0" smtClean="0"/>
              <a:t>If you don’t think you can step into heaven you probably won’t</a:t>
            </a:r>
            <a:endParaRPr lang="en-GB" dirty="0"/>
          </a:p>
          <a:p>
            <a:endParaRPr lang="en-GB" dirty="0"/>
          </a:p>
        </p:txBody>
      </p:sp>
    </p:spTree>
    <p:extLst>
      <p:ext uri="{BB962C8B-B14F-4D97-AF65-F5344CB8AC3E}">
        <p14:creationId xmlns:p14="http://schemas.microsoft.com/office/powerpoint/2010/main" val="39362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fontScale="85000" lnSpcReduction="20000"/>
          </a:bodyPr>
          <a:lstStyle/>
          <a:p>
            <a:r>
              <a:rPr lang="en-GB" dirty="0" err="1"/>
              <a:t>Eph</a:t>
            </a:r>
            <a:r>
              <a:rPr lang="en-GB" dirty="0"/>
              <a:t> 1:15 For this reason I too, having heard of the faith in the Lord Jesus which exists among you and your love for all the saints, 16 do not cease giving thanks for you, while making mention of you in my prayers; 17 that the God of our Lord Jesus Christ, the Father of glory, may give to you a spirit of wisdom and of revelation in the knowledge of Him. 18 I pray that the eyes of your heart may be enlightened, so that you will know what is the hope of His calling, what are the riches of the glory of His inheritance in the saints,</a:t>
            </a:r>
          </a:p>
          <a:p>
            <a:r>
              <a:rPr lang="en-GB" dirty="0" smtClean="0"/>
              <a:t>Eyes of heart opened</a:t>
            </a:r>
          </a:p>
        </p:txBody>
      </p:sp>
    </p:spTree>
    <p:extLst>
      <p:ext uri="{BB962C8B-B14F-4D97-AF65-F5344CB8AC3E}">
        <p14:creationId xmlns:p14="http://schemas.microsoft.com/office/powerpoint/2010/main" val="22340023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fontScale="85000" lnSpcReduction="20000"/>
          </a:bodyPr>
          <a:lstStyle/>
          <a:p>
            <a:r>
              <a:rPr lang="en-GB" dirty="0" smtClean="0"/>
              <a:t>2 </a:t>
            </a:r>
            <a:r>
              <a:rPr lang="en-GB" dirty="0"/>
              <a:t>Kings </a:t>
            </a:r>
            <a:r>
              <a:rPr lang="en-GB" dirty="0" smtClean="0"/>
              <a:t>6:15 </a:t>
            </a:r>
            <a:r>
              <a:rPr lang="en-GB" dirty="0"/>
              <a:t>Now when the attendant of the man of God had risen early and gone out, behold, an army with horses and chariots was circling the city. And his servant said to him, “Alas, my master! </a:t>
            </a:r>
            <a:r>
              <a:rPr lang="en-GB" dirty="0" smtClean="0"/>
              <a:t>What </a:t>
            </a:r>
            <a:r>
              <a:rPr lang="en-GB" dirty="0"/>
              <a:t>shall we do?” 16 So he </a:t>
            </a:r>
            <a:r>
              <a:rPr lang="en-GB" dirty="0" smtClean="0"/>
              <a:t>answered</a:t>
            </a:r>
            <a:r>
              <a:rPr lang="en-GB" dirty="0"/>
              <a:t>, “Do not fear, for those who are with us are more than those who are with them.” 17 Then Elisha prayed and said, “O Lord, I pray, open his eyes that he may see.” And the Lord opened the servant’s eyes and he saw; and behold, the mountain was full of horses and chariots of fire all around Elisha. </a:t>
            </a:r>
            <a:endParaRPr lang="en-GB" dirty="0" smtClean="0"/>
          </a:p>
          <a:p>
            <a:r>
              <a:rPr lang="en-GB" dirty="0" smtClean="0"/>
              <a:t>Pray </a:t>
            </a:r>
            <a:r>
              <a:rPr lang="en-GB" dirty="0"/>
              <a:t>for open spiritual eyes </a:t>
            </a:r>
          </a:p>
          <a:p>
            <a:endParaRPr lang="en-GB" dirty="0" smtClean="0"/>
          </a:p>
          <a:p>
            <a:endParaRPr lang="en-GB" dirty="0"/>
          </a:p>
        </p:txBody>
      </p:sp>
    </p:spTree>
    <p:extLst>
      <p:ext uri="{BB962C8B-B14F-4D97-AF65-F5344CB8AC3E}">
        <p14:creationId xmlns:p14="http://schemas.microsoft.com/office/powerpoint/2010/main" val="8609759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fontScale="92500" lnSpcReduction="20000"/>
          </a:bodyPr>
          <a:lstStyle/>
          <a:p>
            <a:r>
              <a:rPr lang="en-GB" dirty="0"/>
              <a:t>Rev 3:17 Because you say, “I am rich, and have become wealthy, and have need of nothing,” and you do not know that you are wretched and miserable and poor and blind and naked, 18 I advise you to buy from Me gold refined by fire so that you may become rich, and white garments so that you may clothe yourself, and that the shame of your nakedness will not be revealed; and eye salve to anoint your eyes so that you may see</a:t>
            </a:r>
          </a:p>
          <a:p>
            <a:r>
              <a:rPr lang="en-GB" dirty="0" smtClean="0"/>
              <a:t>Spiritual eyes opened </a:t>
            </a:r>
          </a:p>
        </p:txBody>
      </p:sp>
    </p:spTree>
    <p:extLst>
      <p:ext uri="{BB962C8B-B14F-4D97-AF65-F5344CB8AC3E}">
        <p14:creationId xmlns:p14="http://schemas.microsoft.com/office/powerpoint/2010/main" val="20255623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a:bodyPr>
          <a:lstStyle/>
          <a:p>
            <a:r>
              <a:rPr lang="en-GB" dirty="0"/>
              <a:t>Luke 4:18 18 “The Spirit of the Lord is upon </a:t>
            </a:r>
            <a:r>
              <a:rPr lang="en-GB" dirty="0" smtClean="0"/>
              <a:t>Me, Because </a:t>
            </a:r>
            <a:r>
              <a:rPr lang="en-GB" dirty="0"/>
              <a:t>He anointed Me to preach the gospel to the </a:t>
            </a:r>
            <a:r>
              <a:rPr lang="en-GB" dirty="0" smtClean="0"/>
              <a:t>poor. He </a:t>
            </a:r>
            <a:r>
              <a:rPr lang="en-GB" dirty="0"/>
              <a:t>has sent Me to proclaim release to the </a:t>
            </a:r>
            <a:r>
              <a:rPr lang="en-GB" dirty="0" smtClean="0"/>
              <a:t>captives, And </a:t>
            </a:r>
            <a:r>
              <a:rPr lang="en-GB" dirty="0"/>
              <a:t>recovery of sight to the </a:t>
            </a:r>
            <a:r>
              <a:rPr lang="en-GB" dirty="0" smtClean="0"/>
              <a:t>blind, To </a:t>
            </a:r>
            <a:r>
              <a:rPr lang="en-GB" dirty="0"/>
              <a:t>set free those who are oppressed,</a:t>
            </a:r>
          </a:p>
          <a:p>
            <a:r>
              <a:rPr lang="en-GB" dirty="0" smtClean="0"/>
              <a:t>Recovering sight to blind</a:t>
            </a:r>
          </a:p>
          <a:p>
            <a:endParaRPr lang="en-GB" dirty="0"/>
          </a:p>
        </p:txBody>
      </p:sp>
    </p:spTree>
    <p:extLst>
      <p:ext uri="{BB962C8B-B14F-4D97-AF65-F5344CB8AC3E}">
        <p14:creationId xmlns:p14="http://schemas.microsoft.com/office/powerpoint/2010/main" val="20237893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fontScale="85000" lnSpcReduction="20000"/>
          </a:bodyPr>
          <a:lstStyle/>
          <a:p>
            <a:r>
              <a:rPr lang="en-GB" dirty="0" smtClean="0"/>
              <a:t>Matt </a:t>
            </a:r>
            <a:r>
              <a:rPr lang="en-GB" dirty="0"/>
              <a:t>7:1 “Do not judge so that you will not be judged. 2 For in the way you judge, you will be judged; and [a]by your standard of measure, it will be measured to you. 3 Why do you look at the speck that is in your brother’s eye, but do not notice the log that is in your own eye? 4 Or how [b]can you say to your brother, ‘Let me take the speck out of your eye,’ and behold, the log is in your own eye? 5 You hypocrite, first take the log out of your own eye, and then you will see clearly to take the speck out of your brother’s eye</a:t>
            </a:r>
            <a:r>
              <a:rPr lang="en-GB" dirty="0" smtClean="0"/>
              <a:t>.</a:t>
            </a:r>
            <a:r>
              <a:rPr lang="en-GB" dirty="0"/>
              <a:t> </a:t>
            </a:r>
            <a:endParaRPr lang="en-GB" dirty="0" smtClean="0"/>
          </a:p>
          <a:p>
            <a:r>
              <a:rPr lang="en-GB" dirty="0" smtClean="0"/>
              <a:t>See </a:t>
            </a:r>
            <a:r>
              <a:rPr lang="en-GB" dirty="0"/>
              <a:t>world through eyes of our heart </a:t>
            </a:r>
          </a:p>
          <a:p>
            <a:endParaRPr lang="en-GB" dirty="0" smtClean="0"/>
          </a:p>
        </p:txBody>
      </p:sp>
    </p:spTree>
    <p:extLst>
      <p:ext uri="{BB962C8B-B14F-4D97-AF65-F5344CB8AC3E}">
        <p14:creationId xmlns:p14="http://schemas.microsoft.com/office/powerpoint/2010/main" val="6181259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p:txBody>
          <a:bodyPr>
            <a:normAutofit fontScale="92500" lnSpcReduction="20000"/>
          </a:bodyPr>
          <a:lstStyle/>
          <a:p>
            <a:r>
              <a:rPr lang="en-GB" dirty="0"/>
              <a:t>1 John 2:9 The one who says he is in the Light and yet hates his brother is in the darkness until now. 10 The one who loves his brother abides in the Light and there is no cause for stumbling in him. 11 But the one who hates his brother is in the darkness and walks in the darkness, and does not know where he is going because the darkness has blinded his eyes.</a:t>
            </a:r>
          </a:p>
          <a:p>
            <a:r>
              <a:rPr lang="en-GB" dirty="0" smtClean="0"/>
              <a:t>Hate &amp; unforgiveness blinds our spiritual sight</a:t>
            </a:r>
          </a:p>
        </p:txBody>
      </p:sp>
    </p:spTree>
    <p:extLst>
      <p:ext uri="{BB962C8B-B14F-4D97-AF65-F5344CB8AC3E}">
        <p14:creationId xmlns:p14="http://schemas.microsoft.com/office/powerpoint/2010/main" val="893873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p:txBody>
          <a:bodyPr>
            <a:normAutofit/>
          </a:bodyPr>
          <a:lstStyle/>
          <a:p>
            <a:r>
              <a:rPr lang="en-GB" dirty="0" smtClean="0"/>
              <a:t>Revelation ask God to show you pictures</a:t>
            </a:r>
          </a:p>
          <a:p>
            <a:r>
              <a:rPr lang="en-GB" dirty="0" smtClean="0"/>
              <a:t>Interpretation ask God to show you what it means</a:t>
            </a:r>
          </a:p>
          <a:p>
            <a:r>
              <a:rPr lang="en-GB" dirty="0" smtClean="0"/>
              <a:t>Application ask God to show you how to respond</a:t>
            </a:r>
            <a:endParaRPr lang="en-GB" dirty="0"/>
          </a:p>
        </p:txBody>
      </p:sp>
    </p:spTree>
    <p:extLst>
      <p:ext uri="{BB962C8B-B14F-4D97-AF65-F5344CB8AC3E}">
        <p14:creationId xmlns:p14="http://schemas.microsoft.com/office/powerpoint/2010/main" val="19469935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p:txBody>
          <a:bodyPr>
            <a:normAutofit fontScale="92500" lnSpcReduction="10000"/>
          </a:bodyPr>
          <a:lstStyle/>
          <a:p>
            <a:r>
              <a:rPr lang="en-GB" dirty="0"/>
              <a:t>1 </a:t>
            </a:r>
            <a:r>
              <a:rPr lang="en-GB" dirty="0" err="1"/>
              <a:t>Chron</a:t>
            </a:r>
            <a:r>
              <a:rPr lang="en-GB" dirty="0"/>
              <a:t> 29:29 Now the acts of King David, from first to last, are written in the chronicles of Samuel the seer, in the chronicles of Nathan the prophet and in the chronicles of Gad the seer, </a:t>
            </a:r>
          </a:p>
          <a:p>
            <a:r>
              <a:rPr lang="en-GB" dirty="0" smtClean="0"/>
              <a:t>Seers &amp; Prophets Same gift calling receive revelation differently</a:t>
            </a:r>
          </a:p>
          <a:p>
            <a:r>
              <a:rPr lang="en-GB" dirty="0" smtClean="0"/>
              <a:t>Seers operate in dreams, visions pictures - see</a:t>
            </a:r>
          </a:p>
          <a:p>
            <a:r>
              <a:rPr lang="en-GB" dirty="0" smtClean="0"/>
              <a:t>Prophets operate in a flow of words - hear</a:t>
            </a:r>
            <a:endParaRPr lang="en-GB" dirty="0"/>
          </a:p>
        </p:txBody>
      </p:sp>
    </p:spTree>
    <p:extLst>
      <p:ext uri="{BB962C8B-B14F-4D97-AF65-F5344CB8AC3E}">
        <p14:creationId xmlns:p14="http://schemas.microsoft.com/office/powerpoint/2010/main" val="41003999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Unseen realm</a:t>
            </a:r>
          </a:p>
          <a:p>
            <a:r>
              <a:rPr lang="en-GB" dirty="0"/>
              <a:t>2 Cor 4:18 So we fix our eyes not on what is seen, but on what is unseen, since what is seen is temporary, but what is unseen is eternal</a:t>
            </a:r>
            <a:r>
              <a:rPr lang="en-GB" dirty="0" smtClean="0"/>
              <a:t>.</a:t>
            </a:r>
          </a:p>
          <a:p>
            <a:r>
              <a:rPr lang="en-GB" dirty="0" smtClean="0"/>
              <a:t>Seen physical realm – unseen spiritual realm around us</a:t>
            </a:r>
          </a:p>
          <a:p>
            <a:r>
              <a:rPr lang="en-GB" dirty="0" smtClean="0"/>
              <a:t>Eternal heavenly realms – real realm</a:t>
            </a:r>
          </a:p>
          <a:p>
            <a:endParaRPr lang="en-GB" dirty="0" smtClean="0"/>
          </a:p>
          <a:p>
            <a:endParaRPr lang="en-GB" dirty="0"/>
          </a:p>
        </p:txBody>
      </p:sp>
    </p:spTree>
    <p:extLst>
      <p:ext uri="{BB962C8B-B14F-4D97-AF65-F5344CB8AC3E}">
        <p14:creationId xmlns:p14="http://schemas.microsoft.com/office/powerpoint/2010/main" val="37689831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r>
              <a:rPr lang="en-GB" dirty="0" smtClean="0"/>
              <a:t>Rev 1-3 physical body looking at a vision into the unseen realm with spiritual eyes</a:t>
            </a:r>
          </a:p>
          <a:p>
            <a:r>
              <a:rPr lang="en-GB" dirty="0" smtClean="0"/>
              <a:t>Rev 4:1-2 spirit leaves body engages the realm of heaven</a:t>
            </a:r>
          </a:p>
          <a:p>
            <a:r>
              <a:rPr lang="en-GB" dirty="0" smtClean="0"/>
              <a:t>Legal access through Jesus the </a:t>
            </a:r>
            <a:r>
              <a:rPr lang="en-GB" dirty="0"/>
              <a:t>door John 10:7 So Jesus said to them again, “Truly, truly, I say to you, I am the door of the sheep.</a:t>
            </a:r>
          </a:p>
          <a:p>
            <a:r>
              <a:rPr lang="en-GB" dirty="0" smtClean="0"/>
              <a:t>Illegal </a:t>
            </a:r>
            <a:r>
              <a:rPr lang="en-GB" dirty="0"/>
              <a:t>access John 10:“Truly, truly, I say to you, he who does not enter by the door into the fold of the sheep, but climbs up some other way, he is a thief and a robber.</a:t>
            </a:r>
          </a:p>
        </p:txBody>
      </p:sp>
    </p:spTree>
    <p:extLst>
      <p:ext uri="{BB962C8B-B14F-4D97-AF65-F5344CB8AC3E}">
        <p14:creationId xmlns:p14="http://schemas.microsoft.com/office/powerpoint/2010/main" val="3723445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3500" dirty="0"/>
              <a:t>Matt 6:9 “Pray, then, in this way</a:t>
            </a:r>
            <a:r>
              <a:rPr lang="en-GB" sz="3500" dirty="0" smtClean="0"/>
              <a:t>: ‘</a:t>
            </a:r>
            <a:r>
              <a:rPr lang="en-GB" sz="3500" dirty="0"/>
              <a:t>Our Father who is in </a:t>
            </a:r>
            <a:r>
              <a:rPr lang="en-GB" sz="3500" dirty="0" smtClean="0"/>
              <a:t>heaven, Hallowed </a:t>
            </a:r>
            <a:r>
              <a:rPr lang="en-GB" sz="3500" dirty="0"/>
              <a:t>be Your </a:t>
            </a:r>
            <a:r>
              <a:rPr lang="en-GB" sz="3500" dirty="0" smtClean="0"/>
              <a:t>name. 10 </a:t>
            </a:r>
            <a:r>
              <a:rPr lang="en-GB" sz="3500" dirty="0"/>
              <a:t>‘Your kingdom </a:t>
            </a:r>
            <a:r>
              <a:rPr lang="en-GB" sz="3500" dirty="0" smtClean="0"/>
              <a:t>come. Your </a:t>
            </a:r>
            <a:r>
              <a:rPr lang="en-GB" sz="3500" dirty="0"/>
              <a:t>will be </a:t>
            </a:r>
            <a:r>
              <a:rPr lang="en-GB" sz="3500" dirty="0" smtClean="0"/>
              <a:t>done, On </a:t>
            </a:r>
            <a:r>
              <a:rPr lang="en-GB" sz="3500" dirty="0"/>
              <a:t>earth as it is in heaven</a:t>
            </a:r>
            <a:r>
              <a:rPr lang="en-GB" sz="3500" dirty="0" smtClean="0"/>
              <a:t>.</a:t>
            </a:r>
          </a:p>
          <a:p>
            <a:pPr>
              <a:spcBef>
                <a:spcPts val="600"/>
              </a:spcBef>
            </a:pPr>
            <a:r>
              <a:rPr lang="en-GB" sz="3500" dirty="0" err="1" smtClean="0"/>
              <a:t>Eph</a:t>
            </a:r>
            <a:r>
              <a:rPr lang="en-GB" sz="3500" dirty="0"/>
              <a:t> 1:3 Blessed be the God and Father of our Lord Jesus Christ, who has blessed us with every spiritual blessing in the heavenly places in Christ, </a:t>
            </a:r>
            <a:endParaRPr lang="en-GB" sz="3500" dirty="0" smtClean="0"/>
          </a:p>
          <a:p>
            <a:pPr>
              <a:spcBef>
                <a:spcPts val="600"/>
              </a:spcBef>
            </a:pPr>
            <a:r>
              <a:rPr lang="en-GB" sz="3500" dirty="0" smtClean="0"/>
              <a:t>Faith </a:t>
            </a:r>
            <a:r>
              <a:rPr lang="en-GB" sz="3500" dirty="0"/>
              <a:t>engages </a:t>
            </a:r>
            <a:r>
              <a:rPr lang="en-GB" sz="3500" dirty="0" smtClean="0"/>
              <a:t>the heavenly </a:t>
            </a:r>
            <a:r>
              <a:rPr lang="en-GB" sz="3500" dirty="0"/>
              <a:t>realms </a:t>
            </a:r>
            <a:r>
              <a:rPr lang="en-GB" sz="3500" dirty="0" smtClean="0"/>
              <a:t>first and that manifests the unseen in the physical realm</a:t>
            </a:r>
          </a:p>
        </p:txBody>
      </p:sp>
    </p:spTree>
    <p:extLst>
      <p:ext uri="{BB962C8B-B14F-4D97-AF65-F5344CB8AC3E}">
        <p14:creationId xmlns:p14="http://schemas.microsoft.com/office/powerpoint/2010/main" val="35567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Gift of distinguishing of spirits</a:t>
            </a:r>
          </a:p>
          <a:p>
            <a:r>
              <a:rPr lang="en-GB" dirty="0" smtClean="0"/>
              <a:t>Judgement and discernment</a:t>
            </a:r>
          </a:p>
          <a:p>
            <a:r>
              <a:rPr lang="en-GB" dirty="0" err="1" smtClean="0"/>
              <a:t>Anakrino</a:t>
            </a:r>
            <a:r>
              <a:rPr lang="en-GB" dirty="0" smtClean="0"/>
              <a:t> ability to distinguish</a:t>
            </a:r>
          </a:p>
          <a:p>
            <a:r>
              <a:rPr lang="en-GB" dirty="0" smtClean="0"/>
              <a:t>1 </a:t>
            </a:r>
            <a:r>
              <a:rPr lang="en-GB" dirty="0"/>
              <a:t>Cor 2:14 But a natural man does not accept the things of the Spirit of God, for they are foolishness to him; and he cannot understand them, because they are spiritually appraised</a:t>
            </a:r>
            <a:r>
              <a:rPr lang="en-GB" dirty="0" smtClean="0"/>
              <a:t>.</a:t>
            </a:r>
          </a:p>
        </p:txBody>
      </p:sp>
    </p:spTree>
    <p:extLst>
      <p:ext uri="{BB962C8B-B14F-4D97-AF65-F5344CB8AC3E}">
        <p14:creationId xmlns:p14="http://schemas.microsoft.com/office/powerpoint/2010/main" val="1198486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err="1"/>
              <a:t>Dokimazo</a:t>
            </a:r>
            <a:r>
              <a:rPr lang="en-GB" dirty="0"/>
              <a:t> to test or prove</a:t>
            </a:r>
          </a:p>
          <a:p>
            <a:r>
              <a:rPr lang="en-GB" dirty="0"/>
              <a:t>Luke 12:56 You hypocrites! You know how to </a:t>
            </a:r>
            <a:r>
              <a:rPr lang="en-GB" dirty="0" err="1"/>
              <a:t>analyze</a:t>
            </a:r>
            <a:r>
              <a:rPr lang="en-GB" dirty="0"/>
              <a:t> the appearance of the earth and the sky, but why do you not </a:t>
            </a:r>
            <a:r>
              <a:rPr lang="en-GB" dirty="0" err="1"/>
              <a:t>analyze</a:t>
            </a:r>
            <a:r>
              <a:rPr lang="en-GB" dirty="0"/>
              <a:t> this present time</a:t>
            </a:r>
            <a:r>
              <a:rPr lang="en-GB" dirty="0" smtClean="0"/>
              <a:t>?</a:t>
            </a:r>
          </a:p>
          <a:p>
            <a:r>
              <a:rPr lang="en-GB" dirty="0" smtClean="0"/>
              <a:t>1 John 4:1 test the spirits</a:t>
            </a:r>
          </a:p>
          <a:p>
            <a:r>
              <a:rPr lang="en-GB" dirty="0" smtClean="0"/>
              <a:t>1 </a:t>
            </a:r>
            <a:r>
              <a:rPr lang="en-GB" dirty="0" err="1" smtClean="0"/>
              <a:t>Thes</a:t>
            </a:r>
            <a:r>
              <a:rPr lang="en-GB" dirty="0" smtClean="0"/>
              <a:t> 5:21 judge prophecies</a:t>
            </a:r>
          </a:p>
          <a:p>
            <a:endParaRPr lang="en-GB" dirty="0"/>
          </a:p>
        </p:txBody>
      </p:sp>
    </p:spTree>
    <p:extLst>
      <p:ext uri="{BB962C8B-B14F-4D97-AF65-F5344CB8AC3E}">
        <p14:creationId xmlns:p14="http://schemas.microsoft.com/office/powerpoint/2010/main" val="10126905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err="1" smtClean="0"/>
              <a:t>Krino</a:t>
            </a:r>
            <a:r>
              <a:rPr lang="en-GB" dirty="0" smtClean="0"/>
              <a:t> condemn</a:t>
            </a:r>
          </a:p>
          <a:p>
            <a:r>
              <a:rPr lang="en-GB" dirty="0"/>
              <a:t>Matt 7: “Do not judge so that you will not be judged. 2 For in the way you judge, you will be judged; and by your standard of measure, it will be measured to you</a:t>
            </a:r>
            <a:r>
              <a:rPr lang="en-GB" dirty="0" smtClean="0"/>
              <a:t>.</a:t>
            </a:r>
          </a:p>
          <a:p>
            <a:r>
              <a:rPr lang="en-GB" dirty="0"/>
              <a:t>John 7:24 Do not judge according to appearance, but judge with righteous judgment.”</a:t>
            </a:r>
          </a:p>
          <a:p>
            <a:endParaRPr lang="en-GB" dirty="0"/>
          </a:p>
        </p:txBody>
      </p:sp>
    </p:spTree>
    <p:extLst>
      <p:ext uri="{BB962C8B-B14F-4D97-AF65-F5344CB8AC3E}">
        <p14:creationId xmlns:p14="http://schemas.microsoft.com/office/powerpoint/2010/main" val="6926754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Working of Holy Spirit</a:t>
            </a:r>
          </a:p>
          <a:p>
            <a:r>
              <a:rPr lang="en-GB" dirty="0" smtClean="0"/>
              <a:t>Working of human spirit</a:t>
            </a:r>
          </a:p>
          <a:p>
            <a:r>
              <a:rPr lang="en-GB" dirty="0" smtClean="0"/>
              <a:t>Working of the heavenly spiritual beings</a:t>
            </a:r>
          </a:p>
          <a:p>
            <a:r>
              <a:rPr lang="en-GB" dirty="0" smtClean="0"/>
              <a:t>Working of the demonic spiritual beings</a:t>
            </a:r>
          </a:p>
          <a:p>
            <a:endParaRPr lang="en-GB" dirty="0"/>
          </a:p>
        </p:txBody>
      </p:sp>
    </p:spTree>
    <p:extLst>
      <p:ext uri="{BB962C8B-B14F-4D97-AF65-F5344CB8AC3E}">
        <p14:creationId xmlns:p14="http://schemas.microsoft.com/office/powerpoint/2010/main" val="31860518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Not the gift of criticism</a:t>
            </a:r>
          </a:p>
          <a:p>
            <a:r>
              <a:rPr lang="en-GB" dirty="0" smtClean="0"/>
              <a:t>Not the gift of suspicion</a:t>
            </a:r>
          </a:p>
          <a:p>
            <a:r>
              <a:rPr lang="en-GB" dirty="0" smtClean="0"/>
              <a:t>Not the gift of manipulation</a:t>
            </a:r>
          </a:p>
          <a:p>
            <a:r>
              <a:rPr lang="en-GB" dirty="0" smtClean="0"/>
              <a:t>Not the gift of condemnation</a:t>
            </a:r>
          </a:p>
          <a:p>
            <a:endParaRPr lang="en-GB" dirty="0"/>
          </a:p>
        </p:txBody>
      </p:sp>
    </p:spTree>
    <p:extLst>
      <p:ext uri="{BB962C8B-B14F-4D97-AF65-F5344CB8AC3E}">
        <p14:creationId xmlns:p14="http://schemas.microsoft.com/office/powerpoint/2010/main" val="24988669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Agreement with bible truth</a:t>
            </a:r>
          </a:p>
          <a:p>
            <a:r>
              <a:rPr lang="en-GB" dirty="0" smtClean="0"/>
              <a:t>Outward fruit matt 7:15-16 gal 5:22-23</a:t>
            </a:r>
          </a:p>
          <a:p>
            <a:r>
              <a:rPr lang="en-GB" dirty="0" smtClean="0"/>
              <a:t>Anointing guides to the truth 1 john 2:20, 26-27</a:t>
            </a:r>
          </a:p>
          <a:p>
            <a:r>
              <a:rPr lang="en-GB" dirty="0" smtClean="0"/>
              <a:t>Peace as our guide or umpire col 3:15</a:t>
            </a:r>
          </a:p>
          <a:p>
            <a:r>
              <a:rPr lang="en-GB" dirty="0" smtClean="0"/>
              <a:t>Ways and nature of God </a:t>
            </a:r>
            <a:r>
              <a:rPr lang="en-GB" dirty="0" err="1" smtClean="0"/>
              <a:t>psa</a:t>
            </a:r>
            <a:r>
              <a:rPr lang="en-GB" dirty="0" smtClean="0"/>
              <a:t> 103:2-7</a:t>
            </a:r>
          </a:p>
          <a:p>
            <a:endParaRPr lang="en-GB" dirty="0" smtClean="0"/>
          </a:p>
          <a:p>
            <a:endParaRPr lang="en-GB" dirty="0" smtClean="0"/>
          </a:p>
          <a:p>
            <a:endParaRPr lang="en-GB" dirty="0"/>
          </a:p>
        </p:txBody>
      </p:sp>
    </p:spTree>
    <p:extLst>
      <p:ext uri="{BB962C8B-B14F-4D97-AF65-F5344CB8AC3E}">
        <p14:creationId xmlns:p14="http://schemas.microsoft.com/office/powerpoint/2010/main" val="20307080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656520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John </a:t>
            </a:r>
            <a:r>
              <a:rPr lang="en-GB" dirty="0" smtClean="0"/>
              <a:t>4:</a:t>
            </a:r>
            <a:r>
              <a:rPr lang="en-GB" dirty="0"/>
              <a:t>10 Jesus answered and said to her, “If you knew the gift of God, and who it is who says to you, ‘Give Me a drink,’ you would have asked Him, and He would have given you living water.” </a:t>
            </a:r>
            <a:r>
              <a:rPr lang="en-GB" dirty="0" smtClean="0"/>
              <a:t>11 </a:t>
            </a:r>
            <a:r>
              <a:rPr lang="en-GB" dirty="0"/>
              <a:t>She *said to Him, “Sir, You have nothing to draw with and the well is deep; where then do You get that living water? 12 You are not greater than our father Jacob, are You, who gave us the well</a:t>
            </a:r>
            <a:r>
              <a:rPr lang="en-GB" dirty="0" smtClean="0"/>
              <a:t>…</a:t>
            </a:r>
            <a:endParaRPr lang="en-GB" dirty="0"/>
          </a:p>
        </p:txBody>
      </p:sp>
    </p:spTree>
    <p:extLst>
      <p:ext uri="{BB962C8B-B14F-4D97-AF65-F5344CB8AC3E}">
        <p14:creationId xmlns:p14="http://schemas.microsoft.com/office/powerpoint/2010/main" val="6058354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a:bodyPr>
          <a:lstStyle/>
          <a:p>
            <a:r>
              <a:rPr lang="en-GB" dirty="0"/>
              <a:t>John </a:t>
            </a:r>
            <a:r>
              <a:rPr lang="en-GB" dirty="0" smtClean="0"/>
              <a:t>4:13 </a:t>
            </a:r>
            <a:r>
              <a:rPr lang="en-GB" dirty="0"/>
              <a:t>Jesus answered and said to her, “Everyone who drinks of this water will thirst again; 14 but whoever drinks of the water that I will give him shall never thirst; but the water that I will give him will become in him a well of water springing up to eternal life.”</a:t>
            </a:r>
          </a:p>
        </p:txBody>
      </p:sp>
    </p:spTree>
    <p:extLst>
      <p:ext uri="{BB962C8B-B14F-4D97-AF65-F5344CB8AC3E}">
        <p14:creationId xmlns:p14="http://schemas.microsoft.com/office/powerpoint/2010/main" val="40423341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92500"/>
          </a:bodyPr>
          <a:lstStyle/>
          <a:p>
            <a:r>
              <a:rPr lang="en-GB" dirty="0"/>
              <a:t>John 7:37 Now on the last day, the great day of the feast, Jesus stood and cried out, saying, “If anyone is thirsty, let him come to Me and drink. 38 He who believes in Me, as the Scripture said, ‘From his innermost being will flow rivers of living water.’” 39 But this He spoke of the Spirit, whom those who believed in Him were to receive; for the Spirit was not yet given, because Jesus was not yet glorified.</a:t>
            </a:r>
          </a:p>
        </p:txBody>
      </p:sp>
    </p:spTree>
    <p:extLst>
      <p:ext uri="{BB962C8B-B14F-4D97-AF65-F5344CB8AC3E}">
        <p14:creationId xmlns:p14="http://schemas.microsoft.com/office/powerpoint/2010/main" val="356869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sz="4400" dirty="0" smtClean="0"/>
              <a:t>We are going to engage the unseen or invisible realm from which everything exists</a:t>
            </a:r>
          </a:p>
          <a:p>
            <a:r>
              <a:rPr lang="en-GB" sz="4400" dirty="0" smtClean="0"/>
              <a:t>We are going to learn how to manifest the unseen</a:t>
            </a:r>
          </a:p>
          <a:p>
            <a:r>
              <a:rPr lang="en-GB" sz="4400" dirty="0"/>
              <a:t>2 Corinthians 5:7 for we walk by faith, not by </a:t>
            </a:r>
            <a:r>
              <a:rPr lang="en-GB" sz="4400" dirty="0" smtClean="0"/>
              <a:t>sight</a:t>
            </a:r>
            <a:endParaRPr lang="en-GB" sz="4400" dirty="0"/>
          </a:p>
        </p:txBody>
      </p:sp>
    </p:spTree>
    <p:extLst>
      <p:ext uri="{BB962C8B-B14F-4D97-AF65-F5344CB8AC3E}">
        <p14:creationId xmlns:p14="http://schemas.microsoft.com/office/powerpoint/2010/main" val="36471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85000" lnSpcReduction="10000"/>
          </a:bodyPr>
          <a:lstStyle/>
          <a:p>
            <a:r>
              <a:rPr lang="en-GB" dirty="0" smtClean="0"/>
              <a:t>My encounters with Jacob as one of the  cloud of witnesses, men in white linen, spirit of righteous men made perfect</a:t>
            </a:r>
          </a:p>
          <a:p>
            <a:r>
              <a:rPr lang="en-GB" dirty="0" err="1" smtClean="0"/>
              <a:t>Heb</a:t>
            </a:r>
            <a:r>
              <a:rPr lang="en-GB" dirty="0"/>
              <a:t> 12:Therefore, since we have so great a cloud of witnesses surrounding us</a:t>
            </a:r>
            <a:r>
              <a:rPr lang="en-GB" dirty="0" smtClean="0"/>
              <a:t>,</a:t>
            </a:r>
          </a:p>
          <a:p>
            <a:r>
              <a:rPr lang="en-GB" dirty="0"/>
              <a:t>Act 1:10 And as they were gazing intently into the sky while He was going, behold, two men in white clothing stood beside them. 11 They also said, “Men of Galilee, why do you stand looking into the sky? This Jesus, who has been taken up from you into heaven, will come in just the same way as you have watched Him go into heaven.”</a:t>
            </a:r>
            <a:endParaRPr lang="en-GB" dirty="0" smtClean="0"/>
          </a:p>
          <a:p>
            <a:endParaRPr lang="en-GB" dirty="0"/>
          </a:p>
        </p:txBody>
      </p:sp>
    </p:spTree>
    <p:extLst>
      <p:ext uri="{BB962C8B-B14F-4D97-AF65-F5344CB8AC3E}">
        <p14:creationId xmlns:p14="http://schemas.microsoft.com/office/powerpoint/2010/main" val="14293788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r>
              <a:rPr lang="en-GB" dirty="0" err="1" smtClean="0"/>
              <a:t>Heb</a:t>
            </a:r>
            <a:r>
              <a:rPr lang="en-GB" dirty="0"/>
              <a:t> 12:18 For you have not come to a mountain that can be touched and to a blazing fire, and to darkness and gloom and whirlwind, </a:t>
            </a:r>
            <a:r>
              <a:rPr lang="en-GB" dirty="0" smtClean="0"/>
              <a:t>.. 22 </a:t>
            </a:r>
            <a:r>
              <a:rPr lang="en-GB" dirty="0"/>
              <a:t>But you have come to Mount Zion and to the city of the living God, the heavenly Jerusalem, and to myriads of angels, 23 to the general assembly and church of the firstborn who are enrolled in heaven, and to God, the Judge of all, and to the spirits of the righteous made perfect, 24 and to Jesus, the mediator of a new covenant,</a:t>
            </a:r>
          </a:p>
        </p:txBody>
      </p:sp>
    </p:spTree>
    <p:extLst>
      <p:ext uri="{BB962C8B-B14F-4D97-AF65-F5344CB8AC3E}">
        <p14:creationId xmlns:p14="http://schemas.microsoft.com/office/powerpoint/2010/main" val="381257074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92500"/>
          </a:bodyPr>
          <a:lstStyle/>
          <a:p>
            <a:r>
              <a:rPr lang="en-GB" dirty="0"/>
              <a:t>Gen 28:12 He had a dream, and behold, a ladder was set on the earth with its top reaching to heaven; and behold, the angels of God were ascending and descending on it. 13 And behold, the Lord stood above it and said, “I am the Lord, the God of your father Abraham and the God of Isaac; the land on which you lie, I will give it to you and to your descendants. 14 Your descendants will also be like the dust of the earth,</a:t>
            </a:r>
          </a:p>
        </p:txBody>
      </p:sp>
    </p:spTree>
    <p:extLst>
      <p:ext uri="{BB962C8B-B14F-4D97-AF65-F5344CB8AC3E}">
        <p14:creationId xmlns:p14="http://schemas.microsoft.com/office/powerpoint/2010/main" val="218717054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r>
              <a:rPr lang="en-GB" dirty="0"/>
              <a:t>Gen 28:16 Then Jacob awoke from his sleep and said, “Surely the Lord is in this place, and I did not know it.” 17 He was afraid and said, “How awesome is this place! This is none other than the </a:t>
            </a:r>
            <a:r>
              <a:rPr lang="en-GB" dirty="0">
                <a:solidFill>
                  <a:srgbClr val="FFFF00"/>
                </a:solidFill>
              </a:rPr>
              <a:t>house of God</a:t>
            </a:r>
            <a:r>
              <a:rPr lang="en-GB" dirty="0"/>
              <a:t>, and this is the </a:t>
            </a:r>
            <a:r>
              <a:rPr lang="en-GB" dirty="0">
                <a:solidFill>
                  <a:srgbClr val="FFFF00"/>
                </a:solidFill>
              </a:rPr>
              <a:t>gate of heaven</a:t>
            </a:r>
            <a:r>
              <a:rPr lang="en-GB" dirty="0" smtClean="0"/>
              <a:t>.”</a:t>
            </a:r>
          </a:p>
          <a:p>
            <a:r>
              <a:rPr lang="en-GB" dirty="0"/>
              <a:t>John 14:20 In that day you will know that I am in My Father, and you in Me, and I in you. 23 Jesus answered and said to him, “If anyone loves Me, he will keep My word; and My Father will love him, and We will come to him and make Our abode with him. </a:t>
            </a:r>
          </a:p>
        </p:txBody>
      </p:sp>
    </p:spTree>
    <p:extLst>
      <p:ext uri="{BB962C8B-B14F-4D97-AF65-F5344CB8AC3E}">
        <p14:creationId xmlns:p14="http://schemas.microsoft.com/office/powerpoint/2010/main" val="143267769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normAutofit fontScale="92500"/>
          </a:bodyPr>
          <a:lstStyle/>
          <a:p>
            <a:r>
              <a:rPr lang="en-GB" dirty="0"/>
              <a:t>Luke </a:t>
            </a:r>
            <a:r>
              <a:rPr lang="en-GB" dirty="0" smtClean="0"/>
              <a:t>17:21 … the </a:t>
            </a:r>
            <a:r>
              <a:rPr lang="en-GB" dirty="0"/>
              <a:t>kingdom of God is within you [in your hearts] and among you [surrounding you].</a:t>
            </a:r>
            <a:endParaRPr lang="en-GB" dirty="0" smtClean="0"/>
          </a:p>
          <a:p>
            <a:r>
              <a:rPr lang="en-GB" dirty="0"/>
              <a:t>Rev 3:20 Behold, I stand at the door and knock; if anyone hears My voice and opens the door, I will come in to him and will dine with him, and he with Me. 21 He who overcomes, I will grant to him to sit down with Me on My throne, as I also overcame and sat down with My Father on His throne</a:t>
            </a:r>
          </a:p>
        </p:txBody>
      </p:sp>
    </p:spTree>
    <p:extLst>
      <p:ext uri="{BB962C8B-B14F-4D97-AF65-F5344CB8AC3E}">
        <p14:creationId xmlns:p14="http://schemas.microsoft.com/office/powerpoint/2010/main" val="18979895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a:t>Rev 4:1 After these things I looked, and behold, a door standing open in heaven, and the first voice which I had heard, like the sound of a trumpet speaking with me, said, “Come up here, and I will show you what must take place after these things.” </a:t>
            </a:r>
          </a:p>
        </p:txBody>
      </p:sp>
    </p:spTree>
    <p:extLst>
      <p:ext uri="{BB962C8B-B14F-4D97-AF65-F5344CB8AC3E}">
        <p14:creationId xmlns:p14="http://schemas.microsoft.com/office/powerpoint/2010/main" val="33896673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37049" cy="6858000"/>
          </a:xfrm>
          <a:effectLst/>
        </p:spPr>
      </p:pic>
    </p:spTree>
    <p:extLst>
      <p:ext uri="{BB962C8B-B14F-4D97-AF65-F5344CB8AC3E}">
        <p14:creationId xmlns:p14="http://schemas.microsoft.com/office/powerpoint/2010/main" val="3691794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166"/>
          <a:stretch/>
        </p:blipFill>
        <p:spPr>
          <a:xfrm>
            <a:off x="0" y="-99391"/>
            <a:ext cx="9144000" cy="6957392"/>
          </a:xfrm>
          <a:prstGeom prst="rect">
            <a:avLst/>
          </a:prstGeom>
        </p:spPr>
      </p:pic>
    </p:spTree>
    <p:extLst>
      <p:ext uri="{BB962C8B-B14F-4D97-AF65-F5344CB8AC3E}">
        <p14:creationId xmlns:p14="http://schemas.microsoft.com/office/powerpoint/2010/main" val="31552133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8491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8980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lnSpcReduction="10000"/>
          </a:bodyPr>
          <a:lstStyle/>
          <a:p>
            <a:r>
              <a:rPr lang="en-GB" sz="4800" dirty="0" smtClean="0"/>
              <a:t>2 </a:t>
            </a:r>
            <a:r>
              <a:rPr lang="en-GB" sz="4800" dirty="0"/>
              <a:t>Corinthians 4:13  having the </a:t>
            </a:r>
            <a:r>
              <a:rPr lang="en-GB" sz="4800" dirty="0">
                <a:solidFill>
                  <a:srgbClr val="FFFF00"/>
                </a:solidFill>
              </a:rPr>
              <a:t>same spirit of faith</a:t>
            </a:r>
            <a:r>
              <a:rPr lang="en-GB" sz="4800" dirty="0"/>
              <a:t>, according to what is written, "I </a:t>
            </a:r>
            <a:r>
              <a:rPr lang="en-GB" sz="4800" dirty="0" smtClean="0"/>
              <a:t>believed, </a:t>
            </a:r>
            <a:r>
              <a:rPr lang="en-GB" sz="4800" dirty="0"/>
              <a:t>therefore I spoke ," </a:t>
            </a:r>
            <a:r>
              <a:rPr lang="en-GB" sz="4800" dirty="0">
                <a:solidFill>
                  <a:srgbClr val="FFFF00"/>
                </a:solidFill>
              </a:rPr>
              <a:t>we also believe</a:t>
            </a:r>
            <a:r>
              <a:rPr lang="en-GB" sz="4800" dirty="0"/>
              <a:t>, </a:t>
            </a:r>
            <a:r>
              <a:rPr lang="en-GB" sz="4800" dirty="0" smtClean="0"/>
              <a:t>therefore </a:t>
            </a:r>
            <a:r>
              <a:rPr lang="en-GB" sz="4800" dirty="0">
                <a:solidFill>
                  <a:srgbClr val="FFFF00"/>
                </a:solidFill>
              </a:rPr>
              <a:t>we also </a:t>
            </a:r>
            <a:r>
              <a:rPr lang="en-GB" sz="4800" dirty="0" smtClean="0">
                <a:solidFill>
                  <a:srgbClr val="FFFF00"/>
                </a:solidFill>
              </a:rPr>
              <a:t>speak</a:t>
            </a:r>
            <a:endParaRPr lang="en-GB" sz="4800" dirty="0"/>
          </a:p>
          <a:p>
            <a:r>
              <a:rPr lang="en-GB" sz="4800" dirty="0" smtClean="0"/>
              <a:t>We can frame our world from what we can imagine, believe and speak </a:t>
            </a:r>
            <a:endParaRPr lang="en-GB" sz="4800" dirty="0"/>
          </a:p>
        </p:txBody>
      </p:sp>
    </p:spTree>
    <p:extLst>
      <p:ext uri="{BB962C8B-B14F-4D97-AF65-F5344CB8AC3E}">
        <p14:creationId xmlns:p14="http://schemas.microsoft.com/office/powerpoint/2010/main" val="10760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400" dirty="0">
                <a:effectLst>
                  <a:outerShdw blurRad="50800" dist="38100" dir="8100000" algn="tr" rotWithShape="0">
                    <a:prstClr val="black">
                      <a:alpha val="40000"/>
                    </a:prstClr>
                  </a:outerShdw>
                </a:effectLst>
              </a:rPr>
              <a:t>l saw the 4 </a:t>
            </a:r>
            <a:r>
              <a:rPr lang="en-GB" sz="4400" dirty="0" smtClean="0">
                <a:effectLst>
                  <a:outerShdw blurRad="50800" dist="38100" dir="8100000" algn="tr" rotWithShape="0">
                    <a:prstClr val="black">
                      <a:alpha val="40000"/>
                    </a:prstClr>
                  </a:outerShdw>
                </a:effectLst>
              </a:rPr>
              <a:t>living creatures standing in </a:t>
            </a:r>
            <a:r>
              <a:rPr lang="en-GB" sz="4400" dirty="0">
                <a:effectLst>
                  <a:outerShdw blurRad="50800" dist="38100" dir="8100000" algn="tr" rotWithShape="0">
                    <a:prstClr val="black">
                      <a:alpha val="40000"/>
                    </a:prstClr>
                  </a:outerShdw>
                </a:effectLst>
              </a:rPr>
              <a:t>the </a:t>
            </a:r>
            <a:r>
              <a:rPr lang="en-GB" sz="4400" dirty="0" smtClean="0">
                <a:effectLst>
                  <a:outerShdw blurRad="50800" dist="38100" dir="8100000" algn="tr" rotWithShape="0">
                    <a:prstClr val="black">
                      <a:alpha val="40000"/>
                    </a:prstClr>
                  </a:outerShdw>
                </a:effectLst>
              </a:rPr>
              <a:t>E S W N of the room </a:t>
            </a:r>
            <a:r>
              <a:rPr lang="en-GB" sz="4400" dirty="0">
                <a:effectLst>
                  <a:outerShdw blurRad="50800" dist="38100" dir="8100000" algn="tr" rotWithShape="0">
                    <a:prstClr val="black">
                      <a:alpha val="40000"/>
                    </a:prstClr>
                  </a:outerShdw>
                </a:effectLst>
              </a:rPr>
              <a:t>each had a trumpet and a standard they were </a:t>
            </a:r>
            <a:r>
              <a:rPr lang="en-GB" sz="4400" dirty="0" smtClean="0">
                <a:effectLst>
                  <a:outerShdw blurRad="50800" dist="38100" dir="8100000" algn="tr" rotWithShape="0">
                    <a:prstClr val="black">
                      <a:alpha val="40000"/>
                    </a:prstClr>
                  </a:outerShdw>
                </a:effectLst>
              </a:rPr>
              <a:t>here to </a:t>
            </a:r>
            <a:r>
              <a:rPr lang="en-GB" sz="4400" dirty="0">
                <a:effectLst>
                  <a:outerShdw blurRad="50800" dist="38100" dir="8100000" algn="tr" rotWithShape="0">
                    <a:prstClr val="black">
                      <a:alpha val="40000"/>
                    </a:prstClr>
                  </a:outerShdw>
                </a:effectLst>
              </a:rPr>
              <a:t>herald a new season. In the centre was </a:t>
            </a:r>
            <a:r>
              <a:rPr lang="en-GB" sz="4400" dirty="0" err="1">
                <a:effectLst>
                  <a:outerShdw blurRad="50800" dist="38100" dir="8100000" algn="tr" rotWithShape="0">
                    <a:prstClr val="black">
                      <a:alpha val="40000"/>
                    </a:prstClr>
                  </a:outerShdw>
                </a:effectLst>
              </a:rPr>
              <a:t>Urandial</a:t>
            </a:r>
            <a:r>
              <a:rPr lang="en-GB" sz="4400" dirty="0">
                <a:effectLst>
                  <a:outerShdw blurRad="50800" dist="38100" dir="8100000" algn="tr" rotWithShape="0">
                    <a:prstClr val="black">
                      <a:alpha val="40000"/>
                    </a:prstClr>
                  </a:outerShdw>
                </a:effectLst>
              </a:rPr>
              <a:t> </a:t>
            </a:r>
            <a:r>
              <a:rPr lang="en-GB" sz="4400" dirty="0" smtClean="0">
                <a:effectLst>
                  <a:outerShdw blurRad="50800" dist="38100" dir="8100000" algn="tr" rotWithShape="0">
                    <a:prstClr val="black">
                      <a:alpha val="40000"/>
                    </a:prstClr>
                  </a:outerShdw>
                </a:effectLst>
              </a:rPr>
              <a:t>the church </a:t>
            </a:r>
            <a:r>
              <a:rPr lang="en-GB" sz="4400" dirty="0">
                <a:effectLst>
                  <a:outerShdw blurRad="50800" dist="38100" dir="8100000" algn="tr" rotWithShape="0">
                    <a:prstClr val="black">
                      <a:alpha val="40000"/>
                    </a:prstClr>
                  </a:outerShdw>
                </a:effectLst>
              </a:rPr>
              <a:t>angel carrying standard of 4 </a:t>
            </a:r>
            <a:r>
              <a:rPr lang="en-GB" sz="4400" dirty="0" smtClean="0">
                <a:effectLst>
                  <a:outerShdw blurRad="50800" dist="38100" dir="8100000" algn="tr" rotWithShape="0">
                    <a:prstClr val="black">
                      <a:alpha val="40000"/>
                    </a:prstClr>
                  </a:outerShdw>
                </a:effectLst>
              </a:rPr>
              <a:t>faces and </a:t>
            </a:r>
            <a:r>
              <a:rPr lang="en-GB" sz="4400" dirty="0">
                <a:effectLst>
                  <a:outerShdw blurRad="50800" dist="38100" dir="8100000" algn="tr" rotWithShape="0">
                    <a:prstClr val="black">
                      <a:alpha val="40000"/>
                    </a:prstClr>
                  </a:outerShdw>
                </a:effectLst>
              </a:rPr>
              <a:t>fire was coming off him releasing fresh passion for the new season. </a:t>
            </a:r>
          </a:p>
        </p:txBody>
      </p:sp>
    </p:spTree>
    <p:extLst>
      <p:ext uri="{BB962C8B-B14F-4D97-AF65-F5344CB8AC3E}">
        <p14:creationId xmlns:p14="http://schemas.microsoft.com/office/powerpoint/2010/main" val="312698495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effectLst>
                  <a:outerShdw blurRad="50800" dist="38100" dir="8100000" algn="tr" rotWithShape="0">
                    <a:prstClr val="black">
                      <a:alpha val="40000"/>
                    </a:prstClr>
                  </a:outerShdw>
                </a:effectLst>
              </a:rPr>
              <a:t>The </a:t>
            </a:r>
            <a:r>
              <a:rPr lang="en-GB" sz="4400" dirty="0">
                <a:effectLst>
                  <a:outerShdw blurRad="50800" dist="38100" dir="8100000" algn="tr" rotWithShape="0">
                    <a:prstClr val="black">
                      <a:alpha val="40000"/>
                    </a:prstClr>
                  </a:outerShdw>
                </a:effectLst>
              </a:rPr>
              <a:t>I saw the 4 creatures </a:t>
            </a:r>
            <a:r>
              <a:rPr lang="en-GB" sz="4400" dirty="0" smtClean="0">
                <a:effectLst>
                  <a:outerShdw blurRad="50800" dist="38100" dir="8100000" algn="tr" rotWithShape="0">
                    <a:prstClr val="black">
                      <a:alpha val="40000"/>
                    </a:prstClr>
                  </a:outerShdw>
                </a:effectLst>
              </a:rPr>
              <a:t>move around the room creating </a:t>
            </a:r>
            <a:r>
              <a:rPr lang="en-GB" sz="4400" dirty="0">
                <a:effectLst>
                  <a:outerShdw blurRad="50800" dist="38100" dir="8100000" algn="tr" rotWithShape="0">
                    <a:prstClr val="black">
                      <a:alpha val="40000"/>
                    </a:prstClr>
                  </a:outerShdw>
                </a:effectLst>
              </a:rPr>
              <a:t>like a vortex of </a:t>
            </a:r>
            <a:r>
              <a:rPr lang="en-GB" sz="4400" dirty="0" smtClean="0">
                <a:effectLst>
                  <a:outerShdw blurRad="50800" dist="38100" dir="8100000" algn="tr" rotWithShape="0">
                    <a:prstClr val="black">
                      <a:alpha val="40000"/>
                    </a:prstClr>
                  </a:outerShdw>
                </a:effectLst>
              </a:rPr>
              <a:t>colour, </a:t>
            </a:r>
            <a:r>
              <a:rPr lang="en-GB" sz="4400" dirty="0">
                <a:effectLst>
                  <a:outerShdw blurRad="50800" dist="38100" dir="8100000" algn="tr" rotWithShape="0">
                    <a:prstClr val="black">
                      <a:alpha val="40000"/>
                    </a:prstClr>
                  </a:outerShdw>
                </a:effectLst>
              </a:rPr>
              <a:t>sound </a:t>
            </a:r>
            <a:r>
              <a:rPr lang="en-GB" sz="4400" dirty="0" smtClean="0">
                <a:effectLst>
                  <a:outerShdw blurRad="50800" dist="38100" dir="8100000" algn="tr" rotWithShape="0">
                    <a:prstClr val="black">
                      <a:alpha val="40000"/>
                    </a:prstClr>
                  </a:outerShdw>
                </a:effectLst>
              </a:rPr>
              <a:t>&amp; energy </a:t>
            </a:r>
            <a:r>
              <a:rPr lang="en-GB" sz="4400" dirty="0">
                <a:effectLst>
                  <a:outerShdw blurRad="50800" dist="38100" dir="8100000" algn="tr" rotWithShape="0">
                    <a:prstClr val="black">
                      <a:alpha val="40000"/>
                    </a:prstClr>
                  </a:outerShdw>
                </a:effectLst>
              </a:rPr>
              <a:t>that opened </a:t>
            </a:r>
            <a:r>
              <a:rPr lang="en-GB" sz="4400" dirty="0" smtClean="0">
                <a:effectLst>
                  <a:outerShdw blurRad="50800" dist="38100" dir="8100000" algn="tr" rotWithShape="0">
                    <a:prstClr val="black">
                      <a:alpha val="40000"/>
                    </a:prstClr>
                  </a:outerShdw>
                </a:effectLst>
              </a:rPr>
              <a:t>heavens.</a:t>
            </a:r>
          </a:p>
          <a:p>
            <a:r>
              <a:rPr lang="en-GB" sz="4400" dirty="0" smtClean="0">
                <a:effectLst>
                  <a:outerShdw blurRad="50800" dist="38100" dir="8100000" algn="tr" rotWithShape="0">
                    <a:prstClr val="black">
                      <a:alpha val="40000"/>
                    </a:prstClr>
                  </a:outerShdw>
                </a:effectLst>
              </a:rPr>
              <a:t>In </a:t>
            </a:r>
            <a:r>
              <a:rPr lang="en-GB" sz="4400" dirty="0">
                <a:effectLst>
                  <a:outerShdw blurRad="50800" dist="38100" dir="8100000" algn="tr" rotWithShape="0">
                    <a:prstClr val="black">
                      <a:alpha val="40000"/>
                    </a:prstClr>
                  </a:outerShdw>
                </a:effectLst>
              </a:rPr>
              <a:t>a new dimension and I saw new angels </a:t>
            </a:r>
            <a:r>
              <a:rPr lang="en-GB" sz="4400" dirty="0" smtClean="0">
                <a:effectLst>
                  <a:outerShdw blurRad="50800" dist="38100" dir="8100000" algn="tr" rotWithShape="0">
                    <a:prstClr val="black">
                      <a:alpha val="40000"/>
                    </a:prstClr>
                  </a:outerShdw>
                </a:effectLst>
              </a:rPr>
              <a:t>assigned. </a:t>
            </a:r>
            <a:r>
              <a:rPr lang="en-GB" sz="4400" dirty="0">
                <a:effectLst>
                  <a:outerShdw blurRad="50800" dist="38100" dir="8100000" algn="tr" rotWithShape="0">
                    <a:prstClr val="black">
                      <a:alpha val="40000"/>
                    </a:prstClr>
                  </a:outerShdw>
                </a:effectLst>
              </a:rPr>
              <a:t>I saw </a:t>
            </a:r>
            <a:r>
              <a:rPr lang="en-GB" sz="4400" dirty="0" smtClean="0">
                <a:effectLst>
                  <a:outerShdw blurRad="50800" dist="38100" dir="8100000" algn="tr" rotWithShape="0">
                    <a:prstClr val="black">
                      <a:alpha val="40000"/>
                    </a:prstClr>
                  </a:outerShdw>
                </a:effectLst>
              </a:rPr>
              <a:t>the 7 spirits, </a:t>
            </a:r>
            <a:r>
              <a:rPr lang="en-GB" sz="4400" dirty="0">
                <a:effectLst>
                  <a:outerShdw blurRad="50800" dist="38100" dir="8100000" algn="tr" rotWithShape="0">
                    <a:prstClr val="black">
                      <a:alpha val="40000"/>
                    </a:prstClr>
                  </a:outerShdw>
                </a:effectLst>
              </a:rPr>
              <a:t>l saw the cloud of witnesses with mantles </a:t>
            </a:r>
            <a:r>
              <a:rPr lang="en-GB" sz="4400" dirty="0" smtClean="0">
                <a:effectLst>
                  <a:outerShdw blurRad="50800" dist="38100" dir="8100000" algn="tr" rotWithShape="0">
                    <a:prstClr val="black">
                      <a:alpha val="40000"/>
                    </a:prstClr>
                  </a:outerShdw>
                </a:effectLst>
              </a:rPr>
              <a:t>coats </a:t>
            </a:r>
            <a:r>
              <a:rPr lang="en-GB" sz="4400" dirty="0">
                <a:effectLst>
                  <a:outerShdw blurRad="50800" dist="38100" dir="8100000" algn="tr" rotWithShape="0">
                    <a:prstClr val="black">
                      <a:alpha val="40000"/>
                    </a:prstClr>
                  </a:outerShdw>
                </a:effectLst>
              </a:rPr>
              <a:t>of different colours. </a:t>
            </a:r>
          </a:p>
        </p:txBody>
      </p:sp>
    </p:spTree>
    <p:extLst>
      <p:ext uri="{BB962C8B-B14F-4D97-AF65-F5344CB8AC3E}">
        <p14:creationId xmlns:p14="http://schemas.microsoft.com/office/powerpoint/2010/main" val="338503057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effectLst>
                  <a:outerShdw blurRad="50800" dist="38100" dir="8100000" algn="tr" rotWithShape="0">
                    <a:prstClr val="black">
                      <a:alpha val="40000"/>
                    </a:prstClr>
                  </a:outerShdw>
                </a:effectLst>
              </a:rPr>
              <a:t>l </a:t>
            </a:r>
            <a:r>
              <a:rPr lang="en-GB" sz="4400" dirty="0">
                <a:effectLst>
                  <a:outerShdw blurRad="50800" dist="38100" dir="8100000" algn="tr" rotWithShape="0">
                    <a:prstClr val="black">
                      <a:alpha val="40000"/>
                    </a:prstClr>
                  </a:outerShdw>
                </a:effectLst>
              </a:rPr>
              <a:t>saw it in the spiritual realm and I saw it </a:t>
            </a:r>
            <a:r>
              <a:rPr lang="en-GB" sz="4400" dirty="0" smtClean="0">
                <a:effectLst>
                  <a:outerShdw blurRad="50800" dist="38100" dir="8100000" algn="tr" rotWithShape="0">
                    <a:prstClr val="black">
                      <a:alpha val="40000"/>
                    </a:prstClr>
                  </a:outerShdw>
                </a:effectLst>
              </a:rPr>
              <a:t>also as </a:t>
            </a:r>
            <a:r>
              <a:rPr lang="en-GB" sz="4400" dirty="0">
                <a:effectLst>
                  <a:outerShdw blurRad="50800" dist="38100" dir="8100000" algn="tr" rotWithShape="0">
                    <a:prstClr val="black">
                      <a:alpha val="40000"/>
                    </a:prstClr>
                  </a:outerShdw>
                </a:effectLst>
              </a:rPr>
              <a:t>a prophetic act using the flags and leaders who have to be in agreement and unity. </a:t>
            </a:r>
            <a:endParaRPr lang="en-GB" sz="4400" dirty="0" smtClean="0">
              <a:effectLst>
                <a:outerShdw blurRad="50800" dist="38100" dir="8100000" algn="tr" rotWithShape="0">
                  <a:prstClr val="black">
                    <a:alpha val="40000"/>
                  </a:prstClr>
                </a:outerShdw>
              </a:effectLst>
            </a:endParaRPr>
          </a:p>
          <a:p>
            <a:r>
              <a:rPr lang="en-GB" sz="4400" dirty="0" smtClean="0">
                <a:effectLst>
                  <a:outerShdw blurRad="50800" dist="38100" dir="8100000" algn="tr" rotWithShape="0">
                    <a:prstClr val="black">
                      <a:alpha val="40000"/>
                    </a:prstClr>
                  </a:outerShdw>
                </a:effectLst>
              </a:rPr>
              <a:t>Wind </a:t>
            </a:r>
            <a:r>
              <a:rPr lang="en-GB" sz="4400" dirty="0">
                <a:effectLst>
                  <a:outerShdw blurRad="50800" dist="38100" dir="8100000" algn="tr" rotWithShape="0">
                    <a:prstClr val="black">
                      <a:alpha val="40000"/>
                    </a:prstClr>
                  </a:outerShdw>
                </a:effectLst>
              </a:rPr>
              <a:t>of </a:t>
            </a:r>
            <a:r>
              <a:rPr lang="en-GB" sz="4400" dirty="0" smtClean="0">
                <a:effectLst>
                  <a:outerShdw blurRad="50800" dist="38100" dir="8100000" algn="tr" rotWithShape="0">
                    <a:prstClr val="black">
                      <a:alpha val="40000"/>
                    </a:prstClr>
                  </a:outerShdw>
                </a:effectLst>
              </a:rPr>
              <a:t>change an </a:t>
            </a:r>
            <a:r>
              <a:rPr lang="en-GB" sz="4400" dirty="0">
                <a:effectLst>
                  <a:outerShdw blurRad="50800" dist="38100" dir="8100000" algn="tr" rotWithShape="0">
                    <a:prstClr val="black">
                      <a:alpha val="40000"/>
                    </a:prstClr>
                  </a:outerShdw>
                </a:effectLst>
              </a:rPr>
              <a:t>Angel </a:t>
            </a:r>
            <a:r>
              <a:rPr lang="en-GB" sz="4400" dirty="0" smtClean="0">
                <a:effectLst>
                  <a:outerShdw blurRad="50800" dist="38100" dir="8100000" algn="tr" rotWithShape="0">
                    <a:prstClr val="black">
                      <a:alpha val="40000"/>
                    </a:prstClr>
                  </a:outerShdw>
                </a:effectLst>
              </a:rPr>
              <a:t>was assigned to administer this process</a:t>
            </a:r>
            <a:endParaRPr lang="en-GB" sz="4400" dirty="0">
              <a:effectLst>
                <a:outerShdw blurRad="50800" dist="38100" dir="8100000" algn="tr" rotWithShape="0">
                  <a:prstClr val="black">
                    <a:alpha val="40000"/>
                  </a:prstClr>
                </a:outerShdw>
              </a:effectLst>
            </a:endParaRPr>
          </a:p>
          <a:p>
            <a:r>
              <a:rPr lang="en-GB" sz="4400" dirty="0">
                <a:effectLst>
                  <a:outerShdw blurRad="50800" dist="38100" dir="8100000" algn="tr" rotWithShape="0">
                    <a:prstClr val="black">
                      <a:alpha val="40000"/>
                    </a:prstClr>
                  </a:outerShdw>
                </a:effectLst>
              </a:rPr>
              <a:t>A new dimension for a new season. </a:t>
            </a:r>
          </a:p>
        </p:txBody>
      </p:sp>
    </p:spTree>
    <p:extLst>
      <p:ext uri="{BB962C8B-B14F-4D97-AF65-F5344CB8AC3E}">
        <p14:creationId xmlns:p14="http://schemas.microsoft.com/office/powerpoint/2010/main" val="37696147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Engaging by faith walk by faith</a:t>
            </a:r>
          </a:p>
          <a:p>
            <a:r>
              <a:rPr lang="en-GB" sz="4400" dirty="0" smtClean="0">
                <a:effectLst>
                  <a:outerShdw blurRad="38100" dist="38100" dir="2700000" algn="ctr" rotWithShape="0">
                    <a:schemeClr val="tx1"/>
                  </a:outerShdw>
                </a:effectLst>
              </a:rPr>
              <a:t>2 Cor 5:7 </a:t>
            </a:r>
          </a:p>
          <a:p>
            <a:r>
              <a:rPr lang="en-GB" sz="4400" dirty="0" smtClean="0">
                <a:effectLst>
                  <a:outerShdw blurRad="38100" dist="38100" dir="2700000" algn="ctr" rotWithShape="0">
                    <a:schemeClr val="tx1"/>
                  </a:outerShdw>
                </a:effectLst>
              </a:rPr>
              <a:t>Faith leads to experience</a:t>
            </a:r>
          </a:p>
          <a:p>
            <a:r>
              <a:rPr lang="en-GB" sz="4400" dirty="0" smtClean="0">
                <a:effectLst>
                  <a:outerShdw blurRad="38100" dist="38100" dir="2700000" algn="ctr" rotWithShape="0">
                    <a:schemeClr val="tx1"/>
                  </a:outerShdw>
                </a:effectLst>
              </a:rPr>
              <a:t>Mark 11:</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6664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endParaRPr lang="en-GB" dirty="0"/>
          </a:p>
        </p:txBody>
      </p:sp>
    </p:spTree>
    <p:extLst>
      <p:ext uri="{BB962C8B-B14F-4D97-AF65-F5344CB8AC3E}">
        <p14:creationId xmlns:p14="http://schemas.microsoft.com/office/powerpoint/2010/main" val="14574829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Doors of faith</a:t>
            </a:r>
          </a:p>
          <a:p>
            <a:r>
              <a:rPr lang="en-GB" dirty="0" smtClean="0"/>
              <a:t>Salvation</a:t>
            </a:r>
          </a:p>
          <a:p>
            <a:r>
              <a:rPr lang="en-GB" dirty="0" err="1" smtClean="0"/>
              <a:t>Eph</a:t>
            </a:r>
            <a:r>
              <a:rPr lang="en-GB" dirty="0" smtClean="0"/>
              <a:t> 2:8</a:t>
            </a:r>
          </a:p>
          <a:p>
            <a:r>
              <a:rPr lang="en-GB" dirty="0" smtClean="0"/>
              <a:t>Healing</a:t>
            </a:r>
          </a:p>
          <a:p>
            <a:r>
              <a:rPr lang="en-GB" dirty="0" smtClean="0"/>
              <a:t>1 Peter 2:24</a:t>
            </a:r>
          </a:p>
          <a:p>
            <a:r>
              <a:rPr lang="en-GB" dirty="0" smtClean="0"/>
              <a:t>Abiding</a:t>
            </a:r>
          </a:p>
          <a:p>
            <a:r>
              <a:rPr lang="en-GB" dirty="0" smtClean="0"/>
              <a:t>Col 3:1-3</a:t>
            </a:r>
            <a:endParaRPr lang="en-GB" dirty="0"/>
          </a:p>
        </p:txBody>
      </p:sp>
    </p:spTree>
    <p:extLst>
      <p:ext uri="{BB962C8B-B14F-4D97-AF65-F5344CB8AC3E}">
        <p14:creationId xmlns:p14="http://schemas.microsoft.com/office/powerpoint/2010/main" val="210349623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Insight</a:t>
            </a:r>
          </a:p>
          <a:p>
            <a:r>
              <a:rPr lang="en-GB" dirty="0" smtClean="0"/>
              <a:t>1 Cor 2:6</a:t>
            </a:r>
          </a:p>
          <a:p>
            <a:r>
              <a:rPr lang="en-GB" dirty="0" smtClean="0"/>
              <a:t>Joy </a:t>
            </a:r>
          </a:p>
          <a:p>
            <a:r>
              <a:rPr lang="en-GB" dirty="0" smtClean="0"/>
              <a:t>Psa 16:11</a:t>
            </a:r>
          </a:p>
          <a:p>
            <a:r>
              <a:rPr lang="en-GB" dirty="0" smtClean="0"/>
              <a:t>Authority</a:t>
            </a:r>
          </a:p>
          <a:p>
            <a:r>
              <a:rPr lang="en-GB" dirty="0" err="1" smtClean="0"/>
              <a:t>Eph</a:t>
            </a:r>
            <a:r>
              <a:rPr lang="en-GB" dirty="0" smtClean="0"/>
              <a:t> 2:6</a:t>
            </a:r>
          </a:p>
          <a:p>
            <a:endParaRPr lang="en-GB" dirty="0"/>
          </a:p>
        </p:txBody>
      </p:sp>
    </p:spTree>
    <p:extLst>
      <p:ext uri="{BB962C8B-B14F-4D97-AF65-F5344CB8AC3E}">
        <p14:creationId xmlns:p14="http://schemas.microsoft.com/office/powerpoint/2010/main" val="378065879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Word is living and active and waiting for you to experience</a:t>
            </a:r>
          </a:p>
          <a:p>
            <a:r>
              <a:rPr lang="en-GB" dirty="0" smtClean="0"/>
              <a:t>Angels, Heaven, visions, trances, dreams, manifest presence of God are available to us through faith</a:t>
            </a:r>
          </a:p>
          <a:p>
            <a:r>
              <a:rPr lang="en-GB" dirty="0" smtClean="0"/>
              <a:t>Use faith as a doorway to experience</a:t>
            </a:r>
          </a:p>
          <a:p>
            <a:r>
              <a:rPr lang="en-GB" dirty="0" err="1" smtClean="0"/>
              <a:t>Heb</a:t>
            </a:r>
            <a:r>
              <a:rPr lang="en-GB" dirty="0" smtClean="0"/>
              <a:t> 4:2</a:t>
            </a:r>
            <a:endParaRPr lang="en-GB" dirty="0"/>
          </a:p>
        </p:txBody>
      </p:sp>
    </p:spTree>
    <p:extLst>
      <p:ext uri="{BB962C8B-B14F-4D97-AF65-F5344CB8AC3E}">
        <p14:creationId xmlns:p14="http://schemas.microsoft.com/office/powerpoint/2010/main" val="266470297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Increase faith</a:t>
            </a:r>
          </a:p>
          <a:p>
            <a:r>
              <a:rPr lang="en-GB" dirty="0" smtClean="0"/>
              <a:t>Luke 17:5</a:t>
            </a:r>
          </a:p>
          <a:p>
            <a:r>
              <a:rPr lang="en-GB" dirty="0" smtClean="0"/>
              <a:t>Fasting</a:t>
            </a:r>
          </a:p>
          <a:p>
            <a:r>
              <a:rPr lang="en-GB" dirty="0" smtClean="0"/>
              <a:t>Matt 17:21</a:t>
            </a:r>
          </a:p>
          <a:p>
            <a:r>
              <a:rPr lang="en-GB" dirty="0" smtClean="0"/>
              <a:t>James 4:8</a:t>
            </a:r>
          </a:p>
          <a:p>
            <a:r>
              <a:rPr lang="en-GB" dirty="0" smtClean="0"/>
              <a:t>Praying in the spirit</a:t>
            </a:r>
          </a:p>
          <a:p>
            <a:r>
              <a:rPr lang="en-GB" dirty="0" smtClean="0"/>
              <a:t>Jude 1:20</a:t>
            </a:r>
            <a:endParaRPr lang="en-GB" dirty="0"/>
          </a:p>
        </p:txBody>
      </p:sp>
    </p:spTree>
    <p:extLst>
      <p:ext uri="{BB962C8B-B14F-4D97-AF65-F5344CB8AC3E}">
        <p14:creationId xmlns:p14="http://schemas.microsoft.com/office/powerpoint/2010/main" val="19329767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Hearing the prophetic word</a:t>
            </a:r>
          </a:p>
          <a:p>
            <a:r>
              <a:rPr lang="en-GB" dirty="0" smtClean="0"/>
              <a:t>Rom 10:17</a:t>
            </a:r>
          </a:p>
          <a:p>
            <a:r>
              <a:rPr lang="en-GB" dirty="0" err="1" smtClean="0"/>
              <a:t>Eph</a:t>
            </a:r>
            <a:r>
              <a:rPr lang="en-GB" dirty="0" smtClean="0"/>
              <a:t> 6:17</a:t>
            </a:r>
          </a:p>
          <a:p>
            <a:r>
              <a:rPr lang="en-GB" dirty="0" smtClean="0"/>
              <a:t>Fellowship with faith filled people</a:t>
            </a:r>
          </a:p>
          <a:p>
            <a:r>
              <a:rPr lang="en-GB" dirty="0" smtClean="0"/>
              <a:t>Rom 1:12</a:t>
            </a:r>
          </a:p>
          <a:p>
            <a:r>
              <a:rPr lang="en-GB" dirty="0" smtClean="0"/>
              <a:t>Prov 27:17</a:t>
            </a:r>
          </a:p>
          <a:p>
            <a:endParaRPr lang="en-GB" dirty="0"/>
          </a:p>
        </p:txBody>
      </p:sp>
    </p:spTree>
    <p:extLst>
      <p:ext uri="{BB962C8B-B14F-4D97-AF65-F5344CB8AC3E}">
        <p14:creationId xmlns:p14="http://schemas.microsoft.com/office/powerpoint/2010/main" val="42705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Faith leads to experience</a:t>
            </a:r>
          </a:p>
          <a:p>
            <a:r>
              <a:rPr lang="en-GB" sz="4400" dirty="0"/>
              <a:t>F</a:t>
            </a:r>
            <a:r>
              <a:rPr lang="en-GB" sz="4400" dirty="0" smtClean="0"/>
              <a:t>aith opens doors</a:t>
            </a:r>
          </a:p>
          <a:p>
            <a:r>
              <a:rPr lang="en-GB" sz="4400" dirty="0" err="1"/>
              <a:t>Eph</a:t>
            </a:r>
            <a:r>
              <a:rPr lang="en-GB" sz="4400" dirty="0"/>
              <a:t> 2:8 For by grace you have been saved </a:t>
            </a:r>
            <a:r>
              <a:rPr lang="en-GB" sz="4400" dirty="0">
                <a:solidFill>
                  <a:srgbClr val="FFFF00"/>
                </a:solidFill>
              </a:rPr>
              <a:t>through faith</a:t>
            </a:r>
            <a:r>
              <a:rPr lang="en-GB" sz="4400" dirty="0"/>
              <a:t>; and that not of yourselves, it is </a:t>
            </a:r>
            <a:r>
              <a:rPr lang="en-GB" sz="4400" dirty="0">
                <a:solidFill>
                  <a:srgbClr val="FFFF00"/>
                </a:solidFill>
              </a:rPr>
              <a:t>the gift of God</a:t>
            </a:r>
            <a:r>
              <a:rPr lang="en-GB" sz="4400" dirty="0"/>
              <a:t>;</a:t>
            </a:r>
          </a:p>
          <a:p>
            <a:r>
              <a:rPr lang="en-GB" sz="4400" dirty="0" smtClean="0"/>
              <a:t>Door of Salvation – healing, provision, protection, deliverance, wholeness</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18305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Faith confidence</a:t>
            </a:r>
          </a:p>
          <a:p>
            <a:r>
              <a:rPr lang="en-GB" dirty="0" smtClean="0"/>
              <a:t>Com – </a:t>
            </a:r>
            <a:r>
              <a:rPr lang="en-GB" dirty="0" err="1" smtClean="0"/>
              <a:t>fidere</a:t>
            </a:r>
            <a:r>
              <a:rPr lang="en-GB" dirty="0" smtClean="0"/>
              <a:t> with faith</a:t>
            </a:r>
            <a:endParaRPr lang="en-GB" dirty="0"/>
          </a:p>
        </p:txBody>
      </p:sp>
    </p:spTree>
    <p:extLst>
      <p:ext uri="{BB962C8B-B14F-4D97-AF65-F5344CB8AC3E}">
        <p14:creationId xmlns:p14="http://schemas.microsoft.com/office/powerpoint/2010/main" val="242292471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Meditation</a:t>
            </a:r>
          </a:p>
          <a:p>
            <a:r>
              <a:rPr lang="en-GB" dirty="0" smtClean="0"/>
              <a:t>Josh 1:8</a:t>
            </a:r>
          </a:p>
          <a:p>
            <a:r>
              <a:rPr lang="en-GB" dirty="0" smtClean="0"/>
              <a:t>Focus on good things</a:t>
            </a:r>
          </a:p>
          <a:p>
            <a:r>
              <a:rPr lang="en-GB" dirty="0" smtClean="0"/>
              <a:t>Prov 23:7</a:t>
            </a:r>
          </a:p>
          <a:p>
            <a:r>
              <a:rPr lang="en-GB" dirty="0" smtClean="0"/>
              <a:t>Psa 19:14</a:t>
            </a:r>
          </a:p>
          <a:p>
            <a:r>
              <a:rPr lang="en-GB" dirty="0" smtClean="0"/>
              <a:t>Phil 4:8</a:t>
            </a:r>
          </a:p>
          <a:p>
            <a:r>
              <a:rPr lang="en-GB" dirty="0" smtClean="0"/>
              <a:t>Psa 104:34</a:t>
            </a:r>
            <a:endParaRPr lang="en-GB" dirty="0"/>
          </a:p>
        </p:txBody>
      </p:sp>
    </p:spTree>
    <p:extLst>
      <p:ext uri="{BB962C8B-B14F-4D97-AF65-F5344CB8AC3E}">
        <p14:creationId xmlns:p14="http://schemas.microsoft.com/office/powerpoint/2010/main" val="86284356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Meditate on the word</a:t>
            </a:r>
          </a:p>
          <a:p>
            <a:r>
              <a:rPr lang="en-GB" dirty="0" smtClean="0"/>
              <a:t>2 Tim 3:16-17</a:t>
            </a:r>
          </a:p>
          <a:p>
            <a:r>
              <a:rPr lang="en-GB" dirty="0" smtClean="0"/>
              <a:t>Josh 1:8</a:t>
            </a:r>
          </a:p>
          <a:p>
            <a:r>
              <a:rPr lang="en-GB" dirty="0" smtClean="0"/>
              <a:t>Meditate on prophetic</a:t>
            </a:r>
          </a:p>
          <a:p>
            <a:r>
              <a:rPr lang="en-GB" dirty="0" smtClean="0"/>
              <a:t>1 Tim 4:14-15</a:t>
            </a:r>
          </a:p>
          <a:p>
            <a:r>
              <a:rPr lang="en-GB" dirty="0" smtClean="0"/>
              <a:t>Meditate on God</a:t>
            </a:r>
          </a:p>
          <a:p>
            <a:r>
              <a:rPr lang="en-GB" dirty="0" smtClean="0"/>
              <a:t>Psa 63:6</a:t>
            </a:r>
            <a:endParaRPr lang="en-GB" dirty="0"/>
          </a:p>
        </p:txBody>
      </p:sp>
    </p:spTree>
    <p:extLst>
      <p:ext uri="{BB962C8B-B14F-4D97-AF65-F5344CB8AC3E}">
        <p14:creationId xmlns:p14="http://schemas.microsoft.com/office/powerpoint/2010/main" val="1369395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Names of God reveal his character nature</a:t>
            </a:r>
          </a:p>
          <a:p>
            <a:r>
              <a:rPr lang="en-GB" dirty="0" smtClean="0"/>
              <a:t>El-</a:t>
            </a:r>
            <a:r>
              <a:rPr lang="en-GB" dirty="0" err="1" smtClean="0"/>
              <a:t>shaddai</a:t>
            </a:r>
            <a:r>
              <a:rPr lang="en-GB" dirty="0" smtClean="0"/>
              <a:t> – the almighty Gen 17:1-2</a:t>
            </a:r>
          </a:p>
          <a:p>
            <a:r>
              <a:rPr lang="en-GB" dirty="0" smtClean="0"/>
              <a:t>Jehovah-Jireh Lord our provider Gen22:14</a:t>
            </a:r>
          </a:p>
          <a:p>
            <a:r>
              <a:rPr lang="en-GB" dirty="0" smtClean="0"/>
              <a:t>Jehovah-Rapha healer</a:t>
            </a:r>
          </a:p>
          <a:p>
            <a:r>
              <a:rPr lang="en-GB" dirty="0" smtClean="0"/>
              <a:t>Jehovah-</a:t>
            </a:r>
            <a:r>
              <a:rPr lang="en-GB" dirty="0" err="1" smtClean="0"/>
              <a:t>Tsisqenu</a:t>
            </a:r>
            <a:r>
              <a:rPr lang="en-GB" dirty="0" smtClean="0"/>
              <a:t> righteousness</a:t>
            </a:r>
          </a:p>
          <a:p>
            <a:r>
              <a:rPr lang="en-GB" dirty="0" smtClean="0"/>
              <a:t>Jehovah-</a:t>
            </a:r>
            <a:r>
              <a:rPr lang="en-GB" dirty="0" err="1" smtClean="0"/>
              <a:t>Nissi</a:t>
            </a:r>
            <a:r>
              <a:rPr lang="en-GB" dirty="0" smtClean="0"/>
              <a:t> banner</a:t>
            </a:r>
          </a:p>
          <a:p>
            <a:r>
              <a:rPr lang="en-GB" dirty="0" smtClean="0"/>
              <a:t>Jehovah-shalom peace</a:t>
            </a:r>
          </a:p>
          <a:p>
            <a:r>
              <a:rPr lang="en-GB" dirty="0" smtClean="0"/>
              <a:t>Jehovah-</a:t>
            </a:r>
            <a:r>
              <a:rPr lang="en-GB" dirty="0" err="1" smtClean="0"/>
              <a:t>shammah</a:t>
            </a:r>
            <a:r>
              <a:rPr lang="en-GB" dirty="0" smtClean="0"/>
              <a:t> is there</a:t>
            </a:r>
            <a:endParaRPr lang="en-GB" dirty="0"/>
          </a:p>
        </p:txBody>
      </p:sp>
    </p:spTree>
    <p:extLst>
      <p:ext uri="{BB962C8B-B14F-4D97-AF65-F5344CB8AC3E}">
        <p14:creationId xmlns:p14="http://schemas.microsoft.com/office/powerpoint/2010/main" val="141564002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Jehovah-</a:t>
            </a:r>
            <a:r>
              <a:rPr lang="en-GB" dirty="0" err="1" smtClean="0"/>
              <a:t>sabaoth</a:t>
            </a:r>
            <a:r>
              <a:rPr lang="en-GB" dirty="0" smtClean="0"/>
              <a:t> Lord of hosts</a:t>
            </a:r>
          </a:p>
          <a:p>
            <a:r>
              <a:rPr lang="en-GB" dirty="0" smtClean="0"/>
              <a:t>Meditate on God’s acts –testimony</a:t>
            </a:r>
          </a:p>
          <a:p>
            <a:r>
              <a:rPr lang="en-GB" dirty="0" smtClean="0"/>
              <a:t>Rev 19:10</a:t>
            </a:r>
          </a:p>
          <a:p>
            <a:r>
              <a:rPr lang="en-GB" dirty="0" err="1" smtClean="0"/>
              <a:t>Heb</a:t>
            </a:r>
            <a:r>
              <a:rPr lang="en-GB" dirty="0" smtClean="0"/>
              <a:t> 13:8</a:t>
            </a:r>
          </a:p>
          <a:p>
            <a:r>
              <a:rPr lang="en-GB" dirty="0" smtClean="0"/>
              <a:t>Psa 77:10-12</a:t>
            </a:r>
          </a:p>
          <a:p>
            <a:r>
              <a:rPr lang="en-GB" dirty="0" smtClean="0"/>
              <a:t>Psa 143:5</a:t>
            </a:r>
          </a:p>
          <a:p>
            <a:endParaRPr lang="en-GB" dirty="0"/>
          </a:p>
        </p:txBody>
      </p:sp>
    </p:spTree>
    <p:extLst>
      <p:ext uri="{BB962C8B-B14F-4D97-AF65-F5344CB8AC3E}">
        <p14:creationId xmlns:p14="http://schemas.microsoft.com/office/powerpoint/2010/main" val="166529829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Imagination – eyes of your heart</a:t>
            </a:r>
          </a:p>
          <a:p>
            <a:r>
              <a:rPr lang="en-GB" dirty="0" err="1" smtClean="0"/>
              <a:t>Eph</a:t>
            </a:r>
            <a:r>
              <a:rPr lang="en-GB" dirty="0" smtClean="0"/>
              <a:t> 1:18</a:t>
            </a:r>
          </a:p>
          <a:p>
            <a:r>
              <a:rPr lang="en-GB" dirty="0" smtClean="0"/>
              <a:t>Matt 5:27-28</a:t>
            </a:r>
          </a:p>
          <a:p>
            <a:r>
              <a:rPr lang="en-GB" dirty="0" smtClean="0"/>
              <a:t>Imagination is as valid as reality</a:t>
            </a:r>
          </a:p>
          <a:p>
            <a:r>
              <a:rPr lang="en-GB" dirty="0" smtClean="0"/>
              <a:t>Creative part of our soul</a:t>
            </a:r>
          </a:p>
          <a:p>
            <a:r>
              <a:rPr lang="en-GB" dirty="0" smtClean="0"/>
              <a:t>Job 33:14-16</a:t>
            </a:r>
          </a:p>
          <a:p>
            <a:endParaRPr lang="en-GB" dirty="0"/>
          </a:p>
        </p:txBody>
      </p:sp>
    </p:spTree>
    <p:extLst>
      <p:ext uri="{BB962C8B-B14F-4D97-AF65-F5344CB8AC3E}">
        <p14:creationId xmlns:p14="http://schemas.microsoft.com/office/powerpoint/2010/main" val="182660971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Experience word through the interactive experience through imagination</a:t>
            </a:r>
          </a:p>
          <a:p>
            <a:r>
              <a:rPr lang="en-GB" dirty="0" err="1" smtClean="0"/>
              <a:t>Heb</a:t>
            </a:r>
            <a:r>
              <a:rPr lang="en-GB" dirty="0" smtClean="0"/>
              <a:t> 4:12</a:t>
            </a:r>
          </a:p>
          <a:p>
            <a:r>
              <a:rPr lang="en-GB" dirty="0" smtClean="0"/>
              <a:t>Alive and active and </a:t>
            </a:r>
            <a:r>
              <a:rPr lang="en-GB" dirty="0" err="1" smtClean="0"/>
              <a:t>engagable</a:t>
            </a:r>
            <a:endParaRPr lang="en-GB" dirty="0" smtClean="0"/>
          </a:p>
          <a:p>
            <a:r>
              <a:rPr lang="en-GB" dirty="0" smtClean="0"/>
              <a:t>John 6:63 spirit and life</a:t>
            </a:r>
          </a:p>
          <a:p>
            <a:r>
              <a:rPr lang="en-GB" dirty="0" smtClean="0"/>
              <a:t>John 17:17 truth = reality</a:t>
            </a:r>
          </a:p>
          <a:p>
            <a:r>
              <a:rPr lang="en-GB" dirty="0" smtClean="0"/>
              <a:t>Enter into reality in the word</a:t>
            </a:r>
            <a:endParaRPr lang="en-GB" dirty="0"/>
          </a:p>
        </p:txBody>
      </p:sp>
    </p:spTree>
    <p:extLst>
      <p:ext uri="{BB962C8B-B14F-4D97-AF65-F5344CB8AC3E}">
        <p14:creationId xmlns:p14="http://schemas.microsoft.com/office/powerpoint/2010/main" val="39735800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No need to fear deception</a:t>
            </a:r>
          </a:p>
          <a:p>
            <a:r>
              <a:rPr lang="en-GB" dirty="0" smtClean="0"/>
              <a:t>Luke 11:11-13</a:t>
            </a:r>
          </a:p>
          <a:p>
            <a:r>
              <a:rPr lang="en-GB" dirty="0" smtClean="0"/>
              <a:t>When pursuing the word through </a:t>
            </a:r>
            <a:r>
              <a:rPr lang="en-GB" dirty="0"/>
              <a:t>o</a:t>
            </a:r>
            <a:r>
              <a:rPr lang="en-GB" dirty="0" smtClean="0"/>
              <a:t>ur imagination God is able to protect us</a:t>
            </a:r>
            <a:endParaRPr lang="en-GB" dirty="0"/>
          </a:p>
        </p:txBody>
      </p:sp>
    </p:spTree>
    <p:extLst>
      <p:ext uri="{BB962C8B-B14F-4D97-AF65-F5344CB8AC3E}">
        <p14:creationId xmlns:p14="http://schemas.microsoft.com/office/powerpoint/2010/main" val="417189182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Spirit</a:t>
            </a:r>
          </a:p>
          <a:p>
            <a:r>
              <a:rPr lang="en-GB" dirty="0" smtClean="0"/>
              <a:t>Human spirit</a:t>
            </a:r>
          </a:p>
          <a:p>
            <a:r>
              <a:rPr lang="en-GB" dirty="0" smtClean="0"/>
              <a:t>Holy spirit</a:t>
            </a:r>
          </a:p>
          <a:p>
            <a:r>
              <a:rPr lang="en-GB" dirty="0" smtClean="0"/>
              <a:t>Spirit realm</a:t>
            </a:r>
          </a:p>
          <a:p>
            <a:r>
              <a:rPr lang="en-GB" dirty="0" smtClean="0"/>
              <a:t>John 4:24 spirit and truth or reality</a:t>
            </a:r>
          </a:p>
          <a:p>
            <a:r>
              <a:rPr lang="en-GB" dirty="0" smtClean="0"/>
              <a:t>John 16:13 guide into reality</a:t>
            </a:r>
          </a:p>
          <a:p>
            <a:r>
              <a:rPr lang="en-GB" dirty="0" smtClean="0"/>
              <a:t>1 John 5:6 Spirit is reality</a:t>
            </a:r>
          </a:p>
          <a:p>
            <a:endParaRPr lang="en-GB" dirty="0"/>
          </a:p>
        </p:txBody>
      </p:sp>
    </p:spTree>
    <p:extLst>
      <p:ext uri="{BB962C8B-B14F-4D97-AF65-F5344CB8AC3E}">
        <p14:creationId xmlns:p14="http://schemas.microsoft.com/office/powerpoint/2010/main" val="97299314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endParaRPr lang="en-GB" dirty="0"/>
          </a:p>
        </p:txBody>
      </p:sp>
    </p:spTree>
    <p:extLst>
      <p:ext uri="{BB962C8B-B14F-4D97-AF65-F5344CB8AC3E}">
        <p14:creationId xmlns:p14="http://schemas.microsoft.com/office/powerpoint/2010/main" val="4164828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fontScale="92500"/>
          </a:bodyPr>
          <a:lstStyle/>
          <a:p>
            <a:pPr>
              <a:lnSpc>
                <a:spcPct val="110000"/>
              </a:lnSpc>
              <a:spcBef>
                <a:spcPts val="0"/>
              </a:spcBef>
            </a:pPr>
            <a:r>
              <a:rPr lang="en-GB" dirty="0" smtClean="0"/>
              <a:t>1 Cor 2:9 “Things </a:t>
            </a:r>
            <a:r>
              <a:rPr lang="en-GB" dirty="0"/>
              <a:t>which eye has not seen and ear has not </a:t>
            </a:r>
            <a:r>
              <a:rPr lang="en-GB" dirty="0" smtClean="0"/>
              <a:t>heard, And </a:t>
            </a:r>
            <a:r>
              <a:rPr lang="en-GB" dirty="0"/>
              <a:t>which have not entered the heart of </a:t>
            </a:r>
            <a:r>
              <a:rPr lang="en-GB" dirty="0" smtClean="0"/>
              <a:t>man, All </a:t>
            </a:r>
            <a:r>
              <a:rPr lang="en-GB" dirty="0"/>
              <a:t>that God has prepared for those who love Him</a:t>
            </a:r>
            <a:r>
              <a:rPr lang="en-GB" dirty="0" smtClean="0"/>
              <a:t>.” 10 </a:t>
            </a:r>
            <a:r>
              <a:rPr lang="en-GB" dirty="0"/>
              <a:t>For to us </a:t>
            </a:r>
            <a:r>
              <a:rPr lang="en-GB" dirty="0">
                <a:solidFill>
                  <a:srgbClr val="FFFF00"/>
                </a:solidFill>
              </a:rPr>
              <a:t>God revealed them through the Spirit</a:t>
            </a:r>
            <a:r>
              <a:rPr lang="en-GB" dirty="0"/>
              <a:t>; 12 Now we have received, not the spirit of the world, but the </a:t>
            </a:r>
            <a:r>
              <a:rPr lang="en-GB" dirty="0">
                <a:solidFill>
                  <a:srgbClr val="FFFF00"/>
                </a:solidFill>
              </a:rPr>
              <a:t>Spirit who is from God</a:t>
            </a:r>
            <a:r>
              <a:rPr lang="en-GB" dirty="0"/>
              <a:t>, so that we may </a:t>
            </a:r>
            <a:r>
              <a:rPr lang="en-GB" dirty="0">
                <a:solidFill>
                  <a:srgbClr val="FFFF00"/>
                </a:solidFill>
              </a:rPr>
              <a:t>know</a:t>
            </a:r>
            <a:r>
              <a:rPr lang="en-GB" dirty="0"/>
              <a:t> the things freely given to us by God</a:t>
            </a:r>
            <a:endParaRPr lang="en-GB" dirty="0" smtClean="0"/>
          </a:p>
        </p:txBody>
      </p:sp>
    </p:spTree>
    <p:extLst>
      <p:ext uri="{BB962C8B-B14F-4D97-AF65-F5344CB8AC3E}">
        <p14:creationId xmlns:p14="http://schemas.microsoft.com/office/powerpoint/2010/main" val="180900138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r>
              <a:rPr lang="en-GB" dirty="0" smtClean="0"/>
              <a:t>David’s tent – 3 seers</a:t>
            </a:r>
          </a:p>
          <a:p>
            <a:r>
              <a:rPr lang="en-GB" dirty="0" smtClean="0"/>
              <a:t>Amos 9:11</a:t>
            </a:r>
          </a:p>
          <a:p>
            <a:r>
              <a:rPr lang="en-GB" dirty="0" smtClean="0"/>
              <a:t>Acts15:15-18</a:t>
            </a:r>
          </a:p>
          <a:p>
            <a:endParaRPr lang="en-GB" dirty="0" smtClean="0"/>
          </a:p>
          <a:p>
            <a:endParaRPr lang="en-GB" dirty="0" smtClean="0"/>
          </a:p>
          <a:p>
            <a:endParaRPr lang="en-GB" dirty="0"/>
          </a:p>
        </p:txBody>
      </p:sp>
    </p:spTree>
    <p:extLst>
      <p:ext uri="{BB962C8B-B14F-4D97-AF65-F5344CB8AC3E}">
        <p14:creationId xmlns:p14="http://schemas.microsoft.com/office/powerpoint/2010/main" val="14662299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endParaRPr lang="en-GB" dirty="0"/>
          </a:p>
        </p:txBody>
      </p:sp>
    </p:spTree>
    <p:extLst>
      <p:ext uri="{BB962C8B-B14F-4D97-AF65-F5344CB8AC3E}">
        <p14:creationId xmlns:p14="http://schemas.microsoft.com/office/powerpoint/2010/main" val="284440573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Vision Destiny 2014</a:t>
            </a:r>
          </a:p>
        </p:txBody>
      </p:sp>
      <p:sp>
        <p:nvSpPr>
          <p:cNvPr id="3" name="Content Placeholder 2"/>
          <p:cNvSpPr>
            <a:spLocks noGrp="1"/>
          </p:cNvSpPr>
          <p:nvPr>
            <p:ph idx="1"/>
          </p:nvPr>
        </p:nvSpPr>
        <p:spPr>
          <a:xfrm>
            <a:off x="0" y="1052736"/>
            <a:ext cx="9144000" cy="5805264"/>
          </a:xfrm>
        </p:spPr>
        <p:txBody>
          <a:bodyPr/>
          <a:lstStyle/>
          <a:p>
            <a:endParaRPr lang="en-GB" dirty="0"/>
          </a:p>
        </p:txBody>
      </p:sp>
    </p:spTree>
    <p:extLst>
      <p:ext uri="{BB962C8B-B14F-4D97-AF65-F5344CB8AC3E}">
        <p14:creationId xmlns:p14="http://schemas.microsoft.com/office/powerpoint/2010/main" val="243154452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915950"/>
          </a:xfrm>
        </p:spPr>
      </p:pic>
    </p:spTree>
    <p:extLst>
      <p:ext uri="{BB962C8B-B14F-4D97-AF65-F5344CB8AC3E}">
        <p14:creationId xmlns:p14="http://schemas.microsoft.com/office/powerpoint/2010/main" val="164522817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3"/>
            <a:ext cx="9143999" cy="6741368"/>
          </a:xfrm>
        </p:spPr>
      </p:pic>
    </p:spTree>
    <p:extLst>
      <p:ext uri="{BB962C8B-B14F-4D97-AF65-F5344CB8AC3E}">
        <p14:creationId xmlns:p14="http://schemas.microsoft.com/office/powerpoint/2010/main" val="411828743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0" y="0"/>
            <a:ext cx="92875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86098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mtClean="0"/>
              <a: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32282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5805264"/>
          </a:xfrm>
        </p:spPr>
        <p:txBody>
          <a:bodyPr>
            <a:normAutofit/>
          </a:bodyPr>
          <a:lstStyle/>
          <a:p>
            <a:endParaRPr lang="en-GB" sz="4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47890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1" y="0"/>
            <a:ext cx="9181021" cy="6858000"/>
          </a:xfrm>
        </p:spPr>
      </p:pic>
    </p:spTree>
    <p:extLst>
      <p:ext uri="{BB962C8B-B14F-4D97-AF65-F5344CB8AC3E}">
        <p14:creationId xmlns:p14="http://schemas.microsoft.com/office/powerpoint/2010/main" val="169061085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1" y="0"/>
            <a:ext cx="9114399" cy="6835799"/>
          </a:xfrm>
        </p:spPr>
      </p:pic>
    </p:spTree>
    <p:extLst>
      <p:ext uri="{BB962C8B-B14F-4D97-AF65-F5344CB8AC3E}">
        <p14:creationId xmlns:p14="http://schemas.microsoft.com/office/powerpoint/2010/main" val="1557324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sz="4400" dirty="0"/>
              <a:t>1 Cor 2:14 But a </a:t>
            </a:r>
            <a:r>
              <a:rPr lang="en-GB" sz="4400" dirty="0">
                <a:solidFill>
                  <a:srgbClr val="FFFF00"/>
                </a:solidFill>
              </a:rPr>
              <a:t>natural man </a:t>
            </a:r>
            <a:r>
              <a:rPr lang="en-GB" sz="4400" dirty="0"/>
              <a:t>does not accept the things of the Spirit of God, for they are </a:t>
            </a:r>
            <a:r>
              <a:rPr lang="en-GB" sz="4400" dirty="0">
                <a:solidFill>
                  <a:srgbClr val="FFFF00"/>
                </a:solidFill>
              </a:rPr>
              <a:t>foolishness to him</a:t>
            </a:r>
            <a:r>
              <a:rPr lang="en-GB" sz="4400" dirty="0"/>
              <a:t>; and he </a:t>
            </a:r>
            <a:r>
              <a:rPr lang="en-GB" sz="4400" dirty="0">
                <a:solidFill>
                  <a:srgbClr val="FFFF00"/>
                </a:solidFill>
              </a:rPr>
              <a:t>cannot understand</a:t>
            </a:r>
            <a:r>
              <a:rPr lang="en-GB" sz="4400" dirty="0"/>
              <a:t> them, because they are spiritually appraised. </a:t>
            </a:r>
            <a:endParaRPr lang="en-GB" sz="4400" dirty="0" smtClean="0"/>
          </a:p>
          <a:p>
            <a:r>
              <a:rPr lang="en-GB" sz="4400" dirty="0" smtClean="0"/>
              <a:t>We need a living spirit to engage spiritual things legitimately</a:t>
            </a:r>
          </a:p>
        </p:txBody>
      </p:sp>
    </p:spTree>
    <p:extLst>
      <p:ext uri="{BB962C8B-B14F-4D97-AF65-F5344CB8AC3E}">
        <p14:creationId xmlns:p14="http://schemas.microsoft.com/office/powerpoint/2010/main" val="177121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912768"/>
          </a:xfrm>
          <a:prstGeom prst="rect">
            <a:avLst/>
          </a:prstGeom>
        </p:spPr>
      </p:pic>
    </p:spTree>
    <p:extLst>
      <p:ext uri="{BB962C8B-B14F-4D97-AF65-F5344CB8AC3E}">
        <p14:creationId xmlns:p14="http://schemas.microsoft.com/office/powerpoint/2010/main" val="336622784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500" b="9409"/>
          <a:stretch/>
        </p:blipFill>
        <p:spPr bwMode="auto">
          <a:xfrm>
            <a:off x="-15003" y="0"/>
            <a:ext cx="9326907"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03198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8162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New season joy</a:t>
            </a:r>
          </a:p>
          <a:p>
            <a:r>
              <a:rPr lang="en-GB" dirty="0"/>
              <a:t>Isa 61:3 To grant those who mourn in </a:t>
            </a:r>
            <a:r>
              <a:rPr lang="en-GB" dirty="0" smtClean="0"/>
              <a:t>Zion, Giving </a:t>
            </a:r>
            <a:r>
              <a:rPr lang="en-GB" dirty="0"/>
              <a:t>them a garland instead of </a:t>
            </a:r>
            <a:r>
              <a:rPr lang="en-GB" dirty="0" smtClean="0"/>
              <a:t>ashes, The </a:t>
            </a:r>
            <a:r>
              <a:rPr lang="en-GB" dirty="0">
                <a:solidFill>
                  <a:srgbClr val="FFFF00"/>
                </a:solidFill>
              </a:rPr>
              <a:t>oil of gladness </a:t>
            </a:r>
            <a:r>
              <a:rPr lang="en-GB" dirty="0"/>
              <a:t>instead of </a:t>
            </a:r>
            <a:r>
              <a:rPr lang="en-GB" dirty="0" smtClean="0"/>
              <a:t>mourning, The </a:t>
            </a:r>
            <a:r>
              <a:rPr lang="en-GB" dirty="0"/>
              <a:t>mantle of praise instead of a spirit of </a:t>
            </a:r>
            <a:r>
              <a:rPr lang="en-GB" dirty="0" smtClean="0"/>
              <a:t>fainting. So </a:t>
            </a:r>
            <a:r>
              <a:rPr lang="en-GB" dirty="0"/>
              <a:t>they will be called oaks of </a:t>
            </a:r>
            <a:r>
              <a:rPr lang="en-GB" dirty="0" smtClean="0"/>
              <a:t>righteousness, The </a:t>
            </a:r>
            <a:r>
              <a:rPr lang="en-GB" dirty="0"/>
              <a:t>planting of the Lord, that He may be glorified.</a:t>
            </a:r>
          </a:p>
          <a:p>
            <a:endParaRPr lang="en-GB" dirty="0" smtClean="0"/>
          </a:p>
          <a:p>
            <a:endParaRPr lang="en-GB" dirty="0" smtClean="0"/>
          </a:p>
        </p:txBody>
      </p:sp>
    </p:spTree>
    <p:extLst>
      <p:ext uri="{BB962C8B-B14F-4D97-AF65-F5344CB8AC3E}">
        <p14:creationId xmlns:p14="http://schemas.microsoft.com/office/powerpoint/2010/main" val="146377206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a:bodyPr>
          <a:lstStyle/>
          <a:p>
            <a:r>
              <a:rPr lang="en-GB" dirty="0"/>
              <a:t>Psalms 46:4 There is a river whose streams </a:t>
            </a:r>
            <a:r>
              <a:rPr lang="en-GB" dirty="0">
                <a:solidFill>
                  <a:srgbClr val="FFFF00"/>
                </a:solidFill>
              </a:rPr>
              <a:t>make glad </a:t>
            </a:r>
            <a:r>
              <a:rPr lang="en-GB" dirty="0"/>
              <a:t>the city of God, The holy dwelling places of the Most High</a:t>
            </a:r>
            <a:r>
              <a:rPr lang="en-GB" dirty="0" smtClean="0"/>
              <a:t>.</a:t>
            </a:r>
          </a:p>
          <a:p>
            <a:r>
              <a:rPr lang="en-GB" dirty="0" smtClean="0"/>
              <a:t>Psa </a:t>
            </a:r>
            <a:r>
              <a:rPr lang="en-GB" dirty="0"/>
              <a:t>45:6 Your throne, O God, is forever and </a:t>
            </a:r>
            <a:r>
              <a:rPr lang="en-GB" dirty="0" smtClean="0"/>
              <a:t>ever; A sceptre </a:t>
            </a:r>
            <a:r>
              <a:rPr lang="en-GB" dirty="0"/>
              <a:t>of uprightness is the </a:t>
            </a:r>
            <a:r>
              <a:rPr lang="en-GB" dirty="0" smtClean="0"/>
              <a:t>sceptre </a:t>
            </a:r>
            <a:r>
              <a:rPr lang="en-GB" dirty="0"/>
              <a:t>of Your </a:t>
            </a:r>
            <a:r>
              <a:rPr lang="en-GB" dirty="0" smtClean="0"/>
              <a:t>kingdom. 7 </a:t>
            </a:r>
            <a:r>
              <a:rPr lang="en-GB" dirty="0"/>
              <a:t>You have loved righteousness and hated </a:t>
            </a:r>
            <a:r>
              <a:rPr lang="en-GB" dirty="0" smtClean="0"/>
              <a:t>wickedness;  Therefore </a:t>
            </a:r>
            <a:r>
              <a:rPr lang="en-GB" dirty="0"/>
              <a:t>God, Your God, has anointed </a:t>
            </a:r>
            <a:r>
              <a:rPr lang="en-GB" dirty="0" smtClean="0"/>
              <a:t>You With </a:t>
            </a:r>
            <a:r>
              <a:rPr lang="en-GB" dirty="0"/>
              <a:t>the </a:t>
            </a:r>
            <a:r>
              <a:rPr lang="en-GB" dirty="0">
                <a:solidFill>
                  <a:srgbClr val="FFFF00"/>
                </a:solidFill>
              </a:rPr>
              <a:t>oil of joy </a:t>
            </a:r>
            <a:r>
              <a:rPr lang="en-GB" dirty="0"/>
              <a:t>above Your fellows.</a:t>
            </a:r>
            <a:endParaRPr lang="en-GB" dirty="0" smtClean="0"/>
          </a:p>
        </p:txBody>
      </p:sp>
    </p:spTree>
    <p:extLst>
      <p:ext uri="{BB962C8B-B14F-4D97-AF65-F5344CB8AC3E}">
        <p14:creationId xmlns:p14="http://schemas.microsoft.com/office/powerpoint/2010/main" val="5575635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lstStyle/>
          <a:p>
            <a:r>
              <a:rPr lang="en-GB" sz="4400" dirty="0"/>
              <a:t>Gen 2:10 Now a river flowed out of Eden to water the garden; and from there it divided and became four rivers.</a:t>
            </a:r>
          </a:p>
          <a:p>
            <a:r>
              <a:rPr lang="en-GB" sz="4400" dirty="0" smtClean="0"/>
              <a:t>Rev </a:t>
            </a:r>
            <a:r>
              <a:rPr lang="en-GB" sz="4400" dirty="0"/>
              <a:t>22:1 Then he showed me a river of the water of life, clear as crystal, coming from the throne of God and of the Lamb, </a:t>
            </a:r>
            <a:endParaRPr lang="en-GB" sz="4400" dirty="0" smtClean="0"/>
          </a:p>
          <a:p>
            <a:endParaRPr lang="en-GB" dirty="0"/>
          </a:p>
        </p:txBody>
      </p:sp>
    </p:spTree>
    <p:extLst>
      <p:ext uri="{BB962C8B-B14F-4D97-AF65-F5344CB8AC3E}">
        <p14:creationId xmlns:p14="http://schemas.microsoft.com/office/powerpoint/2010/main" val="34724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37049" cy="6858000"/>
          </a:xfrm>
          <a:effectLst/>
        </p:spPr>
      </p:pic>
    </p:spTree>
    <p:extLst>
      <p:ext uri="{BB962C8B-B14F-4D97-AF65-F5344CB8AC3E}">
        <p14:creationId xmlns:p14="http://schemas.microsoft.com/office/powerpoint/2010/main" val="405645915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166"/>
          <a:stretch/>
        </p:blipFill>
        <p:spPr>
          <a:xfrm>
            <a:off x="0" y="-99391"/>
            <a:ext cx="9144000" cy="6957392"/>
          </a:xfrm>
          <a:prstGeom prst="rect">
            <a:avLst/>
          </a:prstGeom>
        </p:spPr>
      </p:pic>
    </p:spTree>
    <p:extLst>
      <p:ext uri="{BB962C8B-B14F-4D97-AF65-F5344CB8AC3E}">
        <p14:creationId xmlns:p14="http://schemas.microsoft.com/office/powerpoint/2010/main" val="180568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a:t>Heb</a:t>
            </a:r>
            <a:r>
              <a:rPr lang="en-GB" dirty="0"/>
              <a:t> 4:12 For the word of God is living and active</a:t>
            </a:r>
          </a:p>
          <a:p>
            <a:r>
              <a:rPr lang="en-GB" dirty="0"/>
              <a:t>John 1:1 In the beginning was the Word, and the Word was with God, and the Word was God. </a:t>
            </a:r>
          </a:p>
          <a:p>
            <a:r>
              <a:rPr lang="en-GB" dirty="0" smtClean="0"/>
              <a:t>Word </a:t>
            </a:r>
            <a:r>
              <a:rPr lang="en-GB" dirty="0"/>
              <a:t>of God both logos written and </a:t>
            </a:r>
            <a:r>
              <a:rPr lang="en-GB" dirty="0" smtClean="0"/>
              <a:t>rhema </a:t>
            </a:r>
            <a:r>
              <a:rPr lang="en-GB" dirty="0"/>
              <a:t>spoken is living active powerful and </a:t>
            </a:r>
            <a:r>
              <a:rPr lang="en-GB" dirty="0" smtClean="0"/>
              <a:t>is a </a:t>
            </a:r>
            <a:r>
              <a:rPr lang="en-GB" dirty="0"/>
              <a:t>person Jesus </a:t>
            </a:r>
            <a:endParaRPr lang="en-GB" dirty="0" smtClean="0"/>
          </a:p>
          <a:p>
            <a:r>
              <a:rPr lang="en-GB" dirty="0" smtClean="0"/>
              <a:t>Jesus </a:t>
            </a:r>
            <a:r>
              <a:rPr lang="en-GB" dirty="0"/>
              <a:t>will be your </a:t>
            </a:r>
            <a:r>
              <a:rPr lang="en-GB" dirty="0" smtClean="0"/>
              <a:t>reference, guide, </a:t>
            </a:r>
            <a:r>
              <a:rPr lang="en-GB" dirty="0"/>
              <a:t>doorway and anchor on this journey</a:t>
            </a:r>
            <a:r>
              <a:rPr lang="en-GB" dirty="0" smtClean="0"/>
              <a:t>.</a:t>
            </a:r>
          </a:p>
        </p:txBody>
      </p:sp>
    </p:spTree>
    <p:extLst>
      <p:ext uri="{BB962C8B-B14F-4D97-AF65-F5344CB8AC3E}">
        <p14:creationId xmlns:p14="http://schemas.microsoft.com/office/powerpoint/2010/main" val="297629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800" dirty="0" smtClean="0"/>
              <a:t>Word is living and active and waiting for you to experience it</a:t>
            </a:r>
          </a:p>
          <a:p>
            <a:r>
              <a:rPr lang="en-GB" sz="4800" dirty="0" smtClean="0"/>
              <a:t>Salvation, healing, blessings, promises, </a:t>
            </a:r>
            <a:r>
              <a:rPr lang="en-GB" sz="4800" dirty="0"/>
              <a:t>a</a:t>
            </a:r>
            <a:r>
              <a:rPr lang="en-GB" sz="4800" dirty="0" smtClean="0"/>
              <a:t>ngels, heaven, visions, trances, dreams, the manifest presence of God etc. are available to us through faith</a:t>
            </a:r>
          </a:p>
        </p:txBody>
      </p:sp>
    </p:spTree>
    <p:extLst>
      <p:ext uri="{BB962C8B-B14F-4D97-AF65-F5344CB8AC3E}">
        <p14:creationId xmlns:p14="http://schemas.microsoft.com/office/powerpoint/2010/main" val="35187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94123"/>
          </a:xfrm>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980728"/>
            <a:ext cx="9144000" cy="5877272"/>
          </a:xfrm>
        </p:spPr>
        <p:txBody>
          <a:bodyPr>
            <a:normAutofit lnSpcReduction="10000"/>
          </a:bodyPr>
          <a:lstStyle/>
          <a:p>
            <a:pPr>
              <a:lnSpc>
                <a:spcPct val="110000"/>
              </a:lnSpc>
              <a:spcBef>
                <a:spcPts val="600"/>
              </a:spcBef>
            </a:pPr>
            <a:r>
              <a:rPr lang="en-GB" dirty="0"/>
              <a:t>John 21:25 And there are also many other things which Jesus did, which if they were written in detail, I suppose that even the world itself would not contain the books that would be written.</a:t>
            </a:r>
          </a:p>
          <a:p>
            <a:pPr>
              <a:lnSpc>
                <a:spcPct val="110000"/>
              </a:lnSpc>
              <a:spcBef>
                <a:spcPts val="600"/>
              </a:spcBef>
            </a:pPr>
            <a:r>
              <a:rPr lang="en-GB" dirty="0" smtClean="0"/>
              <a:t>Word of God is our foundation and starting point, guide, doorway and anchor</a:t>
            </a:r>
          </a:p>
          <a:p>
            <a:pPr>
              <a:lnSpc>
                <a:spcPct val="110000"/>
              </a:lnSpc>
              <a:spcBef>
                <a:spcPts val="600"/>
              </a:spcBef>
            </a:pPr>
            <a:r>
              <a:rPr lang="en-GB" dirty="0" smtClean="0"/>
              <a:t>Not everything about God and the heavenly realms is in the written word</a:t>
            </a:r>
          </a:p>
        </p:txBody>
      </p:sp>
    </p:spTree>
    <p:extLst>
      <p:ext uri="{BB962C8B-B14F-4D97-AF65-F5344CB8AC3E}">
        <p14:creationId xmlns:p14="http://schemas.microsoft.com/office/powerpoint/2010/main" val="9515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980728"/>
            <a:ext cx="9144000" cy="5877272"/>
          </a:xfrm>
        </p:spPr>
        <p:txBody>
          <a:bodyPr>
            <a:noAutofit/>
          </a:bodyPr>
          <a:lstStyle/>
          <a:p>
            <a:pPr>
              <a:spcBef>
                <a:spcPts val="600"/>
              </a:spcBef>
            </a:pPr>
            <a:r>
              <a:rPr lang="en-GB" sz="3600" dirty="0" smtClean="0"/>
              <a:t>2 </a:t>
            </a:r>
            <a:r>
              <a:rPr lang="en-GB" sz="3600" dirty="0"/>
              <a:t>Cor 4:18 So we </a:t>
            </a:r>
            <a:r>
              <a:rPr lang="en-GB" sz="3600" dirty="0">
                <a:solidFill>
                  <a:srgbClr val="FFFF00"/>
                </a:solidFill>
              </a:rPr>
              <a:t>fix our eyes </a:t>
            </a:r>
            <a:r>
              <a:rPr lang="en-GB" sz="3600" dirty="0"/>
              <a:t>not on what is seen, but </a:t>
            </a:r>
            <a:r>
              <a:rPr lang="en-GB" sz="3600" dirty="0">
                <a:solidFill>
                  <a:srgbClr val="FFFF00"/>
                </a:solidFill>
              </a:rPr>
              <a:t>on what is unseen</a:t>
            </a:r>
            <a:r>
              <a:rPr lang="en-GB" sz="3600" dirty="0"/>
              <a:t>, since what is seen is temporary, but what is unseen is eternal</a:t>
            </a:r>
            <a:r>
              <a:rPr lang="en-GB" sz="3600" dirty="0" smtClean="0"/>
              <a:t>.</a:t>
            </a:r>
          </a:p>
          <a:p>
            <a:pPr>
              <a:spcBef>
                <a:spcPts val="600"/>
              </a:spcBef>
            </a:pPr>
            <a:r>
              <a:rPr lang="en-GB" sz="3600" dirty="0"/>
              <a:t>P</a:t>
            </a:r>
            <a:r>
              <a:rPr lang="en-GB" sz="3600" dirty="0" smtClean="0"/>
              <a:t>rophetic gifts &amp; Seer gift of distinguishing or discerning spirits</a:t>
            </a:r>
          </a:p>
          <a:p>
            <a:pPr>
              <a:spcBef>
                <a:spcPts val="600"/>
              </a:spcBef>
            </a:pPr>
            <a:r>
              <a:rPr lang="en-GB" sz="3600" dirty="0" smtClean="0"/>
              <a:t>This can be imparted as a seed but needs to be cultivated in our lives</a:t>
            </a:r>
          </a:p>
          <a:p>
            <a:pPr>
              <a:spcBef>
                <a:spcPts val="600"/>
              </a:spcBef>
            </a:pPr>
            <a:r>
              <a:rPr lang="en-GB" sz="3600" dirty="0" smtClean="0"/>
              <a:t>We need to engage angelic beings who are sent to guard and guide us</a:t>
            </a:r>
          </a:p>
        </p:txBody>
      </p:sp>
    </p:spTree>
    <p:extLst>
      <p:ext uri="{BB962C8B-B14F-4D97-AF65-F5344CB8AC3E}">
        <p14:creationId xmlns:p14="http://schemas.microsoft.com/office/powerpoint/2010/main" val="39644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600" dirty="0" smtClean="0"/>
              <a:t>Use faith as a doorway to experience</a:t>
            </a:r>
          </a:p>
          <a:p>
            <a:pPr>
              <a:spcBef>
                <a:spcPts val="600"/>
              </a:spcBef>
            </a:pPr>
            <a:r>
              <a:rPr lang="en-GB" sz="4600" dirty="0" err="1" smtClean="0"/>
              <a:t>Heb</a:t>
            </a:r>
            <a:r>
              <a:rPr lang="en-GB" sz="4600" dirty="0" smtClean="0"/>
              <a:t> 4:2 </a:t>
            </a:r>
            <a:r>
              <a:rPr lang="en-GB" sz="4600" dirty="0"/>
              <a:t>For indeed we have had good news preached to us, just as they also; but the word they heard did not profit them, because it was not </a:t>
            </a:r>
            <a:r>
              <a:rPr lang="en-GB" sz="4600" dirty="0">
                <a:solidFill>
                  <a:srgbClr val="FFFF00"/>
                </a:solidFill>
              </a:rPr>
              <a:t>united by faith </a:t>
            </a:r>
            <a:r>
              <a:rPr lang="en-GB" sz="4600" dirty="0"/>
              <a:t>in those who heard. </a:t>
            </a:r>
          </a:p>
        </p:txBody>
      </p:sp>
    </p:spTree>
    <p:extLst>
      <p:ext uri="{BB962C8B-B14F-4D97-AF65-F5344CB8AC3E}">
        <p14:creationId xmlns:p14="http://schemas.microsoft.com/office/powerpoint/2010/main" val="379923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400" dirty="0" err="1" smtClean="0"/>
              <a:t>Heb</a:t>
            </a:r>
            <a:r>
              <a:rPr lang="en-GB" sz="4400" dirty="0" smtClean="0"/>
              <a:t> </a:t>
            </a:r>
            <a:r>
              <a:rPr lang="en-GB" sz="4400" dirty="0"/>
              <a:t>4:2 We received the same promises as those people in the wilderness, but the promises didn’t do them a bit of good because they didn’t </a:t>
            </a:r>
            <a:r>
              <a:rPr lang="en-GB" sz="4400" dirty="0">
                <a:solidFill>
                  <a:srgbClr val="FFFF00"/>
                </a:solidFill>
              </a:rPr>
              <a:t>receive the promises with faith.</a:t>
            </a:r>
            <a:r>
              <a:rPr lang="en-GB" sz="4400" dirty="0"/>
              <a:t> If we believe, though, we’ll experience that state of resting. But not if we don’t have faith. </a:t>
            </a:r>
          </a:p>
        </p:txBody>
      </p:sp>
    </p:spTree>
    <p:extLst>
      <p:ext uri="{BB962C8B-B14F-4D97-AF65-F5344CB8AC3E}">
        <p14:creationId xmlns:p14="http://schemas.microsoft.com/office/powerpoint/2010/main" val="36576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Luke 17:5 The apostles said to the Lord, “Increase our faith!”</a:t>
            </a:r>
          </a:p>
          <a:p>
            <a:r>
              <a:rPr lang="en-GB" dirty="0" smtClean="0"/>
              <a:t>How can we increase our faith?</a:t>
            </a:r>
          </a:p>
          <a:p>
            <a:r>
              <a:rPr lang="en-GB" dirty="0" smtClean="0"/>
              <a:t>James </a:t>
            </a:r>
            <a:r>
              <a:rPr lang="en-GB" dirty="0"/>
              <a:t>4:8 Draw near to God and He will draw near to you</a:t>
            </a:r>
            <a:endParaRPr lang="en-GB" dirty="0" smtClean="0"/>
          </a:p>
          <a:p>
            <a:r>
              <a:rPr lang="en-GB" dirty="0" smtClean="0"/>
              <a:t>Praying in the spirit – gift of tongues</a:t>
            </a:r>
          </a:p>
          <a:p>
            <a:r>
              <a:rPr lang="en-GB" dirty="0" smtClean="0"/>
              <a:t>Jude </a:t>
            </a:r>
            <a:r>
              <a:rPr lang="en-GB" dirty="0"/>
              <a:t>1:20 But you, beloved, </a:t>
            </a:r>
            <a:r>
              <a:rPr lang="en-GB" dirty="0">
                <a:solidFill>
                  <a:srgbClr val="FFFF00"/>
                </a:solidFill>
              </a:rPr>
              <a:t>building yourselves up on your most holy faith</a:t>
            </a:r>
            <a:r>
              <a:rPr lang="en-GB" dirty="0"/>
              <a:t>, praying in the Holy Spirit</a:t>
            </a:r>
          </a:p>
        </p:txBody>
      </p:sp>
    </p:spTree>
    <p:extLst>
      <p:ext uri="{BB962C8B-B14F-4D97-AF65-F5344CB8AC3E}">
        <p14:creationId xmlns:p14="http://schemas.microsoft.com/office/powerpoint/2010/main" val="10297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fontScale="92500"/>
          </a:bodyPr>
          <a:lstStyle/>
          <a:p>
            <a:r>
              <a:rPr lang="en-GB" dirty="0"/>
              <a:t>Rom 10:17 So </a:t>
            </a:r>
            <a:r>
              <a:rPr lang="en-GB" dirty="0">
                <a:solidFill>
                  <a:srgbClr val="FFFF00"/>
                </a:solidFill>
              </a:rPr>
              <a:t>faith comes from hearing</a:t>
            </a:r>
            <a:r>
              <a:rPr lang="en-GB" dirty="0"/>
              <a:t>, and hearing by the word of Christ.</a:t>
            </a:r>
          </a:p>
          <a:p>
            <a:r>
              <a:rPr lang="en-GB" dirty="0" smtClean="0"/>
              <a:t>Hearing the prophetic and living word</a:t>
            </a:r>
          </a:p>
          <a:p>
            <a:r>
              <a:rPr lang="en-GB" dirty="0" err="1" smtClean="0"/>
              <a:t>Eph</a:t>
            </a:r>
            <a:r>
              <a:rPr lang="en-GB" dirty="0" smtClean="0"/>
              <a:t> </a:t>
            </a:r>
            <a:r>
              <a:rPr lang="en-GB" dirty="0"/>
              <a:t>6:17 And </a:t>
            </a:r>
            <a:r>
              <a:rPr lang="en-GB" dirty="0" smtClean="0"/>
              <a:t>take the </a:t>
            </a:r>
            <a:r>
              <a:rPr lang="en-GB" dirty="0"/>
              <a:t>sword of the Spirit, which is the word of God.</a:t>
            </a:r>
            <a:endParaRPr lang="en-GB" dirty="0" smtClean="0"/>
          </a:p>
          <a:p>
            <a:r>
              <a:rPr lang="en-GB" dirty="0"/>
              <a:t>Rom 1:12 that is, that I may be </a:t>
            </a:r>
            <a:r>
              <a:rPr lang="en-GB" dirty="0">
                <a:solidFill>
                  <a:srgbClr val="FFFF00"/>
                </a:solidFill>
              </a:rPr>
              <a:t>encouraged</a:t>
            </a:r>
            <a:r>
              <a:rPr lang="en-GB" dirty="0"/>
              <a:t> together with you while among you, each of us by the </a:t>
            </a:r>
            <a:r>
              <a:rPr lang="en-GB" dirty="0">
                <a:solidFill>
                  <a:srgbClr val="FFFF00"/>
                </a:solidFill>
              </a:rPr>
              <a:t>other’s faith</a:t>
            </a:r>
            <a:r>
              <a:rPr lang="en-GB" dirty="0"/>
              <a:t>, both yours and mine.</a:t>
            </a:r>
          </a:p>
          <a:p>
            <a:r>
              <a:rPr lang="en-GB" dirty="0" smtClean="0"/>
              <a:t>Fellowship with faith filled people</a:t>
            </a:r>
          </a:p>
        </p:txBody>
      </p:sp>
    </p:spTree>
    <p:extLst>
      <p:ext uri="{BB962C8B-B14F-4D97-AF65-F5344CB8AC3E}">
        <p14:creationId xmlns:p14="http://schemas.microsoft.com/office/powerpoint/2010/main" val="16608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lstStyle/>
          <a:p>
            <a:r>
              <a:rPr lang="en-GB" sz="4800" dirty="0" smtClean="0"/>
              <a:t>We have not been this way before therefore we need to have confidence that God will lead and direct us</a:t>
            </a:r>
          </a:p>
          <a:p>
            <a:r>
              <a:rPr lang="en-GB" sz="4800" dirty="0" smtClean="0"/>
              <a:t>Faith = confidence</a:t>
            </a:r>
          </a:p>
          <a:p>
            <a:r>
              <a:rPr lang="en-GB" sz="4800" dirty="0" err="1" smtClean="0"/>
              <a:t>Comfidere</a:t>
            </a:r>
            <a:r>
              <a:rPr lang="en-GB" sz="4800" dirty="0" smtClean="0"/>
              <a:t> means with faith</a:t>
            </a:r>
          </a:p>
          <a:p>
            <a:r>
              <a:rPr lang="en-GB" sz="4800" dirty="0" smtClean="0"/>
              <a:t>Who is our confidence in?</a:t>
            </a:r>
          </a:p>
          <a:p>
            <a:endParaRPr lang="en-GB" dirty="0"/>
          </a:p>
        </p:txBody>
      </p:sp>
    </p:spTree>
    <p:extLst>
      <p:ext uri="{BB962C8B-B14F-4D97-AF65-F5344CB8AC3E}">
        <p14:creationId xmlns:p14="http://schemas.microsoft.com/office/powerpoint/2010/main" val="27327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lstStyle/>
          <a:p>
            <a:r>
              <a:rPr lang="en-GB" dirty="0"/>
              <a:t>Luke </a:t>
            </a:r>
            <a:r>
              <a:rPr lang="en-GB" dirty="0" smtClean="0"/>
              <a:t>11:11 </a:t>
            </a:r>
            <a:r>
              <a:rPr lang="en-GB" dirty="0"/>
              <a:t>Now suppose one of you fathers is asked by his son for a fish; he will not give him a snake instead of a fish, will he? 12 Or if he is asked for an egg, he will not give him a scorpion, will he? 13 If you then, being evil, know how to give good gifts to your children, how much more will your heavenly Father give the Holy Spirit to those who ask Him?”</a:t>
            </a:r>
          </a:p>
        </p:txBody>
      </p:sp>
    </p:spTree>
    <p:extLst>
      <p:ext uri="{BB962C8B-B14F-4D97-AF65-F5344CB8AC3E}">
        <p14:creationId xmlns:p14="http://schemas.microsoft.com/office/powerpoint/2010/main" val="1798407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600" dirty="0"/>
              <a:t>Enemies of faith </a:t>
            </a:r>
            <a:r>
              <a:rPr lang="en-GB" sz="4600" dirty="0" smtClean="0"/>
              <a:t>on our journey </a:t>
            </a:r>
          </a:p>
          <a:p>
            <a:pPr>
              <a:spcBef>
                <a:spcPts val="600"/>
              </a:spcBef>
            </a:pPr>
            <a:r>
              <a:rPr lang="en-GB" sz="4600" dirty="0"/>
              <a:t>F</a:t>
            </a:r>
            <a:r>
              <a:rPr lang="en-GB" sz="4600" dirty="0" smtClean="0"/>
              <a:t>amiliar spirits, Fear, Doubt, Unbelief, Insecurity, Pride, Scepticism, Legalism</a:t>
            </a:r>
          </a:p>
          <a:p>
            <a:pPr>
              <a:spcBef>
                <a:spcPts val="600"/>
              </a:spcBef>
            </a:pPr>
            <a:r>
              <a:rPr lang="en-GB" sz="4600" dirty="0" smtClean="0"/>
              <a:t>Friends </a:t>
            </a:r>
            <a:r>
              <a:rPr lang="en-GB" sz="4600" dirty="0"/>
              <a:t>tutors on </a:t>
            </a:r>
            <a:r>
              <a:rPr lang="en-GB" sz="4600" dirty="0" smtClean="0"/>
              <a:t>our faith </a:t>
            </a:r>
            <a:r>
              <a:rPr lang="en-GB" sz="4600" dirty="0"/>
              <a:t>journey </a:t>
            </a:r>
            <a:r>
              <a:rPr lang="en-GB" sz="4600" dirty="0" smtClean="0"/>
              <a:t>-spirit </a:t>
            </a:r>
            <a:r>
              <a:rPr lang="en-GB" sz="4600" dirty="0"/>
              <a:t>of </a:t>
            </a:r>
            <a:r>
              <a:rPr lang="en-GB" sz="4600" dirty="0" smtClean="0"/>
              <a:t>Lord, knowledge, wisdom, council, understanding, might, </a:t>
            </a:r>
            <a:r>
              <a:rPr lang="en-GB" sz="4600" dirty="0"/>
              <a:t>Fear of God</a:t>
            </a:r>
          </a:p>
        </p:txBody>
      </p:sp>
    </p:spTree>
    <p:extLst>
      <p:ext uri="{BB962C8B-B14F-4D97-AF65-F5344CB8AC3E}">
        <p14:creationId xmlns:p14="http://schemas.microsoft.com/office/powerpoint/2010/main" val="17264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800" dirty="0" smtClean="0"/>
              <a:t>There are 2 pathways you can follow in life</a:t>
            </a:r>
          </a:p>
          <a:p>
            <a:r>
              <a:rPr lang="en-GB" sz="4800" dirty="0" smtClean="0"/>
              <a:t>Tree of the knowledge of good and evil</a:t>
            </a:r>
          </a:p>
          <a:p>
            <a:r>
              <a:rPr lang="en-GB" sz="4800" dirty="0" smtClean="0"/>
              <a:t>Tree of life</a:t>
            </a:r>
          </a:p>
          <a:p>
            <a:r>
              <a:rPr lang="en-GB" sz="4800" dirty="0" smtClean="0"/>
              <a:t>We all start out on the first</a:t>
            </a:r>
          </a:p>
          <a:p>
            <a:r>
              <a:rPr lang="en-GB" sz="4800" dirty="0" smtClean="0"/>
              <a:t>We will you stay there?</a:t>
            </a:r>
          </a:p>
        </p:txBody>
      </p:sp>
    </p:spTree>
    <p:extLst>
      <p:ext uri="{BB962C8B-B14F-4D97-AF65-F5344CB8AC3E}">
        <p14:creationId xmlns:p14="http://schemas.microsoft.com/office/powerpoint/2010/main" val="15682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t>We all have an opportunity to change paths</a:t>
            </a:r>
          </a:p>
          <a:p>
            <a:r>
              <a:rPr lang="en-GB" sz="4400" dirty="0" smtClean="0"/>
              <a:t>The first pathway leads to eternal separation from God - HELL</a:t>
            </a:r>
          </a:p>
          <a:p>
            <a:r>
              <a:rPr lang="en-GB" sz="4400" dirty="0" smtClean="0"/>
              <a:t>The second pathway leads to eternal life with God - relationship</a:t>
            </a:r>
          </a:p>
          <a:p>
            <a:r>
              <a:rPr lang="en-GB" sz="4400" dirty="0" smtClean="0"/>
              <a:t>Which one do you want to be on?</a:t>
            </a:r>
            <a:endParaRPr lang="en-GB" sz="4400" dirty="0"/>
          </a:p>
        </p:txBody>
      </p:sp>
    </p:spTree>
    <p:extLst>
      <p:ext uri="{BB962C8B-B14F-4D97-AF65-F5344CB8AC3E}">
        <p14:creationId xmlns:p14="http://schemas.microsoft.com/office/powerpoint/2010/main" val="9533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To join </a:t>
            </a:r>
            <a:r>
              <a:rPr lang="en-GB" dirty="0"/>
              <a:t>this journey you have to have a living active spirit </a:t>
            </a:r>
            <a:r>
              <a:rPr lang="en-GB" dirty="0" smtClean="0"/>
              <a:t>that is connected </a:t>
            </a:r>
            <a:r>
              <a:rPr lang="en-GB" dirty="0"/>
              <a:t>to the source of </a:t>
            </a:r>
            <a:r>
              <a:rPr lang="en-GB" dirty="0" smtClean="0"/>
              <a:t>life in the spiritual realm</a:t>
            </a:r>
            <a:endParaRPr lang="en-GB" dirty="0"/>
          </a:p>
          <a:p>
            <a:r>
              <a:rPr lang="en-GB" dirty="0" smtClean="0"/>
              <a:t>You have to have a relationship with the guide</a:t>
            </a:r>
          </a:p>
          <a:p>
            <a:r>
              <a:rPr lang="en-GB" dirty="0" smtClean="0"/>
              <a:t>You have to know God through Jesus</a:t>
            </a:r>
          </a:p>
          <a:p>
            <a:r>
              <a:rPr lang="en-GB" dirty="0" smtClean="0"/>
              <a:t>He is the only way to legitimately engage spiritual dimensions</a:t>
            </a:r>
          </a:p>
        </p:txBody>
      </p:sp>
    </p:spTree>
    <p:extLst>
      <p:ext uri="{BB962C8B-B14F-4D97-AF65-F5344CB8AC3E}">
        <p14:creationId xmlns:p14="http://schemas.microsoft.com/office/powerpoint/2010/main" val="312888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5400" dirty="0" smtClean="0"/>
              <a:t>What do we need </a:t>
            </a:r>
            <a:r>
              <a:rPr lang="en-GB" sz="5400" dirty="0"/>
              <a:t>to </a:t>
            </a:r>
            <a:r>
              <a:rPr lang="en-GB" sz="5400" dirty="0" smtClean="0"/>
              <a:t>know for </a:t>
            </a:r>
            <a:r>
              <a:rPr lang="en-GB" sz="5400" dirty="0"/>
              <a:t>the </a:t>
            </a:r>
            <a:r>
              <a:rPr lang="en-GB" sz="5400" dirty="0" smtClean="0"/>
              <a:t>this journey</a:t>
            </a:r>
            <a:r>
              <a:rPr lang="en-GB" sz="5400" dirty="0"/>
              <a:t>?</a:t>
            </a:r>
          </a:p>
          <a:p>
            <a:r>
              <a:rPr lang="en-GB" sz="5400" dirty="0" smtClean="0"/>
              <a:t>Faith</a:t>
            </a:r>
          </a:p>
          <a:p>
            <a:r>
              <a:rPr lang="en-GB" sz="5400" dirty="0" smtClean="0"/>
              <a:t>Basic truths</a:t>
            </a:r>
          </a:p>
          <a:p>
            <a:r>
              <a:rPr lang="en-GB" sz="5400" dirty="0"/>
              <a:t>The language of the </a:t>
            </a:r>
            <a:r>
              <a:rPr lang="en-GB" sz="5400" dirty="0" smtClean="0"/>
              <a:t>Spirit</a:t>
            </a:r>
            <a:endParaRPr lang="en-GB" sz="5400" dirty="0"/>
          </a:p>
          <a:p>
            <a:r>
              <a:rPr lang="en-GB" sz="5400" dirty="0" smtClean="0"/>
              <a:t>Base camp spirit training</a:t>
            </a:r>
          </a:p>
        </p:txBody>
      </p:sp>
    </p:spTree>
    <p:extLst>
      <p:ext uri="{BB962C8B-B14F-4D97-AF65-F5344CB8AC3E}">
        <p14:creationId xmlns:p14="http://schemas.microsoft.com/office/powerpoint/2010/main" val="140378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ZA" dirty="0"/>
          </a:p>
        </p:txBody>
      </p:sp>
      <p:sp>
        <p:nvSpPr>
          <p:cNvPr id="3" name="Content Placeholder 2"/>
          <p:cNvSpPr>
            <a:spLocks noGrp="1"/>
          </p:cNvSpPr>
          <p:nvPr>
            <p:ph idx="1"/>
          </p:nvPr>
        </p:nvSpPr>
        <p:spPr>
          <a:xfrm>
            <a:off x="0" y="1052736"/>
            <a:ext cx="9144000" cy="5805264"/>
          </a:xfrm>
        </p:spPr>
        <p:txBody>
          <a:bodyPr>
            <a:normAutofit lnSpcReduction="10000"/>
          </a:bodyPr>
          <a:lstStyle/>
          <a:p>
            <a:pPr>
              <a:lnSpc>
                <a:spcPct val="110000"/>
              </a:lnSpc>
              <a:spcBef>
                <a:spcPts val="600"/>
              </a:spcBef>
            </a:pPr>
            <a:r>
              <a:rPr lang="en-ZA" dirty="0" smtClean="0"/>
              <a:t>For </a:t>
            </a:r>
            <a:r>
              <a:rPr lang="en-ZA" dirty="0"/>
              <a:t>the </a:t>
            </a:r>
            <a:r>
              <a:rPr lang="en-ZA" dirty="0" smtClean="0"/>
              <a:t>unbeliever the </a:t>
            </a:r>
            <a:r>
              <a:rPr lang="en-ZA" dirty="0"/>
              <a:t>human spirit is in </a:t>
            </a:r>
            <a:r>
              <a:rPr lang="en-ZA" dirty="0" smtClean="0"/>
              <a:t>darkness</a:t>
            </a:r>
          </a:p>
          <a:p>
            <a:pPr>
              <a:lnSpc>
                <a:spcPct val="110000"/>
              </a:lnSpc>
              <a:spcBef>
                <a:spcPts val="600"/>
              </a:spcBef>
            </a:pPr>
            <a:r>
              <a:rPr lang="en-ZA" dirty="0" smtClean="0"/>
              <a:t>Once God </a:t>
            </a:r>
            <a:r>
              <a:rPr lang="en-ZA" dirty="0"/>
              <a:t>has come to dwell </a:t>
            </a:r>
            <a:r>
              <a:rPr lang="en-ZA" dirty="0" smtClean="0"/>
              <a:t>inside our </a:t>
            </a:r>
            <a:r>
              <a:rPr lang="en-ZA" dirty="0"/>
              <a:t>spirit, the Spirit of Man is renewed and made light with the presence of God. </a:t>
            </a:r>
            <a:endParaRPr lang="en-ZA" dirty="0" smtClean="0"/>
          </a:p>
          <a:p>
            <a:pPr>
              <a:lnSpc>
                <a:spcPct val="110000"/>
              </a:lnSpc>
              <a:spcBef>
                <a:spcPts val="600"/>
              </a:spcBef>
            </a:pPr>
            <a:r>
              <a:rPr lang="en-ZA" dirty="0" smtClean="0"/>
              <a:t>The renewing </a:t>
            </a:r>
            <a:r>
              <a:rPr lang="en-ZA" dirty="0"/>
              <a:t>process starts from within and penetrates outwards</a:t>
            </a:r>
            <a:r>
              <a:rPr lang="en-ZA" dirty="0" smtClean="0"/>
              <a:t>.</a:t>
            </a:r>
          </a:p>
          <a:p>
            <a:pPr>
              <a:lnSpc>
                <a:spcPct val="110000"/>
              </a:lnSpc>
              <a:spcBef>
                <a:spcPts val="600"/>
              </a:spcBef>
            </a:pPr>
            <a:r>
              <a:rPr lang="en-ZA" dirty="0" smtClean="0"/>
              <a:t>This begins with being born again of the Spirit</a:t>
            </a:r>
            <a:endParaRPr lang="en-ZA" dirty="0"/>
          </a:p>
        </p:txBody>
      </p:sp>
    </p:spTree>
    <p:extLst>
      <p:ext uri="{BB962C8B-B14F-4D97-AF65-F5344CB8AC3E}">
        <p14:creationId xmlns:p14="http://schemas.microsoft.com/office/powerpoint/2010/main" val="27915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John </a:t>
            </a:r>
            <a:r>
              <a:rPr lang="en-GB" dirty="0"/>
              <a:t>3:3 Jesus answered and said to him, “Truly, truly, I say to you, unless one is born again he cannot see the kingdom of God</a:t>
            </a:r>
            <a:r>
              <a:rPr lang="en-GB" dirty="0" smtClean="0"/>
              <a:t>.”</a:t>
            </a:r>
          </a:p>
          <a:p>
            <a:r>
              <a:rPr lang="en-GB" dirty="0"/>
              <a:t>John </a:t>
            </a:r>
            <a:r>
              <a:rPr lang="en-GB" dirty="0" smtClean="0"/>
              <a:t>3:16 </a:t>
            </a:r>
            <a:r>
              <a:rPr lang="en-GB" dirty="0"/>
              <a:t>“For God so loved the world, that He gave His only begotten Son, that whoever believes in Him shall not perish, but have eternal life. </a:t>
            </a:r>
            <a:endParaRPr lang="en-GB" dirty="0" smtClean="0"/>
          </a:p>
        </p:txBody>
      </p:sp>
    </p:spTree>
    <p:extLst>
      <p:ext uri="{BB962C8B-B14F-4D97-AF65-F5344CB8AC3E}">
        <p14:creationId xmlns:p14="http://schemas.microsoft.com/office/powerpoint/2010/main" val="26061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dirty="0"/>
              <a:t>K</a:t>
            </a:r>
            <a:r>
              <a:rPr lang="en-GB" dirty="0" smtClean="0"/>
              <a:t>now the truth or reality</a:t>
            </a:r>
          </a:p>
          <a:p>
            <a:r>
              <a:rPr lang="en-GB" dirty="0"/>
              <a:t>John 14:6 Jesus </a:t>
            </a:r>
            <a:r>
              <a:rPr lang="en-GB" dirty="0" smtClean="0"/>
              <a:t>said </a:t>
            </a:r>
            <a:r>
              <a:rPr lang="en-GB" dirty="0"/>
              <a:t>to him, “I am the way, and the truth, and the life; no one comes to the Father but through Me.</a:t>
            </a:r>
            <a:endParaRPr lang="en-GB" dirty="0" smtClean="0"/>
          </a:p>
          <a:p>
            <a:r>
              <a:rPr lang="en-GB" dirty="0"/>
              <a:t>Matrix discover the real world or continue to live in deception</a:t>
            </a:r>
          </a:p>
          <a:p>
            <a:r>
              <a:rPr lang="en-GB" dirty="0" smtClean="0"/>
              <a:t>Join the journey come into reality take the red pill so the veil blindness is removed. </a:t>
            </a:r>
          </a:p>
        </p:txBody>
      </p:sp>
    </p:spTree>
    <p:extLst>
      <p:ext uri="{BB962C8B-B14F-4D97-AF65-F5344CB8AC3E}">
        <p14:creationId xmlns:p14="http://schemas.microsoft.com/office/powerpoint/2010/main" val="257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fontScale="92500"/>
          </a:bodyPr>
          <a:lstStyle/>
          <a:p>
            <a:pPr>
              <a:spcBef>
                <a:spcPts val="600"/>
              </a:spcBef>
            </a:pPr>
            <a:r>
              <a:rPr lang="en-GB" sz="4400" dirty="0" smtClean="0"/>
              <a:t>Choice </a:t>
            </a:r>
            <a:r>
              <a:rPr lang="en-GB" sz="4400" dirty="0"/>
              <a:t>between a red pill and a blue </a:t>
            </a:r>
            <a:r>
              <a:rPr lang="en-GB" sz="4400" dirty="0" smtClean="0"/>
              <a:t>pill.</a:t>
            </a:r>
          </a:p>
          <a:p>
            <a:pPr>
              <a:spcBef>
                <a:spcPts val="600"/>
              </a:spcBef>
            </a:pPr>
            <a:r>
              <a:rPr lang="en-GB" sz="4400" dirty="0" smtClean="0"/>
              <a:t>The </a:t>
            </a:r>
            <a:r>
              <a:rPr lang="en-GB" sz="4400" dirty="0"/>
              <a:t>blue pill would allow </a:t>
            </a:r>
            <a:r>
              <a:rPr lang="en-GB" sz="4400" dirty="0" smtClean="0"/>
              <a:t>you </a:t>
            </a:r>
            <a:r>
              <a:rPr lang="en-GB" sz="4400" dirty="0"/>
              <a:t>to remain in the fabricated reality of the Matrix, therefore living the "illusion of </a:t>
            </a:r>
            <a:r>
              <a:rPr lang="en-GB" sz="4400" dirty="0" smtClean="0"/>
              <a:t>ignorance“</a:t>
            </a:r>
          </a:p>
          <a:p>
            <a:pPr>
              <a:spcBef>
                <a:spcPts val="600"/>
              </a:spcBef>
            </a:pPr>
            <a:r>
              <a:rPr lang="en-GB" sz="4400" dirty="0"/>
              <a:t>T</a:t>
            </a:r>
            <a:r>
              <a:rPr lang="en-GB" sz="4400" dirty="0" smtClean="0"/>
              <a:t>he </a:t>
            </a:r>
            <a:r>
              <a:rPr lang="en-GB" sz="4400" dirty="0"/>
              <a:t>red pill would lead </a:t>
            </a:r>
            <a:r>
              <a:rPr lang="en-GB" sz="4400" dirty="0" smtClean="0"/>
              <a:t>you to  </a:t>
            </a:r>
            <a:r>
              <a:rPr lang="en-GB" sz="4400" dirty="0"/>
              <a:t>escape from the Matrix and into the real world, therefore living the "truth of reality</a:t>
            </a:r>
            <a:r>
              <a:rPr lang="en-GB" dirty="0" smtClean="0"/>
              <a:t>"</a:t>
            </a:r>
            <a:endParaRPr lang="en-GB" dirty="0"/>
          </a:p>
        </p:txBody>
      </p:sp>
    </p:spTree>
    <p:extLst>
      <p:ext uri="{BB962C8B-B14F-4D97-AF65-F5344CB8AC3E}">
        <p14:creationId xmlns:p14="http://schemas.microsoft.com/office/powerpoint/2010/main" val="1004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fontScale="85000" lnSpcReduction="10000"/>
          </a:bodyPr>
          <a:lstStyle/>
          <a:p>
            <a:pPr>
              <a:lnSpc>
                <a:spcPct val="120000"/>
              </a:lnSpc>
              <a:spcBef>
                <a:spcPts val="600"/>
              </a:spcBef>
            </a:pPr>
            <a:r>
              <a:rPr lang="en-GB" dirty="0" smtClean="0"/>
              <a:t>This </a:t>
            </a:r>
            <a:r>
              <a:rPr lang="en-GB" dirty="0"/>
              <a:t>is your last chance. After this, there is no turning back. You take the blue pill – the story ends, you wake up in your bed and believe whatever you want to believe. You take the red pill – you stay in Wonderland, and I show you how deep the rabbit hole goes. Remember, all I'm offering is the truth – nothing more.</a:t>
            </a:r>
          </a:p>
          <a:p>
            <a:pPr>
              <a:lnSpc>
                <a:spcPct val="120000"/>
              </a:lnSpc>
              <a:spcBef>
                <a:spcPts val="600"/>
              </a:spcBef>
            </a:pPr>
            <a:r>
              <a:rPr lang="en-GB" dirty="0" smtClean="0"/>
              <a:t>Discover the real world or continue to live in deception the choice is yours</a:t>
            </a:r>
          </a:p>
        </p:txBody>
      </p:sp>
    </p:spTree>
    <p:extLst>
      <p:ext uri="{BB962C8B-B14F-4D97-AF65-F5344CB8AC3E}">
        <p14:creationId xmlns:p14="http://schemas.microsoft.com/office/powerpoint/2010/main" val="40800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92500"/>
          </a:bodyPr>
          <a:lstStyle/>
          <a:p>
            <a:r>
              <a:rPr lang="en-GB" dirty="0"/>
              <a:t>2 Cor 4:3 And even if our gospel is veiled, it is veiled to those who are perishing, 4 in whose case the god of this world has </a:t>
            </a:r>
            <a:r>
              <a:rPr lang="en-GB" dirty="0">
                <a:solidFill>
                  <a:srgbClr val="FFFF00"/>
                </a:solidFill>
              </a:rPr>
              <a:t>blinded the minds of the unbelieving</a:t>
            </a:r>
            <a:r>
              <a:rPr lang="en-GB" dirty="0"/>
              <a:t> so that they might not see the </a:t>
            </a:r>
            <a:r>
              <a:rPr lang="en-GB" dirty="0">
                <a:solidFill>
                  <a:srgbClr val="FFFF00"/>
                </a:solidFill>
              </a:rPr>
              <a:t>light of the gospel </a:t>
            </a:r>
            <a:r>
              <a:rPr lang="en-GB" dirty="0"/>
              <a:t>of the glory of Christ, who is the image of God.</a:t>
            </a:r>
          </a:p>
          <a:p>
            <a:r>
              <a:rPr lang="en-GB" dirty="0" smtClean="0"/>
              <a:t>Do you want the veil of blindness removed</a:t>
            </a:r>
            <a:r>
              <a:rPr lang="en-GB" dirty="0"/>
              <a:t>?</a:t>
            </a:r>
            <a:endParaRPr lang="en-GB" dirty="0" smtClean="0"/>
          </a:p>
          <a:p>
            <a:r>
              <a:rPr lang="en-GB" dirty="0" smtClean="0"/>
              <a:t>Do you want to discover the real world or continue to live in deception?</a:t>
            </a:r>
          </a:p>
        </p:txBody>
      </p:sp>
    </p:spTree>
    <p:extLst>
      <p:ext uri="{BB962C8B-B14F-4D97-AF65-F5344CB8AC3E}">
        <p14:creationId xmlns:p14="http://schemas.microsoft.com/office/powerpoint/2010/main" val="33556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How do I start this journey </a:t>
            </a:r>
            <a:r>
              <a:rPr lang="en-GB" dirty="0"/>
              <a:t>a</a:t>
            </a:r>
            <a:r>
              <a:rPr lang="en-GB" dirty="0" smtClean="0"/>
              <a:t>nd a get a relationship with God?</a:t>
            </a:r>
          </a:p>
          <a:p>
            <a:r>
              <a:rPr lang="en-GB" dirty="0" smtClean="0"/>
              <a:t>Make a decision to follow Him as a disciple</a:t>
            </a:r>
          </a:p>
          <a:p>
            <a:r>
              <a:rPr lang="en-GB" dirty="0" smtClean="0"/>
              <a:t>Surrender your life to Him</a:t>
            </a:r>
          </a:p>
          <a:p>
            <a:r>
              <a:rPr lang="en-GB" dirty="0" smtClean="0"/>
              <a:t>Change direction and paths</a:t>
            </a:r>
          </a:p>
          <a:p>
            <a:r>
              <a:rPr lang="en-GB" dirty="0"/>
              <a:t>Change your </a:t>
            </a:r>
            <a:r>
              <a:rPr lang="en-GB" dirty="0" smtClean="0"/>
              <a:t>destination</a:t>
            </a:r>
          </a:p>
          <a:p>
            <a:r>
              <a:rPr lang="en-GB" dirty="0" smtClean="0"/>
              <a:t>Transfer from the kingdom in darkness to the kingdom of light</a:t>
            </a:r>
          </a:p>
          <a:p>
            <a:r>
              <a:rPr lang="en-GB" dirty="0" smtClean="0"/>
              <a:t>By faith choose to follow Jesus</a:t>
            </a:r>
          </a:p>
          <a:p>
            <a:endParaRPr lang="en-GB" dirty="0"/>
          </a:p>
          <a:p>
            <a:endParaRPr lang="en-GB" dirty="0" smtClean="0"/>
          </a:p>
        </p:txBody>
      </p:sp>
    </p:spTree>
    <p:extLst>
      <p:ext uri="{BB962C8B-B14F-4D97-AF65-F5344CB8AC3E}">
        <p14:creationId xmlns:p14="http://schemas.microsoft.com/office/powerpoint/2010/main" val="13507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800" dirty="0" smtClean="0"/>
              <a:t>Come Follow Me</a:t>
            </a:r>
          </a:p>
          <a:p>
            <a:r>
              <a:rPr lang="en-GB" sz="4800" dirty="0" smtClean="0"/>
              <a:t>He made the implications clear with some unambiguous statements</a:t>
            </a:r>
          </a:p>
          <a:p>
            <a:r>
              <a:rPr lang="en-GB" sz="4800" dirty="0"/>
              <a:t>Count the cost before you set out</a:t>
            </a:r>
          </a:p>
          <a:p>
            <a:r>
              <a:rPr lang="en-GB" sz="4800" dirty="0"/>
              <a:t>Don’t </a:t>
            </a:r>
            <a:r>
              <a:rPr lang="en-GB" sz="4800" dirty="0" smtClean="0"/>
              <a:t>start out and look back</a:t>
            </a:r>
          </a:p>
        </p:txBody>
      </p:sp>
    </p:spTree>
    <p:extLst>
      <p:ext uri="{BB962C8B-B14F-4D97-AF65-F5344CB8AC3E}">
        <p14:creationId xmlns:p14="http://schemas.microsoft.com/office/powerpoint/2010/main" val="26426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800" dirty="0" smtClean="0"/>
              <a:t>Deny yourself</a:t>
            </a:r>
            <a:endParaRPr lang="en-GB" sz="4800" dirty="0"/>
          </a:p>
          <a:p>
            <a:r>
              <a:rPr lang="en-GB" sz="4800" dirty="0" smtClean="0"/>
              <a:t>Leave everything behind</a:t>
            </a:r>
          </a:p>
          <a:p>
            <a:r>
              <a:rPr lang="en-GB" sz="4800" dirty="0" smtClean="0"/>
              <a:t>Give up your rights to everything</a:t>
            </a:r>
          </a:p>
          <a:p>
            <a:r>
              <a:rPr lang="en-GB" sz="4800" dirty="0" smtClean="0"/>
              <a:t>Let your </a:t>
            </a:r>
            <a:r>
              <a:rPr lang="en-GB" sz="4800" dirty="0"/>
              <a:t>love for </a:t>
            </a:r>
            <a:r>
              <a:rPr lang="en-GB" sz="4800" dirty="0" smtClean="0"/>
              <a:t>Me make your love of everything else seem like hate in comparison</a:t>
            </a:r>
            <a:endParaRPr lang="en-GB" sz="4800" dirty="0"/>
          </a:p>
        </p:txBody>
      </p:sp>
    </p:spTree>
    <p:extLst>
      <p:ext uri="{BB962C8B-B14F-4D97-AF65-F5344CB8AC3E}">
        <p14:creationId xmlns:p14="http://schemas.microsoft.com/office/powerpoint/2010/main" val="15474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lstStyle/>
          <a:p>
            <a:r>
              <a:rPr lang="en-GB" dirty="0" smtClean="0"/>
              <a:t>Our Spirit is given life by God’s Spirit the breath of life</a:t>
            </a:r>
          </a:p>
          <a:p>
            <a:r>
              <a:rPr lang="en-GB" dirty="0" smtClean="0"/>
              <a:t>Our spirit receives God’s light and becomes light</a:t>
            </a:r>
          </a:p>
          <a:p>
            <a:r>
              <a:rPr lang="en-GB" dirty="0"/>
              <a:t>Our eyes are </a:t>
            </a:r>
            <a:r>
              <a:rPr lang="en-GB" dirty="0" smtClean="0"/>
              <a:t>opened to the light </a:t>
            </a:r>
            <a:r>
              <a:rPr lang="en-GB" dirty="0"/>
              <a:t>of </a:t>
            </a:r>
            <a:r>
              <a:rPr lang="en-GB" dirty="0" smtClean="0"/>
              <a:t>truth</a:t>
            </a:r>
            <a:endParaRPr lang="en-GB" dirty="0"/>
          </a:p>
          <a:p>
            <a:r>
              <a:rPr lang="en-GB" dirty="0" smtClean="0"/>
              <a:t>Drink living water and receive a fountain</a:t>
            </a:r>
          </a:p>
          <a:p>
            <a:r>
              <a:rPr lang="en-GB" dirty="0" smtClean="0"/>
              <a:t>Our spirit becomes a house for God’s presence</a:t>
            </a:r>
            <a:endParaRPr lang="en-GB" dirty="0"/>
          </a:p>
        </p:txBody>
      </p:sp>
    </p:spTree>
    <p:extLst>
      <p:ext uri="{BB962C8B-B14F-4D97-AF65-F5344CB8AC3E}">
        <p14:creationId xmlns:p14="http://schemas.microsoft.com/office/powerpoint/2010/main" val="27156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400" dirty="0" smtClean="0"/>
              <a:t>Faith</a:t>
            </a:r>
          </a:p>
          <a:p>
            <a:pPr>
              <a:spcBef>
                <a:spcPts val="600"/>
              </a:spcBef>
            </a:pPr>
            <a:r>
              <a:rPr lang="en-GB" sz="4400" dirty="0" err="1"/>
              <a:t>Heb</a:t>
            </a:r>
            <a:r>
              <a:rPr lang="en-GB" sz="4400" dirty="0"/>
              <a:t> 11:1 Now </a:t>
            </a:r>
            <a:r>
              <a:rPr lang="en-GB" sz="4400" dirty="0">
                <a:solidFill>
                  <a:srgbClr val="FFFF00"/>
                </a:solidFill>
              </a:rPr>
              <a:t>faith</a:t>
            </a:r>
            <a:r>
              <a:rPr lang="en-GB" sz="4400" dirty="0"/>
              <a:t> is the </a:t>
            </a:r>
            <a:r>
              <a:rPr lang="en-GB" sz="4400" dirty="0" smtClean="0"/>
              <a:t>assurance, </a:t>
            </a:r>
            <a:r>
              <a:rPr lang="en-GB" sz="4400" dirty="0"/>
              <a:t>substance </a:t>
            </a:r>
            <a:r>
              <a:rPr lang="en-GB" sz="4400" dirty="0" smtClean="0"/>
              <a:t>or evidence of </a:t>
            </a:r>
            <a:r>
              <a:rPr lang="en-GB" sz="4400" dirty="0"/>
              <a:t>things hoped for, the conviction of things not seen</a:t>
            </a:r>
            <a:r>
              <a:rPr lang="en-GB" sz="4400" dirty="0" smtClean="0"/>
              <a:t>.</a:t>
            </a:r>
          </a:p>
          <a:p>
            <a:pPr>
              <a:spcBef>
                <a:spcPts val="600"/>
              </a:spcBef>
            </a:pPr>
            <a:r>
              <a:rPr lang="en-GB" sz="4400" dirty="0" smtClean="0"/>
              <a:t>Expectations </a:t>
            </a:r>
            <a:r>
              <a:rPr lang="en-GB" sz="4400" dirty="0"/>
              <a:t>for this journey </a:t>
            </a:r>
            <a:endParaRPr lang="en-GB" sz="4400" dirty="0" smtClean="0"/>
          </a:p>
          <a:p>
            <a:pPr>
              <a:spcBef>
                <a:spcPts val="600"/>
              </a:spcBef>
            </a:pPr>
            <a:r>
              <a:rPr lang="en-GB" sz="4400" dirty="0" smtClean="0"/>
              <a:t>What </a:t>
            </a:r>
            <a:r>
              <a:rPr lang="en-GB" sz="4400" dirty="0"/>
              <a:t>do you believe?</a:t>
            </a:r>
          </a:p>
          <a:p>
            <a:pPr>
              <a:spcBef>
                <a:spcPts val="600"/>
              </a:spcBef>
            </a:pPr>
            <a:r>
              <a:rPr lang="en-GB" sz="4400" dirty="0"/>
              <a:t>What do you expect</a:t>
            </a:r>
            <a:r>
              <a:rPr lang="en-GB" sz="4400" dirty="0" smtClean="0"/>
              <a:t>?</a:t>
            </a:r>
            <a:endParaRPr lang="en-GB" sz="4400" dirty="0"/>
          </a:p>
        </p:txBody>
      </p:sp>
    </p:spTree>
    <p:extLst>
      <p:ext uri="{BB962C8B-B14F-4D97-AF65-F5344CB8AC3E}">
        <p14:creationId xmlns:p14="http://schemas.microsoft.com/office/powerpoint/2010/main" val="26131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Journey Preparation 3</a:t>
            </a:r>
          </a:p>
        </p:txBody>
      </p:sp>
      <p:sp>
        <p:nvSpPr>
          <p:cNvPr id="3" name="Content Placeholder 2"/>
          <p:cNvSpPr>
            <a:spLocks noGrp="1"/>
          </p:cNvSpPr>
          <p:nvPr>
            <p:ph idx="1"/>
          </p:nvPr>
        </p:nvSpPr>
        <p:spPr/>
        <p:txBody>
          <a:bodyPr>
            <a:normAutofit/>
          </a:bodyPr>
          <a:lstStyle/>
          <a:p>
            <a:r>
              <a:rPr lang="en-GB" sz="4400" dirty="0" smtClean="0"/>
              <a:t>Analogies or illustrations of how you can encounter God in reality as person </a:t>
            </a:r>
          </a:p>
          <a:p>
            <a:r>
              <a:rPr lang="en-GB" sz="4400" dirty="0" smtClean="0"/>
              <a:t>Drinking Living </a:t>
            </a:r>
            <a:r>
              <a:rPr lang="en-GB" sz="4400" dirty="0"/>
              <a:t>water </a:t>
            </a:r>
            <a:endParaRPr lang="en-GB" sz="4400" dirty="0" smtClean="0"/>
          </a:p>
          <a:p>
            <a:r>
              <a:rPr lang="en-GB" sz="4400" dirty="0" smtClean="0"/>
              <a:t>Engaging </a:t>
            </a:r>
            <a:r>
              <a:rPr lang="en-GB" sz="4400" dirty="0"/>
              <a:t>the light. </a:t>
            </a:r>
            <a:endParaRPr lang="en-GB" sz="4400" dirty="0" smtClean="0"/>
          </a:p>
          <a:p>
            <a:r>
              <a:rPr lang="en-GB" sz="4400" dirty="0" smtClean="0"/>
              <a:t>Opening </a:t>
            </a:r>
            <a:r>
              <a:rPr lang="en-GB" sz="4400" dirty="0"/>
              <a:t>the door to your life </a:t>
            </a:r>
            <a:endParaRPr lang="en-GB" sz="4400" dirty="0" smtClean="0"/>
          </a:p>
          <a:p>
            <a:r>
              <a:rPr lang="en-GB" sz="4400" dirty="0" smtClean="0"/>
              <a:t>Returning to the Father</a:t>
            </a:r>
          </a:p>
        </p:txBody>
      </p:sp>
    </p:spTree>
    <p:extLst>
      <p:ext uri="{BB962C8B-B14F-4D97-AF65-F5344CB8AC3E}">
        <p14:creationId xmlns:p14="http://schemas.microsoft.com/office/powerpoint/2010/main" val="8031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pPr>
              <a:lnSpc>
                <a:spcPct val="110000"/>
              </a:lnSpc>
              <a:spcBef>
                <a:spcPts val="0"/>
              </a:spcBef>
            </a:pPr>
            <a:r>
              <a:rPr lang="en-GB" dirty="0"/>
              <a:t>John 4:10 Jesus answered and said to her, “If you knew the gift of God, and who it is who says to you, ‘Give Me a drink,’ you would have asked Him, and </a:t>
            </a:r>
            <a:r>
              <a:rPr lang="en-GB" dirty="0">
                <a:solidFill>
                  <a:srgbClr val="FFFF00"/>
                </a:solidFill>
              </a:rPr>
              <a:t>He would have given you living water.</a:t>
            </a:r>
            <a:r>
              <a:rPr lang="en-GB" dirty="0"/>
              <a:t>” 13 Jesus answered and said to her, “Everyone who drinks of this water will thirst again; 14 but whoever drinks of the water that I will give him shall never thirst; but </a:t>
            </a:r>
            <a:r>
              <a:rPr lang="en-GB" dirty="0">
                <a:solidFill>
                  <a:srgbClr val="FFFF00"/>
                </a:solidFill>
              </a:rPr>
              <a:t>the water that I will give him will become in him a well of water springing up to eternal life</a:t>
            </a:r>
            <a:r>
              <a:rPr lang="en-GB" dirty="0"/>
              <a:t>.”</a:t>
            </a:r>
          </a:p>
          <a:p>
            <a:endParaRPr lang="en-GB" dirty="0" smtClean="0"/>
          </a:p>
        </p:txBody>
      </p:sp>
    </p:spTree>
    <p:extLst>
      <p:ext uri="{BB962C8B-B14F-4D97-AF65-F5344CB8AC3E}">
        <p14:creationId xmlns:p14="http://schemas.microsoft.com/office/powerpoint/2010/main" val="330937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sz="4800" dirty="0"/>
              <a:t>2 Cor 4:6 For God, who said, “Light shall shine out of darkness,” is the One who has </a:t>
            </a:r>
            <a:r>
              <a:rPr lang="en-GB" sz="4800" dirty="0">
                <a:solidFill>
                  <a:srgbClr val="FFFF00"/>
                </a:solidFill>
              </a:rPr>
              <a:t>shone in our hearts </a:t>
            </a:r>
            <a:r>
              <a:rPr lang="en-GB" sz="4800" dirty="0"/>
              <a:t>to give the </a:t>
            </a:r>
            <a:r>
              <a:rPr lang="en-GB" sz="4800" dirty="0">
                <a:solidFill>
                  <a:srgbClr val="FFFF00"/>
                </a:solidFill>
              </a:rPr>
              <a:t>Light of the knowledge</a:t>
            </a:r>
            <a:r>
              <a:rPr lang="en-GB" sz="4800" dirty="0"/>
              <a:t> of the glory of God in the face of Christ</a:t>
            </a:r>
            <a:r>
              <a:rPr lang="en-GB" sz="4800" dirty="0" smtClean="0"/>
              <a:t>.</a:t>
            </a:r>
          </a:p>
        </p:txBody>
      </p:sp>
    </p:spTree>
    <p:extLst>
      <p:ext uri="{BB962C8B-B14F-4D97-AF65-F5344CB8AC3E}">
        <p14:creationId xmlns:p14="http://schemas.microsoft.com/office/powerpoint/2010/main" val="3964578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5400" dirty="0" smtClean="0"/>
              <a:t>Rev </a:t>
            </a:r>
            <a:r>
              <a:rPr lang="en-GB" sz="5400" dirty="0"/>
              <a:t>3:20 Behold, I stand at the door and knock; if anyone hears My voice and opens the door, I will come in to him and will dine with him, and he with Me. </a:t>
            </a:r>
            <a:endParaRPr lang="en-GB" sz="5400" dirty="0" smtClean="0"/>
          </a:p>
        </p:txBody>
      </p:sp>
    </p:spTree>
    <p:extLst>
      <p:ext uri="{BB962C8B-B14F-4D97-AF65-F5344CB8AC3E}">
        <p14:creationId xmlns:p14="http://schemas.microsoft.com/office/powerpoint/2010/main" val="1317140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100" dirty="0"/>
              <a:t>Luke 15:20 So he got up and came to his father. But while he was still a long way off, his father saw him and felt compassion for him, and ran and embraced him and kissed him. 21 And the son said to him, ‘Father, I have sinned against heaven and in your sight; I am no longer worthy to be called your son</a:t>
            </a:r>
            <a:r>
              <a:rPr lang="en-GB" sz="4100" dirty="0" smtClean="0"/>
              <a:t>.’</a:t>
            </a:r>
            <a:endParaRPr lang="en-GB" sz="4100" dirty="0"/>
          </a:p>
        </p:txBody>
      </p:sp>
    </p:spTree>
    <p:extLst>
      <p:ext uri="{BB962C8B-B14F-4D97-AF65-F5344CB8AC3E}">
        <p14:creationId xmlns:p14="http://schemas.microsoft.com/office/powerpoint/2010/main" val="1435224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980728"/>
            <a:ext cx="9144000" cy="5877272"/>
          </a:xfrm>
        </p:spPr>
        <p:txBody>
          <a:bodyPr>
            <a:noAutofit/>
          </a:bodyPr>
          <a:lstStyle/>
          <a:p>
            <a:pPr>
              <a:spcBef>
                <a:spcPts val="600"/>
              </a:spcBef>
            </a:pPr>
            <a:r>
              <a:rPr lang="en-GB" dirty="0"/>
              <a:t>Luke </a:t>
            </a:r>
            <a:r>
              <a:rPr lang="en-GB" dirty="0" smtClean="0"/>
              <a:t>15:22 </a:t>
            </a:r>
            <a:r>
              <a:rPr lang="en-GB" dirty="0"/>
              <a:t>But the father said to his </a:t>
            </a:r>
            <a:r>
              <a:rPr lang="en-GB" dirty="0" smtClean="0"/>
              <a:t>servants, </a:t>
            </a:r>
            <a:r>
              <a:rPr lang="en-GB" dirty="0"/>
              <a:t>‘Quickly bring out the </a:t>
            </a:r>
            <a:r>
              <a:rPr lang="en-GB" dirty="0">
                <a:solidFill>
                  <a:srgbClr val="FFFF00"/>
                </a:solidFill>
              </a:rPr>
              <a:t>best robe </a:t>
            </a:r>
            <a:r>
              <a:rPr lang="en-GB" dirty="0"/>
              <a:t>and put it on him, and put </a:t>
            </a:r>
            <a:r>
              <a:rPr lang="en-GB" dirty="0">
                <a:solidFill>
                  <a:srgbClr val="FFFF00"/>
                </a:solidFill>
              </a:rPr>
              <a:t>a ring </a:t>
            </a:r>
            <a:r>
              <a:rPr lang="en-GB" dirty="0"/>
              <a:t>on his hand and sandals on his feet; 23 and bring the fattened calf, kill it, and let us eat and celebrate; 24 for this son of mine was dead and has come to life again; he was lost and has been found.’ And they began to celebrate.</a:t>
            </a:r>
            <a:endParaRPr lang="en-GB" dirty="0" smtClean="0"/>
          </a:p>
        </p:txBody>
      </p:sp>
    </p:spTree>
    <p:extLst>
      <p:ext uri="{BB962C8B-B14F-4D97-AF65-F5344CB8AC3E}">
        <p14:creationId xmlns:p14="http://schemas.microsoft.com/office/powerpoint/2010/main" val="2376862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93"/>
            <a:ext cx="9144000" cy="7064188"/>
          </a:xfrm>
          <a:prstGeom prst="rect">
            <a:avLst/>
          </a:prstGeom>
        </p:spPr>
      </p:pic>
    </p:spTree>
    <p:extLst>
      <p:ext uri="{BB962C8B-B14F-4D97-AF65-F5344CB8AC3E}">
        <p14:creationId xmlns:p14="http://schemas.microsoft.com/office/powerpoint/2010/main" val="497053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08"/>
            <a:ext cx="9036496" cy="6911307"/>
          </a:xfrm>
          <a:prstGeom prst="rect">
            <a:avLst/>
          </a:prstGeom>
        </p:spPr>
      </p:pic>
    </p:spTree>
    <p:extLst>
      <p:ext uri="{BB962C8B-B14F-4D97-AF65-F5344CB8AC3E}">
        <p14:creationId xmlns:p14="http://schemas.microsoft.com/office/powerpoint/2010/main" val="2788657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Tree>
    <p:extLst>
      <p:ext uri="{BB962C8B-B14F-4D97-AF65-F5344CB8AC3E}">
        <p14:creationId xmlns:p14="http://schemas.microsoft.com/office/powerpoint/2010/main" val="3571377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173"/>
          <a:stretch/>
        </p:blipFill>
        <p:spPr>
          <a:xfrm>
            <a:off x="1115616" y="29052"/>
            <a:ext cx="6919451" cy="6815660"/>
          </a:xfrm>
          <a:prstGeom prst="rect">
            <a:avLst/>
          </a:prstGeom>
        </p:spPr>
      </p:pic>
    </p:spTree>
    <p:extLst>
      <p:ext uri="{BB962C8B-B14F-4D97-AF65-F5344CB8AC3E}">
        <p14:creationId xmlns:p14="http://schemas.microsoft.com/office/powerpoint/2010/main" val="338038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sz="4400" dirty="0" err="1" smtClean="0"/>
              <a:t>Heb</a:t>
            </a:r>
            <a:r>
              <a:rPr lang="en-GB" sz="4400" dirty="0"/>
              <a:t> </a:t>
            </a:r>
            <a:r>
              <a:rPr lang="en-GB" sz="4400" dirty="0" smtClean="0"/>
              <a:t>11:1 Now </a:t>
            </a:r>
            <a:r>
              <a:rPr lang="en-GB" sz="4400" dirty="0"/>
              <a:t>faith is the assurance (the confirmation, the title deed) of the things [we] hope for, being the proof of things [we] do not see and the conviction of their reality [faith perceiving as real fact what is not </a:t>
            </a:r>
            <a:r>
              <a:rPr lang="en-GB" sz="4400" dirty="0" smtClean="0"/>
              <a:t>yet revealed </a:t>
            </a:r>
            <a:r>
              <a:rPr lang="en-GB" sz="4400" dirty="0"/>
              <a:t>to the </a:t>
            </a:r>
            <a:r>
              <a:rPr lang="en-GB" sz="4400" dirty="0" smtClean="0"/>
              <a:t>physical senses</a:t>
            </a:r>
            <a:r>
              <a:rPr lang="en-GB" sz="4400" dirty="0"/>
              <a:t>].</a:t>
            </a:r>
            <a:endParaRPr lang="en-GB" sz="4400" dirty="0" smtClean="0"/>
          </a:p>
        </p:txBody>
      </p:sp>
    </p:spTree>
    <p:extLst>
      <p:ext uri="{BB962C8B-B14F-4D97-AF65-F5344CB8AC3E}">
        <p14:creationId xmlns:p14="http://schemas.microsoft.com/office/powerpoint/2010/main" val="1043191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039" r="7829"/>
          <a:stretch/>
        </p:blipFill>
        <p:spPr>
          <a:xfrm>
            <a:off x="-131282" y="0"/>
            <a:ext cx="9275282" cy="6858000"/>
          </a:xfrm>
          <a:prstGeom prst="rect">
            <a:avLst/>
          </a:prstGeom>
        </p:spPr>
      </p:pic>
    </p:spTree>
    <p:extLst>
      <p:ext uri="{BB962C8B-B14F-4D97-AF65-F5344CB8AC3E}">
        <p14:creationId xmlns:p14="http://schemas.microsoft.com/office/powerpoint/2010/main" val="3416756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lnSpcReduction="10000"/>
          </a:bodyPr>
          <a:lstStyle/>
          <a:p>
            <a:r>
              <a:rPr lang="en-GB" dirty="0" smtClean="0"/>
              <a:t>Make a choice to follow Jesus</a:t>
            </a:r>
          </a:p>
          <a:p>
            <a:r>
              <a:rPr lang="en-GB" dirty="0" smtClean="0"/>
              <a:t>Start to picture drinking living water as you drink your spirit becomes alive and a fountain of God’s Spirit forms within your spirit</a:t>
            </a:r>
          </a:p>
          <a:p>
            <a:r>
              <a:rPr lang="en-GB" dirty="0" smtClean="0"/>
              <a:t>Feel the source of life come into your spirit</a:t>
            </a:r>
          </a:p>
          <a:p>
            <a:r>
              <a:rPr lang="en-GB" dirty="0" smtClean="0"/>
              <a:t>Feel the bubbling life giving forgiveness wash away your past cleansing you</a:t>
            </a:r>
          </a:p>
          <a:p>
            <a:endParaRPr lang="en-GB" dirty="0"/>
          </a:p>
        </p:txBody>
      </p:sp>
      <p:pic>
        <p:nvPicPr>
          <p:cNvPr id="4" name="10 Track 10.mp3">
            <a:hlinkClick r:id="" action="ppaction://media"/>
          </p:cNvPr>
          <p:cNvPicPr>
            <a:picLocks noChangeAspect="1"/>
          </p:cNvPicPr>
          <p:nvPr>
            <a:audioFile r:link="rId2"/>
            <p:extLst>
              <p:ext uri="{DAA4B4D4-6D71-4841-9C94-3DE7FCFB9230}">
                <p14:media xmlns:p14="http://schemas.microsoft.com/office/powerpoint/2010/main" r:embed="rId1">
                  <p14:fade out="3000"/>
                </p14:media>
              </p:ext>
            </p:extLst>
          </p:nvPr>
        </p:nvPicPr>
        <p:blipFill>
          <a:blip r:embed="rId4"/>
          <a:stretch>
            <a:fillRect/>
          </a:stretch>
        </p:blipFill>
        <p:spPr>
          <a:xfrm>
            <a:off x="8172400" y="6218966"/>
            <a:ext cx="609600" cy="609600"/>
          </a:xfrm>
          <a:prstGeom prst="rect">
            <a:avLst/>
          </a:prstGeom>
        </p:spPr>
      </p:pic>
    </p:spTree>
    <p:extLst>
      <p:ext uri="{BB962C8B-B14F-4D97-AF65-F5344CB8AC3E}">
        <p14:creationId xmlns:p14="http://schemas.microsoft.com/office/powerpoint/2010/main" val="19898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6"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lstStyle/>
          <a:p>
            <a:r>
              <a:rPr lang="en-GB" dirty="0" smtClean="0"/>
              <a:t>Make a choice to follow Jesus</a:t>
            </a:r>
          </a:p>
          <a:p>
            <a:r>
              <a:rPr lang="en-GB" dirty="0" smtClean="0"/>
              <a:t>Light floods your spirit opening your eyes to the truth </a:t>
            </a:r>
            <a:r>
              <a:rPr lang="en-GB" dirty="0"/>
              <a:t>-</a:t>
            </a:r>
            <a:r>
              <a:rPr lang="en-GB" dirty="0" smtClean="0"/>
              <a:t> your spirit comes out of darkness and becomes light </a:t>
            </a:r>
          </a:p>
          <a:p>
            <a:r>
              <a:rPr lang="en-GB" dirty="0" smtClean="0"/>
              <a:t>Feel the truth of who you are adopted into His family</a:t>
            </a:r>
          </a:p>
          <a:p>
            <a:r>
              <a:rPr lang="en-GB" dirty="0" smtClean="0"/>
              <a:t>Feel His love revealing how special you are to Him</a:t>
            </a:r>
            <a:endParaRPr lang="en-GB" dirty="0"/>
          </a:p>
        </p:txBody>
      </p:sp>
    </p:spTree>
    <p:extLst>
      <p:ext uri="{BB962C8B-B14F-4D97-AF65-F5344CB8AC3E}">
        <p14:creationId xmlns:p14="http://schemas.microsoft.com/office/powerpoint/2010/main" val="2594594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lstStyle/>
          <a:p>
            <a:r>
              <a:rPr lang="en-GB" dirty="0" smtClean="0"/>
              <a:t>Make a choice to follow Jesus</a:t>
            </a:r>
          </a:p>
          <a:p>
            <a:r>
              <a:rPr lang="en-GB" dirty="0" smtClean="0"/>
              <a:t>Picture your life as a door Jesus is knocking open that door and let Him into to bring life to your spirit and make a home in you</a:t>
            </a:r>
          </a:p>
          <a:p>
            <a:r>
              <a:rPr lang="en-GB" dirty="0" smtClean="0"/>
              <a:t>Feel His love, acceptance, forgiveness</a:t>
            </a:r>
          </a:p>
          <a:p>
            <a:r>
              <a:rPr lang="en-GB" dirty="0" smtClean="0"/>
              <a:t>Feel His joy and peace fill you</a:t>
            </a:r>
          </a:p>
          <a:p>
            <a:r>
              <a:rPr lang="en-GB" dirty="0" smtClean="0"/>
              <a:t>Feel His presence in your spirit</a:t>
            </a:r>
          </a:p>
          <a:p>
            <a:endParaRPr lang="en-GB" dirty="0" smtClean="0"/>
          </a:p>
        </p:txBody>
      </p:sp>
    </p:spTree>
    <p:extLst>
      <p:ext uri="{BB962C8B-B14F-4D97-AF65-F5344CB8AC3E}">
        <p14:creationId xmlns:p14="http://schemas.microsoft.com/office/powerpoint/2010/main" val="3807990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r>
              <a:rPr lang="en-GB" dirty="0" smtClean="0"/>
              <a:t>Picture yourself coming to God in dirty clothes</a:t>
            </a:r>
          </a:p>
          <a:p>
            <a:r>
              <a:rPr lang="en-GB" dirty="0" smtClean="0"/>
              <a:t>You come carrying all the burdens and weight of your past life</a:t>
            </a:r>
          </a:p>
          <a:p>
            <a:r>
              <a:rPr lang="en-GB" dirty="0" smtClean="0"/>
              <a:t>See God welcome you with open arms with love in His eyes</a:t>
            </a:r>
          </a:p>
          <a:p>
            <a:r>
              <a:rPr lang="en-GB" dirty="0" smtClean="0"/>
              <a:t>You have to drop all that you are carrying</a:t>
            </a:r>
          </a:p>
          <a:p>
            <a:r>
              <a:rPr lang="en-GB" dirty="0" smtClean="0"/>
              <a:t>Feel His embrace of acceptance and love</a:t>
            </a:r>
          </a:p>
          <a:p>
            <a:r>
              <a:rPr lang="en-GB" dirty="0" smtClean="0"/>
              <a:t>His gives you new clothes and a ring of sonship</a:t>
            </a:r>
            <a:endParaRPr lang="en-GB" dirty="0"/>
          </a:p>
        </p:txBody>
      </p:sp>
    </p:spTree>
    <p:extLst>
      <p:ext uri="{BB962C8B-B14F-4D97-AF65-F5344CB8AC3E}">
        <p14:creationId xmlns:p14="http://schemas.microsoft.com/office/powerpoint/2010/main" val="2385555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sz="4300" dirty="0" smtClean="0"/>
              <a:t>Receive forgiveness for all your past</a:t>
            </a:r>
          </a:p>
          <a:p>
            <a:r>
              <a:rPr lang="en-GB" sz="4300" dirty="0" smtClean="0"/>
              <a:t>Receive cleansing from all your past</a:t>
            </a:r>
          </a:p>
          <a:p>
            <a:r>
              <a:rPr lang="en-GB" sz="4300" dirty="0" smtClean="0"/>
              <a:t>Receive a new identity as a child of God</a:t>
            </a:r>
          </a:p>
          <a:p>
            <a:r>
              <a:rPr lang="en-GB" sz="4300" dirty="0" smtClean="0"/>
              <a:t>Receive adoption into a new family</a:t>
            </a:r>
          </a:p>
          <a:p>
            <a:r>
              <a:rPr lang="en-GB" sz="4300" dirty="0" smtClean="0"/>
              <a:t>Receive love, acceptance, affirmation</a:t>
            </a:r>
          </a:p>
          <a:p>
            <a:r>
              <a:rPr lang="en-GB" sz="4300" dirty="0" smtClean="0"/>
              <a:t>Receive a destiny and purpose</a:t>
            </a:r>
            <a:endParaRPr lang="en-GB" sz="4300" dirty="0"/>
          </a:p>
        </p:txBody>
      </p:sp>
    </p:spTree>
    <p:extLst>
      <p:ext uri="{BB962C8B-B14F-4D97-AF65-F5344CB8AC3E}">
        <p14:creationId xmlns:p14="http://schemas.microsoft.com/office/powerpoint/2010/main" val="4175575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039" r="7829"/>
          <a:stretch/>
        </p:blipFill>
        <p:spPr>
          <a:xfrm>
            <a:off x="-131282" y="0"/>
            <a:ext cx="9275282" cy="6858000"/>
          </a:xfrm>
          <a:prstGeom prst="rect">
            <a:avLst/>
          </a:prstGeom>
        </p:spPr>
      </p:pic>
    </p:spTree>
    <p:extLst>
      <p:ext uri="{BB962C8B-B14F-4D97-AF65-F5344CB8AC3E}">
        <p14:creationId xmlns:p14="http://schemas.microsoft.com/office/powerpoint/2010/main" val="1146644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840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a:bodyPr>
          <a:lstStyle/>
          <a:p>
            <a:endParaRPr lang="en-GB" dirty="0"/>
          </a:p>
        </p:txBody>
      </p:sp>
    </p:spTree>
    <p:extLst>
      <p:ext uri="{BB962C8B-B14F-4D97-AF65-F5344CB8AC3E}">
        <p14:creationId xmlns:p14="http://schemas.microsoft.com/office/powerpoint/2010/main" val="3928430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80450"/>
            <a:ext cx="6552728" cy="6511773"/>
          </a:xfrm>
          <a:prstGeom prst="rect">
            <a:avLst/>
          </a:prstGeom>
        </p:spPr>
      </p:pic>
    </p:spTree>
    <p:extLst>
      <p:ext uri="{BB962C8B-B14F-4D97-AF65-F5344CB8AC3E}">
        <p14:creationId xmlns:p14="http://schemas.microsoft.com/office/powerpoint/2010/main" val="72892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sz="5400" dirty="0" err="1" smtClean="0"/>
              <a:t>Heb</a:t>
            </a:r>
            <a:r>
              <a:rPr lang="en-GB" sz="5400" dirty="0" smtClean="0"/>
              <a:t> </a:t>
            </a:r>
            <a:r>
              <a:rPr lang="en-GB" sz="5400" dirty="0"/>
              <a:t>11:3 </a:t>
            </a:r>
            <a:r>
              <a:rPr lang="en-GB" sz="5400" dirty="0">
                <a:solidFill>
                  <a:srgbClr val="FFFF00"/>
                </a:solidFill>
              </a:rPr>
              <a:t>By faith</a:t>
            </a:r>
            <a:r>
              <a:rPr lang="en-GB" sz="5400" dirty="0"/>
              <a:t> we understand that the worlds were prepared by the </a:t>
            </a:r>
            <a:r>
              <a:rPr lang="en-GB" sz="5400" dirty="0">
                <a:solidFill>
                  <a:srgbClr val="FFFF00"/>
                </a:solidFill>
              </a:rPr>
              <a:t>word of God</a:t>
            </a:r>
            <a:r>
              <a:rPr lang="en-GB" sz="5400" dirty="0"/>
              <a:t>, so that what is seen was not made out of things which are visible.</a:t>
            </a:r>
            <a:endParaRPr lang="en-GB" sz="5400" dirty="0" smtClean="0"/>
          </a:p>
        </p:txBody>
      </p:sp>
    </p:spTree>
    <p:extLst>
      <p:ext uri="{BB962C8B-B14F-4D97-AF65-F5344CB8AC3E}">
        <p14:creationId xmlns:p14="http://schemas.microsoft.com/office/powerpoint/2010/main" val="1909890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51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a:bodyPr>
          <a:lstStyle/>
          <a:p>
            <a:endParaRPr lang="en-GB" dirty="0"/>
          </a:p>
        </p:txBody>
      </p:sp>
    </p:spTree>
    <p:extLst>
      <p:ext uri="{BB962C8B-B14F-4D97-AF65-F5344CB8AC3E}">
        <p14:creationId xmlns:p14="http://schemas.microsoft.com/office/powerpoint/2010/main" val="1210876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2 </a:t>
            </a:r>
            <a:r>
              <a:rPr lang="en-GB" dirty="0"/>
              <a:t>Corinthians 4:18 while we look not at the things which are seen, but at the things which are not seen; for the things which are seen are temporal, but the things which are not seen are eternal.</a:t>
            </a:r>
          </a:p>
          <a:p>
            <a:r>
              <a:rPr lang="en-GB" dirty="0"/>
              <a:t>2 Corinthians 4:3-4 And even if our gospel is veiled, it is veiled to those who are perishing, in whose case the god of this world has blinded the minds of the unbelieving so that they might not see the light of the gospel of the glory of Christ, who is the image of </a:t>
            </a:r>
            <a:r>
              <a:rPr lang="en-GB" dirty="0" smtClean="0"/>
              <a:t>God</a:t>
            </a:r>
            <a:endParaRPr lang="en-GB" dirty="0"/>
          </a:p>
        </p:txBody>
      </p:sp>
    </p:spTree>
    <p:extLst>
      <p:ext uri="{BB962C8B-B14F-4D97-AF65-F5344CB8AC3E}">
        <p14:creationId xmlns:p14="http://schemas.microsoft.com/office/powerpoint/2010/main" val="808014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a:bodyPr>
          <a:lstStyle/>
          <a:p>
            <a:endParaRPr lang="en-GB" dirty="0"/>
          </a:p>
        </p:txBody>
      </p:sp>
    </p:spTree>
    <p:extLst>
      <p:ext uri="{BB962C8B-B14F-4D97-AF65-F5344CB8AC3E}">
        <p14:creationId xmlns:p14="http://schemas.microsoft.com/office/powerpoint/2010/main" val="18012998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 of Relationship</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Basic Truths</a:t>
            </a:r>
          </a:p>
          <a:p>
            <a:r>
              <a:rPr lang="en-GB" dirty="0" smtClean="0"/>
              <a:t>You </a:t>
            </a:r>
            <a:r>
              <a:rPr lang="en-GB" dirty="0"/>
              <a:t>are a spirit You have a soul You live in a </a:t>
            </a:r>
            <a:r>
              <a:rPr lang="en-GB" dirty="0" smtClean="0"/>
              <a:t>body</a:t>
            </a:r>
          </a:p>
          <a:p>
            <a:r>
              <a:rPr lang="en-GB" dirty="0" smtClean="0"/>
              <a:t>Your </a:t>
            </a:r>
            <a:r>
              <a:rPr lang="en-GB" dirty="0"/>
              <a:t>spirit makes you God Conscious and you can engage God who is </a:t>
            </a:r>
            <a:r>
              <a:rPr lang="en-GB" dirty="0" smtClean="0"/>
              <a:t>spirit</a:t>
            </a:r>
          </a:p>
          <a:p>
            <a:r>
              <a:rPr lang="en-GB" dirty="0" smtClean="0"/>
              <a:t>You </a:t>
            </a:r>
            <a:r>
              <a:rPr lang="en-GB" dirty="0"/>
              <a:t>soul  ( heart or Subconscious mind) makes you self conscious and </a:t>
            </a:r>
            <a:r>
              <a:rPr lang="en-GB" dirty="0" smtClean="0"/>
              <a:t>aware</a:t>
            </a:r>
          </a:p>
          <a:p>
            <a:r>
              <a:rPr lang="en-GB" dirty="0" smtClean="0"/>
              <a:t>Your </a:t>
            </a:r>
            <a:r>
              <a:rPr lang="en-GB" dirty="0"/>
              <a:t>body or earth suit makes you world </a:t>
            </a:r>
            <a:r>
              <a:rPr lang="en-GB" dirty="0" smtClean="0"/>
              <a:t>Conscious</a:t>
            </a:r>
          </a:p>
          <a:p>
            <a:r>
              <a:rPr lang="en-GB" dirty="0" smtClean="0"/>
              <a:t>There </a:t>
            </a:r>
            <a:r>
              <a:rPr lang="en-GB" dirty="0"/>
              <a:t>is the eternal world there is the physical world and there is the unseen </a:t>
            </a:r>
            <a:r>
              <a:rPr lang="en-GB" dirty="0" smtClean="0"/>
              <a:t>world</a:t>
            </a:r>
          </a:p>
          <a:p>
            <a:r>
              <a:rPr lang="en-GB" dirty="0" smtClean="0"/>
              <a:t>You </a:t>
            </a:r>
            <a:r>
              <a:rPr lang="en-GB" dirty="0"/>
              <a:t>are a house of God </a:t>
            </a:r>
            <a:r>
              <a:rPr lang="en-GB" dirty="0" err="1"/>
              <a:t>God</a:t>
            </a:r>
            <a:r>
              <a:rPr lang="en-GB" dirty="0"/>
              <a:t> lives in you John 14:23 Gen 281 Corinthians 3:16 Do you not know that you are a temple of God and that the Spirit of God dwells in you?1 Corinthians 6:19 Or do you not know that your body is a temple of the Holy Spirit who is in you, whom you have from God, and that you are not your </a:t>
            </a:r>
            <a:r>
              <a:rPr lang="en-GB" dirty="0" err="1"/>
              <a:t>own?Spirt</a:t>
            </a:r>
            <a:r>
              <a:rPr lang="en-GB" dirty="0"/>
              <a:t> realm is connected to you heaven or God's kingdom is in you Luke 17:21</a:t>
            </a:r>
          </a:p>
        </p:txBody>
      </p:sp>
    </p:spTree>
    <p:extLst>
      <p:ext uri="{BB962C8B-B14F-4D97-AF65-F5344CB8AC3E}">
        <p14:creationId xmlns:p14="http://schemas.microsoft.com/office/powerpoint/2010/main" val="1762356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Basic Truths</a:t>
            </a:r>
          </a:p>
          <a:p>
            <a:r>
              <a:rPr lang="en-GB" dirty="0" smtClean="0"/>
              <a:t>You </a:t>
            </a:r>
            <a:r>
              <a:rPr lang="en-GB" dirty="0"/>
              <a:t>are a spirit You have a soul You live in a </a:t>
            </a:r>
            <a:r>
              <a:rPr lang="en-GB" dirty="0" smtClean="0"/>
              <a:t>body</a:t>
            </a:r>
          </a:p>
          <a:p>
            <a:r>
              <a:rPr lang="en-GB" dirty="0" smtClean="0"/>
              <a:t>Your </a:t>
            </a:r>
            <a:r>
              <a:rPr lang="en-GB" dirty="0"/>
              <a:t>spirit makes you God Conscious and you can engage God who is </a:t>
            </a:r>
            <a:r>
              <a:rPr lang="en-GB" dirty="0" smtClean="0"/>
              <a:t>spirit</a:t>
            </a:r>
          </a:p>
          <a:p>
            <a:r>
              <a:rPr lang="en-GB" dirty="0" smtClean="0"/>
              <a:t>You </a:t>
            </a:r>
            <a:r>
              <a:rPr lang="en-GB" dirty="0"/>
              <a:t>soul  ( heart or Subconscious mind) makes you self conscious and </a:t>
            </a:r>
            <a:r>
              <a:rPr lang="en-GB" dirty="0" smtClean="0"/>
              <a:t>aware</a:t>
            </a:r>
          </a:p>
          <a:p>
            <a:r>
              <a:rPr lang="en-GB" dirty="0" smtClean="0"/>
              <a:t>Your </a:t>
            </a:r>
            <a:r>
              <a:rPr lang="en-GB" dirty="0"/>
              <a:t>body or earth suit makes you world </a:t>
            </a:r>
            <a:r>
              <a:rPr lang="en-GB" dirty="0" smtClean="0"/>
              <a:t>Conscious</a:t>
            </a:r>
          </a:p>
          <a:p>
            <a:r>
              <a:rPr lang="en-GB" dirty="0" smtClean="0"/>
              <a:t>There </a:t>
            </a:r>
            <a:r>
              <a:rPr lang="en-GB" dirty="0"/>
              <a:t>is the eternal world there is the physical world and there is the unseen </a:t>
            </a:r>
            <a:r>
              <a:rPr lang="en-GB" dirty="0" smtClean="0"/>
              <a:t>world</a:t>
            </a:r>
          </a:p>
        </p:txBody>
      </p:sp>
    </p:spTree>
    <p:extLst>
      <p:ext uri="{BB962C8B-B14F-4D97-AF65-F5344CB8AC3E}">
        <p14:creationId xmlns:p14="http://schemas.microsoft.com/office/powerpoint/2010/main" val="476592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outerShdw blurRad="38100" dist="38100" dir="2700000" algn="tl">
                    <a:srgbClr val="000000"/>
                  </a:outerShdw>
                </a:effectLst>
              </a:rPr>
              <a:t>Journey Preparation</a:t>
            </a:r>
            <a:endParaRPr lang="en-ZA" dirty="0"/>
          </a:p>
        </p:txBody>
      </p:sp>
      <p:sp>
        <p:nvSpPr>
          <p:cNvPr id="3" name="Content Placeholder 2"/>
          <p:cNvSpPr>
            <a:spLocks noGrp="1"/>
          </p:cNvSpPr>
          <p:nvPr>
            <p:ph idx="1"/>
          </p:nvPr>
        </p:nvSpPr>
        <p:spPr>
          <a:xfrm>
            <a:off x="0" y="1052736"/>
            <a:ext cx="9144000" cy="5805264"/>
          </a:xfrm>
        </p:spPr>
        <p:txBody>
          <a:bodyPr>
            <a:normAutofit/>
          </a:bodyPr>
          <a:lstStyle/>
          <a:p>
            <a:r>
              <a:rPr lang="en-ZA" dirty="0" smtClean="0"/>
              <a:t>The Centre </a:t>
            </a:r>
            <a:r>
              <a:rPr lang="en-ZA" dirty="0"/>
              <a:t>of Our Being - the residing place of the promise of God, </a:t>
            </a:r>
            <a:r>
              <a:rPr lang="en-ZA" dirty="0" smtClean="0"/>
              <a:t>centred inside </a:t>
            </a:r>
            <a:r>
              <a:rPr lang="en-ZA" dirty="0"/>
              <a:t>our spirit.</a:t>
            </a:r>
          </a:p>
          <a:p>
            <a:r>
              <a:rPr lang="en-ZA" dirty="0" smtClean="0"/>
              <a:t>The </a:t>
            </a:r>
            <a:r>
              <a:rPr lang="en-ZA" dirty="0"/>
              <a:t>Human Spirit</a:t>
            </a:r>
          </a:p>
          <a:p>
            <a:r>
              <a:rPr lang="en-ZA" dirty="0" smtClean="0"/>
              <a:t>The </a:t>
            </a:r>
            <a:r>
              <a:rPr lang="en-ZA" dirty="0"/>
              <a:t>Human Soul</a:t>
            </a:r>
          </a:p>
          <a:p>
            <a:r>
              <a:rPr lang="en-ZA" dirty="0" smtClean="0"/>
              <a:t>The </a:t>
            </a:r>
            <a:r>
              <a:rPr lang="en-ZA" dirty="0"/>
              <a:t>Human Body</a:t>
            </a:r>
          </a:p>
          <a:p>
            <a:pPr>
              <a:buNone/>
            </a:pPr>
            <a:endParaRPr lang="en-ZA" dirty="0"/>
          </a:p>
        </p:txBody>
      </p:sp>
    </p:spTree>
    <p:extLst>
      <p:ext uri="{BB962C8B-B14F-4D97-AF65-F5344CB8AC3E}">
        <p14:creationId xmlns:p14="http://schemas.microsoft.com/office/powerpoint/2010/main" val="7304521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You </a:t>
            </a:r>
            <a:r>
              <a:rPr lang="en-GB" dirty="0"/>
              <a:t>are a house of God </a:t>
            </a:r>
            <a:r>
              <a:rPr lang="en-GB" dirty="0" smtClean="0"/>
              <a:t>therefore God </a:t>
            </a:r>
            <a:r>
              <a:rPr lang="en-GB" dirty="0"/>
              <a:t>lives in you </a:t>
            </a:r>
            <a:endParaRPr lang="en-GB" dirty="0" smtClean="0"/>
          </a:p>
          <a:p>
            <a:r>
              <a:rPr lang="en-GB" dirty="0" smtClean="0"/>
              <a:t>John </a:t>
            </a:r>
            <a:r>
              <a:rPr lang="en-GB" dirty="0"/>
              <a:t>14:23 </a:t>
            </a:r>
            <a:endParaRPr lang="en-GB" dirty="0" smtClean="0"/>
          </a:p>
          <a:p>
            <a:r>
              <a:rPr lang="en-GB" dirty="0" smtClean="0"/>
              <a:t>Gen </a:t>
            </a:r>
            <a:r>
              <a:rPr lang="en-GB" dirty="0"/>
              <a:t>28:12, 17 And he dreamed that there was a ladder set up on the earth, and the top of it reached to heaven; and the angels of God were ascending and descending on it! He was afraid and said, How to be feared and reverenced is this place! This is none other than the house of God, and this is the gateway to heaven</a:t>
            </a:r>
            <a:endParaRPr lang="en-GB" dirty="0" smtClean="0"/>
          </a:p>
        </p:txBody>
      </p:sp>
    </p:spTree>
    <p:extLst>
      <p:ext uri="{BB962C8B-B14F-4D97-AF65-F5344CB8AC3E}">
        <p14:creationId xmlns:p14="http://schemas.microsoft.com/office/powerpoint/2010/main" val="25117739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a:bodyPr>
          <a:lstStyle/>
          <a:p>
            <a:r>
              <a:rPr lang="en-GB" dirty="0" smtClean="0"/>
              <a:t>You </a:t>
            </a:r>
            <a:r>
              <a:rPr lang="en-GB" dirty="0"/>
              <a:t>are a house of God </a:t>
            </a:r>
            <a:r>
              <a:rPr lang="en-GB" dirty="0" err="1"/>
              <a:t>God</a:t>
            </a:r>
            <a:r>
              <a:rPr lang="en-GB" dirty="0"/>
              <a:t> lives in you </a:t>
            </a:r>
            <a:endParaRPr lang="en-GB" dirty="0" smtClean="0"/>
          </a:p>
          <a:p>
            <a:r>
              <a:rPr lang="en-GB" dirty="0" smtClean="0"/>
              <a:t>John 14:20</a:t>
            </a:r>
            <a:r>
              <a:rPr lang="en-GB" dirty="0"/>
              <a:t>, 23 In that day you will know that I am in My Father, and you in Me, and I in you.  Jesus answered and said to him, "If anyone loves Me, he will keep My word; and My Father will love him, and We will come to him and make Our abode with him. </a:t>
            </a:r>
          </a:p>
          <a:p>
            <a:endParaRPr lang="en-GB" dirty="0" smtClean="0"/>
          </a:p>
        </p:txBody>
      </p:sp>
    </p:spTree>
    <p:extLst>
      <p:ext uri="{BB962C8B-B14F-4D97-AF65-F5344CB8AC3E}">
        <p14:creationId xmlns:p14="http://schemas.microsoft.com/office/powerpoint/2010/main" val="2743155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a:bodyPr>
          <a:lstStyle/>
          <a:p>
            <a:r>
              <a:rPr lang="en-GB" dirty="0" smtClean="0"/>
              <a:t>You </a:t>
            </a:r>
            <a:r>
              <a:rPr lang="en-GB" dirty="0"/>
              <a:t>are a house of God </a:t>
            </a:r>
            <a:r>
              <a:rPr lang="en-GB" dirty="0" err="1"/>
              <a:t>God</a:t>
            </a:r>
            <a:r>
              <a:rPr lang="en-GB" dirty="0"/>
              <a:t> lives in you </a:t>
            </a:r>
            <a:endParaRPr lang="en-GB" dirty="0" smtClean="0"/>
          </a:p>
          <a:p>
            <a:r>
              <a:rPr lang="en-GB" dirty="0" smtClean="0"/>
              <a:t>Gen </a:t>
            </a:r>
            <a:r>
              <a:rPr lang="en-GB" dirty="0"/>
              <a:t>28:12, 17 And he dreamed that there was a ladder set up on the earth, and the top of it reached to heaven; and the angels of God were ascending and descending on it! He was afraid and said, How to be feared and reverenced is this place! This is none other than the house of God, and this is the gateway to heaven</a:t>
            </a:r>
            <a:endParaRPr lang="en-GB" dirty="0" smtClean="0"/>
          </a:p>
        </p:txBody>
      </p:sp>
    </p:spTree>
    <p:extLst>
      <p:ext uri="{BB962C8B-B14F-4D97-AF65-F5344CB8AC3E}">
        <p14:creationId xmlns:p14="http://schemas.microsoft.com/office/powerpoint/2010/main" val="400606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lstStyle/>
          <a:p>
            <a:r>
              <a:rPr lang="en-GB" sz="4400" dirty="0" smtClean="0"/>
              <a:t>What are our expectations of our journeys?</a:t>
            </a:r>
          </a:p>
          <a:p>
            <a:r>
              <a:rPr lang="en-GB" sz="4400" dirty="0" smtClean="0"/>
              <a:t>God will respond to our hopes or expectations</a:t>
            </a:r>
          </a:p>
          <a:p>
            <a:r>
              <a:rPr lang="en-GB" sz="4400" dirty="0" smtClean="0"/>
              <a:t>Faith engages our expectations</a:t>
            </a:r>
          </a:p>
          <a:p>
            <a:r>
              <a:rPr lang="en-GB" sz="4400" dirty="0" smtClean="0"/>
              <a:t>Your consciousness has the creative power to frame your world</a:t>
            </a:r>
          </a:p>
          <a:p>
            <a:endParaRPr lang="en-GB" dirty="0" smtClean="0"/>
          </a:p>
          <a:p>
            <a:endParaRPr lang="en-GB" dirty="0"/>
          </a:p>
        </p:txBody>
      </p:sp>
    </p:spTree>
    <p:extLst>
      <p:ext uri="{BB962C8B-B14F-4D97-AF65-F5344CB8AC3E}">
        <p14:creationId xmlns:p14="http://schemas.microsoft.com/office/powerpoint/2010/main" val="24616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a:bodyPr>
          <a:lstStyle/>
          <a:p>
            <a:r>
              <a:rPr lang="en-GB" dirty="0" smtClean="0"/>
              <a:t>1 </a:t>
            </a:r>
            <a:r>
              <a:rPr lang="en-GB" dirty="0"/>
              <a:t>Corinthians 3:16 Do you not know that you are a temple of God and that the Spirit of God dwells in you</a:t>
            </a:r>
            <a:r>
              <a:rPr lang="en-GB" dirty="0" smtClean="0"/>
              <a:t>?</a:t>
            </a:r>
          </a:p>
          <a:p>
            <a:r>
              <a:rPr lang="en-GB" dirty="0" smtClean="0"/>
              <a:t>1 </a:t>
            </a:r>
            <a:r>
              <a:rPr lang="en-GB" dirty="0"/>
              <a:t>Corinthians 6:19 Or do you not know that your body is a temple of the Holy Spirit who is in you, whom you have from God, and that you are not your own</a:t>
            </a:r>
            <a:r>
              <a:rPr lang="en-GB" dirty="0" smtClean="0"/>
              <a:t>?</a:t>
            </a:r>
          </a:p>
        </p:txBody>
      </p:sp>
    </p:spTree>
    <p:extLst>
      <p:ext uri="{BB962C8B-B14F-4D97-AF65-F5344CB8AC3E}">
        <p14:creationId xmlns:p14="http://schemas.microsoft.com/office/powerpoint/2010/main" val="228157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r>
              <a:rPr lang="en-GB" dirty="0" smtClean="0"/>
              <a:t>Luke </a:t>
            </a:r>
            <a:r>
              <a:rPr lang="en-GB" dirty="0"/>
              <a:t>17:21 Nor will people say, Look! Here [it is]! or, See, [it is] there! For behold, the kingdom of God is within you [in your hearts] and among you [surrounding you]. </a:t>
            </a:r>
            <a:endParaRPr lang="en-GB" dirty="0" smtClean="0"/>
          </a:p>
          <a:p>
            <a:r>
              <a:rPr lang="en-GB" dirty="0" smtClean="0"/>
              <a:t>Spirit </a:t>
            </a:r>
            <a:r>
              <a:rPr lang="en-GB" dirty="0"/>
              <a:t>realm is connected to you </a:t>
            </a:r>
            <a:r>
              <a:rPr lang="en-GB" dirty="0" smtClean="0"/>
              <a:t>because heaven </a:t>
            </a:r>
            <a:r>
              <a:rPr lang="en-GB" dirty="0"/>
              <a:t>or God's kingdom is in you </a:t>
            </a:r>
            <a:endParaRPr lang="en-GB" dirty="0" smtClean="0"/>
          </a:p>
          <a:p>
            <a:r>
              <a:rPr lang="en-GB" dirty="0" smtClean="0"/>
              <a:t>Therefore </a:t>
            </a:r>
            <a:r>
              <a:rPr lang="en-GB" dirty="0"/>
              <a:t>you have access to God heavenly spiritual realm and God has access to you. You are a gate of the spiritual realm heaven and God </a:t>
            </a:r>
            <a:r>
              <a:rPr lang="en-GB" dirty="0" smtClean="0"/>
              <a:t>Channel</a:t>
            </a:r>
          </a:p>
        </p:txBody>
      </p:sp>
    </p:spTree>
    <p:extLst>
      <p:ext uri="{BB962C8B-B14F-4D97-AF65-F5344CB8AC3E}">
        <p14:creationId xmlns:p14="http://schemas.microsoft.com/office/powerpoint/2010/main" val="11928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908720"/>
            <a:ext cx="9144000" cy="5949280"/>
          </a:xfrm>
        </p:spPr>
        <p:txBody>
          <a:bodyPr>
            <a:noAutofit/>
          </a:bodyPr>
          <a:lstStyle/>
          <a:p>
            <a:pPr>
              <a:spcBef>
                <a:spcPts val="600"/>
              </a:spcBef>
            </a:pPr>
            <a:r>
              <a:rPr lang="en-GB" sz="3100" dirty="0" smtClean="0"/>
              <a:t>You </a:t>
            </a:r>
            <a:r>
              <a:rPr lang="en-GB" sz="3100" dirty="0"/>
              <a:t>live under an open heaven with an invitation to interact with the spiritual realm both eternal heavenly and unseen </a:t>
            </a:r>
            <a:r>
              <a:rPr lang="en-GB" sz="3100" dirty="0" smtClean="0"/>
              <a:t>angelic</a:t>
            </a:r>
          </a:p>
          <a:p>
            <a:pPr>
              <a:spcBef>
                <a:spcPts val="600"/>
              </a:spcBef>
            </a:pPr>
            <a:r>
              <a:rPr lang="en-GB" sz="3100" dirty="0" smtClean="0"/>
              <a:t>John </a:t>
            </a:r>
            <a:r>
              <a:rPr lang="en-GB" sz="3100" dirty="0"/>
              <a:t>1:51 And He said to him, "Truly, truly, I say to you, you will see the heavens opened and the angels of God ascending and descending on the Son of Man</a:t>
            </a:r>
            <a:r>
              <a:rPr lang="en-GB" sz="3100" dirty="0" smtClean="0"/>
              <a:t>.“</a:t>
            </a:r>
          </a:p>
          <a:p>
            <a:pPr>
              <a:spcBef>
                <a:spcPts val="600"/>
              </a:spcBef>
            </a:pPr>
            <a:r>
              <a:rPr lang="en-GB" sz="3100" dirty="0" smtClean="0"/>
              <a:t>Matthew </a:t>
            </a:r>
            <a:r>
              <a:rPr lang="en-GB" sz="3100" dirty="0"/>
              <a:t>3:16-17 After being baptized, Jesus came up immediately from the water; and behold, the heavens were opened, and he saw the Spirit of God descending as a dove and lighting on Him, and behold, a voice out of the heavens said, "This is My beloved Son, in whom I am well-pleased."</a:t>
            </a:r>
          </a:p>
        </p:txBody>
      </p:sp>
    </p:spTree>
    <p:extLst>
      <p:ext uri="{BB962C8B-B14F-4D97-AF65-F5344CB8AC3E}">
        <p14:creationId xmlns:p14="http://schemas.microsoft.com/office/powerpoint/2010/main" val="22240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fontScale="62500" lnSpcReduction="20000"/>
          </a:bodyPr>
          <a:lstStyle/>
          <a:p>
            <a:r>
              <a:rPr lang="en-GB" sz="4800" dirty="0"/>
              <a:t>Revelation 3:20 Behold, I stand at the door and knock; if anyone hears My voice and opens the door, I will come in to him and will dine with him, and he with Me.</a:t>
            </a:r>
          </a:p>
          <a:p>
            <a:r>
              <a:rPr lang="en-GB" sz="4800" dirty="0" smtClean="0"/>
              <a:t>Revelation </a:t>
            </a:r>
            <a:r>
              <a:rPr lang="en-GB" sz="4800" dirty="0"/>
              <a:t>4:1-2 After these things I looked, and behold, a door standing open in heaven, and the first voice which I had heard, like the sound of a trumpet speaking with me, said, "Come up here, and I will show you what must take place after these things." Immediately I was in the Spirit; and behold, a throne was standing in heaven, and One sitting on the throne</a:t>
            </a:r>
            <a:r>
              <a:rPr lang="en-GB" sz="4800" dirty="0" smtClean="0"/>
              <a:t>.</a:t>
            </a:r>
          </a:p>
          <a:p>
            <a:r>
              <a:rPr lang="en-GB" sz="4800" dirty="0" smtClean="0"/>
              <a:t>You must give an invitation</a:t>
            </a:r>
          </a:p>
          <a:p>
            <a:r>
              <a:rPr lang="en-GB" sz="4800" dirty="0" smtClean="0"/>
              <a:t>You have to accept an invitation</a:t>
            </a:r>
          </a:p>
        </p:txBody>
      </p:sp>
    </p:spTree>
    <p:extLst>
      <p:ext uri="{BB962C8B-B14F-4D97-AF65-F5344CB8AC3E}">
        <p14:creationId xmlns:p14="http://schemas.microsoft.com/office/powerpoint/2010/main" val="3488718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fontScale="85000" lnSpcReduction="10000"/>
          </a:bodyPr>
          <a:lstStyle/>
          <a:p>
            <a:r>
              <a:rPr lang="en-GB" sz="4800" dirty="0" smtClean="0"/>
              <a:t>Revelation </a:t>
            </a:r>
            <a:r>
              <a:rPr lang="en-GB" sz="4800" dirty="0"/>
              <a:t>3:18 I advise you to buy from Me gold refined by fire so that you may become rich, and white garments so that you may clothe yourself, and that the shame of your nakedness will not be revealed; and eye salve to anoint your eyes so that you may see</a:t>
            </a:r>
            <a:r>
              <a:rPr lang="en-GB" sz="4800" dirty="0" smtClean="0"/>
              <a:t>. </a:t>
            </a:r>
          </a:p>
          <a:p>
            <a:r>
              <a:rPr lang="en-GB" sz="4800" dirty="0" smtClean="0"/>
              <a:t>Jesus </a:t>
            </a:r>
            <a:r>
              <a:rPr lang="en-GB" sz="4800" dirty="0"/>
              <a:t>is your Source and supply for this </a:t>
            </a:r>
            <a:r>
              <a:rPr lang="en-GB" sz="4800" dirty="0" smtClean="0"/>
              <a:t>journey but you must draw from Him</a:t>
            </a:r>
          </a:p>
        </p:txBody>
      </p:sp>
    </p:spTree>
    <p:extLst>
      <p:ext uri="{BB962C8B-B14F-4D97-AF65-F5344CB8AC3E}">
        <p14:creationId xmlns:p14="http://schemas.microsoft.com/office/powerpoint/2010/main" val="382909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r>
              <a:rPr lang="en-GB" sz="4800" dirty="0" smtClean="0"/>
              <a:t>You </a:t>
            </a:r>
            <a:r>
              <a:rPr lang="en-GB" sz="4800" dirty="0"/>
              <a:t>have the ability and capacity to hear God's voice and see what He is doing. </a:t>
            </a:r>
            <a:endParaRPr lang="en-GB" sz="4800" dirty="0" smtClean="0"/>
          </a:p>
          <a:p>
            <a:r>
              <a:rPr lang="en-GB" sz="4800" dirty="0" smtClean="0"/>
              <a:t>You </a:t>
            </a:r>
            <a:r>
              <a:rPr lang="en-GB" sz="4800" dirty="0"/>
              <a:t>have physical Senses ears and eyes </a:t>
            </a:r>
            <a:r>
              <a:rPr lang="en-GB" sz="4800" dirty="0" smtClean="0"/>
              <a:t>voice</a:t>
            </a:r>
          </a:p>
          <a:p>
            <a:r>
              <a:rPr lang="en-GB" sz="4800" dirty="0" smtClean="0"/>
              <a:t>You </a:t>
            </a:r>
            <a:r>
              <a:rPr lang="en-GB" sz="4800" dirty="0"/>
              <a:t>have Soul Senses Consciousness Conscience Imagination reason </a:t>
            </a:r>
            <a:r>
              <a:rPr lang="en-GB" sz="4800" dirty="0" smtClean="0"/>
              <a:t>- ears </a:t>
            </a:r>
            <a:r>
              <a:rPr lang="en-GB" sz="4800" dirty="0"/>
              <a:t>eyes v</a:t>
            </a:r>
            <a:r>
              <a:rPr lang="en-GB" sz="4800" dirty="0" smtClean="0"/>
              <a:t>oice</a:t>
            </a:r>
          </a:p>
          <a:p>
            <a:r>
              <a:rPr lang="en-GB" sz="4800" dirty="0" smtClean="0"/>
              <a:t>You </a:t>
            </a:r>
            <a:r>
              <a:rPr lang="en-GB" sz="4800" dirty="0"/>
              <a:t>spirit has Senses eyes ears thoughts </a:t>
            </a:r>
            <a:r>
              <a:rPr lang="en-GB" sz="4800" dirty="0" err="1" smtClean="0"/>
              <a:t>etc</a:t>
            </a:r>
            <a:endParaRPr lang="en-GB" sz="4800" dirty="0" smtClean="0"/>
          </a:p>
        </p:txBody>
      </p:sp>
    </p:spTree>
    <p:extLst>
      <p:ext uri="{BB962C8B-B14F-4D97-AF65-F5344CB8AC3E}">
        <p14:creationId xmlns:p14="http://schemas.microsoft.com/office/powerpoint/2010/main" val="38551198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fontScale="77500" lnSpcReduction="20000"/>
          </a:bodyPr>
          <a:lstStyle/>
          <a:p>
            <a:r>
              <a:rPr lang="en-GB" sz="4800" dirty="0" smtClean="0"/>
              <a:t>Your </a:t>
            </a:r>
            <a:r>
              <a:rPr lang="en-GB" sz="4800" dirty="0"/>
              <a:t>body designed to be a receiver of data information both </a:t>
            </a:r>
            <a:r>
              <a:rPr lang="en-GB" sz="4800" dirty="0" smtClean="0"/>
              <a:t>from the physical </a:t>
            </a:r>
            <a:r>
              <a:rPr lang="en-GB" sz="4800" dirty="0"/>
              <a:t>and spiritual </a:t>
            </a:r>
            <a:r>
              <a:rPr lang="en-GB" sz="4800" dirty="0" smtClean="0"/>
              <a:t>realms</a:t>
            </a:r>
          </a:p>
          <a:p>
            <a:r>
              <a:rPr lang="en-GB" sz="4800" dirty="0" smtClean="0"/>
              <a:t>Your body is an amplifier </a:t>
            </a:r>
            <a:r>
              <a:rPr lang="en-GB" sz="4800" dirty="0"/>
              <a:t>of frequency vibrations wavelengths of electromagnetic </a:t>
            </a:r>
            <a:r>
              <a:rPr lang="en-GB" sz="4800" dirty="0" smtClean="0"/>
              <a:t>energy</a:t>
            </a:r>
          </a:p>
          <a:p>
            <a:r>
              <a:rPr lang="en-GB" sz="4800" dirty="0" smtClean="0"/>
              <a:t>Everything </a:t>
            </a:r>
            <a:r>
              <a:rPr lang="en-GB" sz="4800" dirty="0"/>
              <a:t>is interpreted both physical sound light soul thoughts imagination and spiritual thoughts revelation intuition in the Conscious physical brain which receives information as electrical signals transmitted by neurons synapses etc.</a:t>
            </a:r>
            <a:endParaRPr lang="en-GB" sz="4800" dirty="0" smtClean="0"/>
          </a:p>
        </p:txBody>
      </p:sp>
    </p:spTree>
    <p:extLst>
      <p:ext uri="{BB962C8B-B14F-4D97-AF65-F5344CB8AC3E}">
        <p14:creationId xmlns:p14="http://schemas.microsoft.com/office/powerpoint/2010/main" val="12720838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fontScale="92500" lnSpcReduction="20000"/>
          </a:bodyPr>
          <a:lstStyle/>
          <a:p>
            <a:r>
              <a:rPr lang="en-GB" dirty="0"/>
              <a:t>You can receive information from physical world your own consciousness and the spiritual realm of your true self the unseen realm and eternal heavenly realm. </a:t>
            </a:r>
            <a:endParaRPr lang="en-GB" dirty="0" smtClean="0"/>
          </a:p>
          <a:p>
            <a:r>
              <a:rPr lang="en-GB" dirty="0" smtClean="0"/>
              <a:t>You </a:t>
            </a:r>
            <a:r>
              <a:rPr lang="en-GB" dirty="0"/>
              <a:t>just have tune our receivers to pick up the right frequencies by training and </a:t>
            </a:r>
            <a:r>
              <a:rPr lang="en-GB" dirty="0" smtClean="0"/>
              <a:t>practice</a:t>
            </a:r>
          </a:p>
          <a:p>
            <a:r>
              <a:rPr lang="en-GB" dirty="0" smtClean="0"/>
              <a:t>Hebrews </a:t>
            </a:r>
            <a:r>
              <a:rPr lang="en-GB" dirty="0"/>
              <a:t>5:14 But solid food is for the mature, who because of practice have their senses trained to discern good and evil</a:t>
            </a:r>
            <a:r>
              <a:rPr lang="en-GB" dirty="0" smtClean="0"/>
              <a:t>.</a:t>
            </a:r>
          </a:p>
          <a:p>
            <a:r>
              <a:rPr lang="en-GB" dirty="0" smtClean="0"/>
              <a:t>Exercise </a:t>
            </a:r>
            <a:r>
              <a:rPr lang="en-GB" dirty="0"/>
              <a:t>repetition produces greater strength abilities skill with use. </a:t>
            </a:r>
            <a:endParaRPr lang="en-GB" dirty="0" smtClean="0"/>
          </a:p>
        </p:txBody>
      </p:sp>
    </p:spTree>
    <p:extLst>
      <p:ext uri="{BB962C8B-B14F-4D97-AF65-F5344CB8AC3E}">
        <p14:creationId xmlns:p14="http://schemas.microsoft.com/office/powerpoint/2010/main" val="23462602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Word </a:t>
            </a:r>
            <a:r>
              <a:rPr lang="en-GB" dirty="0"/>
              <a:t>of God both logos written and Rhema spoken is living active powerful and a person Jesus </a:t>
            </a:r>
            <a:endParaRPr lang="en-GB" dirty="0" smtClean="0"/>
          </a:p>
          <a:p>
            <a:r>
              <a:rPr lang="en-GB" dirty="0" smtClean="0"/>
              <a:t>He </a:t>
            </a:r>
            <a:r>
              <a:rPr lang="en-GB" dirty="0"/>
              <a:t>will be your </a:t>
            </a:r>
            <a:r>
              <a:rPr lang="en-GB" dirty="0" smtClean="0"/>
              <a:t>guide, </a:t>
            </a:r>
            <a:r>
              <a:rPr lang="en-GB" dirty="0"/>
              <a:t>doorway and anchor on this journey</a:t>
            </a:r>
            <a:r>
              <a:rPr lang="en-GB" dirty="0" smtClean="0"/>
              <a:t>.</a:t>
            </a:r>
          </a:p>
          <a:p>
            <a:r>
              <a:rPr lang="en-GB" dirty="0" err="1" smtClean="0"/>
              <a:t>Heb</a:t>
            </a:r>
            <a:r>
              <a:rPr lang="en-GB" dirty="0"/>
              <a:t> 4:12 12 For the word of God is living and active</a:t>
            </a:r>
            <a:endParaRPr lang="en-GB" dirty="0" smtClean="0"/>
          </a:p>
          <a:p>
            <a:r>
              <a:rPr lang="en-GB" dirty="0"/>
              <a:t>John </a:t>
            </a:r>
            <a:r>
              <a:rPr lang="en-GB" dirty="0" smtClean="0"/>
              <a:t>1:1 In </a:t>
            </a:r>
            <a:r>
              <a:rPr lang="en-GB" dirty="0"/>
              <a:t>the beginning was the Word, and the Word was with God, and the Word was God. </a:t>
            </a:r>
            <a:endParaRPr lang="en-GB" dirty="0" smtClean="0"/>
          </a:p>
        </p:txBody>
      </p:sp>
    </p:spTree>
    <p:extLst>
      <p:ext uri="{BB962C8B-B14F-4D97-AF65-F5344CB8AC3E}">
        <p14:creationId xmlns:p14="http://schemas.microsoft.com/office/powerpoint/2010/main" val="184038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a:t>
            </a:r>
            <a:r>
              <a:rPr lang="en-GB" dirty="0"/>
              <a:t>Holy spirit is also your helper on this journey guide to truth or reality </a:t>
            </a:r>
            <a:endParaRPr lang="en-GB" dirty="0" smtClean="0"/>
          </a:p>
          <a:p>
            <a:r>
              <a:rPr lang="en-GB" dirty="0" smtClean="0"/>
              <a:t>John </a:t>
            </a:r>
            <a:r>
              <a:rPr lang="en-GB" dirty="0"/>
              <a:t>14:16-17 I will ask the Father, and He will give you another Helper, that He may be with you forever;  that is the Spirit of truth, whom the world cannot receive, because it does not see Him or know Him, but you know Him because He abides with you and will be in you</a:t>
            </a:r>
            <a:r>
              <a:rPr lang="en-GB" dirty="0" smtClean="0"/>
              <a:t>.</a:t>
            </a:r>
          </a:p>
          <a:p>
            <a:r>
              <a:rPr lang="en-GB" dirty="0" smtClean="0"/>
              <a:t>John </a:t>
            </a:r>
            <a:r>
              <a:rPr lang="en-GB" dirty="0"/>
              <a:t>15:26 "When the Helper comes, whom I will send to you from the Father, that is the Spirit of truth who proceeds from the Father, He will testify about Me</a:t>
            </a:r>
            <a:r>
              <a:rPr lang="en-GB" dirty="0" smtClean="0"/>
              <a:t>,</a:t>
            </a:r>
          </a:p>
          <a:p>
            <a:r>
              <a:rPr lang="en-GB" dirty="0" smtClean="0"/>
              <a:t>John </a:t>
            </a:r>
            <a:r>
              <a:rPr lang="en-GB" dirty="0"/>
              <a:t>16:13-14 But when He, the Spirit of truth, comes, He will guide you into all the truth; for He will not speak on His own initiative, but whatever He hears, He will speak; and He will disclose to you what is to come.  He will glorify Me, for He will take of Mine and will disclose it to you.</a:t>
            </a:r>
          </a:p>
        </p:txBody>
      </p:sp>
    </p:spTree>
    <p:extLst>
      <p:ext uri="{BB962C8B-B14F-4D97-AF65-F5344CB8AC3E}">
        <p14:creationId xmlns:p14="http://schemas.microsoft.com/office/powerpoint/2010/main" val="707707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lnSpcReduction="10000"/>
          </a:bodyPr>
          <a:lstStyle/>
          <a:p>
            <a:r>
              <a:rPr lang="en-GB" sz="4400" dirty="0"/>
              <a:t>Matthew 9:29 Then He touched their eyes, saying, "It shall be done to you according to your faith</a:t>
            </a:r>
            <a:r>
              <a:rPr lang="en-GB" sz="4400" dirty="0" smtClean="0"/>
              <a:t>.“</a:t>
            </a:r>
          </a:p>
          <a:p>
            <a:r>
              <a:rPr lang="en-GB" sz="4400" dirty="0" smtClean="0"/>
              <a:t>What do you believe will done?</a:t>
            </a:r>
          </a:p>
          <a:p>
            <a:r>
              <a:rPr lang="en-GB" sz="4400" dirty="0" smtClean="0"/>
              <a:t>For you?</a:t>
            </a:r>
          </a:p>
          <a:p>
            <a:r>
              <a:rPr lang="en-GB" sz="4400" dirty="0" smtClean="0"/>
              <a:t>In you?</a:t>
            </a:r>
          </a:p>
          <a:p>
            <a:r>
              <a:rPr lang="en-GB" sz="4400" dirty="0" smtClean="0"/>
              <a:t>Through you?</a:t>
            </a:r>
          </a:p>
          <a:p>
            <a:r>
              <a:rPr lang="en-GB" sz="4400" dirty="0" smtClean="0"/>
              <a:t>Around you?</a:t>
            </a:r>
          </a:p>
          <a:p>
            <a:endParaRPr lang="en-GB" dirty="0"/>
          </a:p>
          <a:p>
            <a:endParaRPr lang="en-GB" dirty="0"/>
          </a:p>
        </p:txBody>
      </p:sp>
    </p:spTree>
    <p:extLst>
      <p:ext uri="{BB962C8B-B14F-4D97-AF65-F5344CB8AC3E}">
        <p14:creationId xmlns:p14="http://schemas.microsoft.com/office/powerpoint/2010/main" val="6618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fontScale="85000" lnSpcReduction="10000"/>
          </a:bodyPr>
          <a:lstStyle/>
          <a:p>
            <a:r>
              <a:rPr lang="en-GB" dirty="0"/>
              <a:t>You can hear God's Voice and receive God's thoughts and see or perceive what He is </a:t>
            </a:r>
            <a:r>
              <a:rPr lang="en-GB" dirty="0" smtClean="0"/>
              <a:t>doing</a:t>
            </a:r>
          </a:p>
          <a:p>
            <a:r>
              <a:rPr lang="en-GB" dirty="0" smtClean="0"/>
              <a:t>John </a:t>
            </a:r>
            <a:r>
              <a:rPr lang="en-GB" dirty="0"/>
              <a:t>10:1-2 "Truly, truly, I say to you, he who does not enter by the door into the fold of the sheep, but climbs up some other way, he is a thief and a robber.  But he who enters by the door is a shepherd of the sheep. John 10:3 To him the doorkeeper opens, and the sheep hear his voice, and he calls his own sheep by name and leads them out. </a:t>
            </a:r>
            <a:endParaRPr lang="en-GB" dirty="0" smtClean="0"/>
          </a:p>
          <a:p>
            <a:r>
              <a:rPr lang="en-GB" dirty="0"/>
              <a:t>John </a:t>
            </a:r>
            <a:r>
              <a:rPr lang="en-GB" dirty="0" smtClean="0"/>
              <a:t>10:27 </a:t>
            </a:r>
            <a:r>
              <a:rPr lang="en-GB" dirty="0"/>
              <a:t>My sheep hear My voice, and I know them, and they follow Me</a:t>
            </a:r>
            <a:r>
              <a:rPr lang="en-GB" dirty="0" smtClean="0"/>
              <a:t>;</a:t>
            </a:r>
          </a:p>
        </p:txBody>
      </p:sp>
    </p:spTree>
    <p:extLst>
      <p:ext uri="{BB962C8B-B14F-4D97-AF65-F5344CB8AC3E}">
        <p14:creationId xmlns:p14="http://schemas.microsoft.com/office/powerpoint/2010/main" val="23690642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smtClean="0"/>
              <a:t>John 10:4 When </a:t>
            </a:r>
            <a:r>
              <a:rPr lang="en-GB" dirty="0"/>
              <a:t>he puts forth all his own, he goes ahead of them, and the sheep follow him because they know his voice.  </a:t>
            </a:r>
            <a:endParaRPr lang="en-GB" dirty="0" smtClean="0"/>
          </a:p>
          <a:p>
            <a:r>
              <a:rPr lang="en-GB" dirty="0" smtClean="0"/>
              <a:t>John 10:9 I </a:t>
            </a:r>
            <a:r>
              <a:rPr lang="en-GB" dirty="0"/>
              <a:t>am the door; if anyone enters through Me, he will be saved, and will go in and out and find pasture</a:t>
            </a:r>
            <a:r>
              <a:rPr lang="en-GB" dirty="0" smtClean="0"/>
              <a:t>. </a:t>
            </a:r>
          </a:p>
          <a:p>
            <a:r>
              <a:rPr lang="en-GB" dirty="0" smtClean="0"/>
              <a:t>Access </a:t>
            </a:r>
            <a:r>
              <a:rPr lang="en-GB" dirty="0"/>
              <a:t>to the spiritual unseen and eternal heavenly </a:t>
            </a:r>
            <a:r>
              <a:rPr lang="en-GB" dirty="0" smtClean="0"/>
              <a:t>realms</a:t>
            </a:r>
          </a:p>
          <a:p>
            <a:r>
              <a:rPr lang="en-GB" dirty="0" smtClean="0"/>
              <a:t>Jesus is the door we can follow Him in</a:t>
            </a:r>
          </a:p>
        </p:txBody>
      </p:sp>
    </p:spTree>
    <p:extLst>
      <p:ext uri="{BB962C8B-B14F-4D97-AF65-F5344CB8AC3E}">
        <p14:creationId xmlns:p14="http://schemas.microsoft.com/office/powerpoint/2010/main" val="31862356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Ephesians </a:t>
            </a:r>
            <a:r>
              <a:rPr lang="en-GB" dirty="0"/>
              <a:t>1:3, </a:t>
            </a:r>
            <a:r>
              <a:rPr lang="en-GB" dirty="0" smtClean="0"/>
              <a:t>Blessed </a:t>
            </a:r>
            <a:r>
              <a:rPr lang="en-GB" dirty="0"/>
              <a:t>be the God and Father of our Lord Jesus Christ, who has blessed us with every spiritual blessing in the heavenly places in </a:t>
            </a:r>
            <a:r>
              <a:rPr lang="en-GB" dirty="0" smtClean="0"/>
              <a:t>Christ,</a:t>
            </a:r>
          </a:p>
          <a:p>
            <a:r>
              <a:rPr lang="en-GB" dirty="0" smtClean="0"/>
              <a:t>Ephesians </a:t>
            </a:r>
            <a:r>
              <a:rPr lang="en-GB" dirty="0"/>
              <a:t>2:6 and raised us up with Him, and seated us with Him in the heavenly places in Christ Jesus</a:t>
            </a:r>
            <a:r>
              <a:rPr lang="en-GB" dirty="0" smtClean="0"/>
              <a:t>,</a:t>
            </a:r>
            <a:endParaRPr lang="en-GB" dirty="0"/>
          </a:p>
        </p:txBody>
      </p:sp>
    </p:spTree>
    <p:extLst>
      <p:ext uri="{BB962C8B-B14F-4D97-AF65-F5344CB8AC3E}">
        <p14:creationId xmlns:p14="http://schemas.microsoft.com/office/powerpoint/2010/main" val="26028632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Ephesians 1:11 </a:t>
            </a:r>
            <a:r>
              <a:rPr lang="en-GB" dirty="0"/>
              <a:t>also we have obtained an inheritance, having been predestined according to His purpose who works all things after the counsel of His will</a:t>
            </a:r>
            <a:r>
              <a:rPr lang="en-GB" dirty="0" smtClean="0"/>
              <a:t>,</a:t>
            </a:r>
          </a:p>
          <a:p>
            <a:r>
              <a:rPr lang="en-GB" dirty="0" smtClean="0"/>
              <a:t>Ephesians </a:t>
            </a:r>
            <a:r>
              <a:rPr lang="en-GB" dirty="0"/>
              <a:t>1:18 I pray that the eyes of your heart may be enlightened, so that you will know what is the hope of His calling, what are the riches of the glory of His inheritance in the saints,</a:t>
            </a:r>
          </a:p>
        </p:txBody>
      </p:sp>
    </p:spTree>
    <p:extLst>
      <p:ext uri="{BB962C8B-B14F-4D97-AF65-F5344CB8AC3E}">
        <p14:creationId xmlns:p14="http://schemas.microsoft.com/office/powerpoint/2010/main" val="4096940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1 </a:t>
            </a:r>
            <a:r>
              <a:rPr lang="en-GB" dirty="0"/>
              <a:t>Corinthians 2:16 For who has known the mind of the Lord , that he will instruct Him ? But we have the mind of Christ</a:t>
            </a:r>
            <a:r>
              <a:rPr lang="en-GB" dirty="0" smtClean="0"/>
              <a:t>.</a:t>
            </a:r>
          </a:p>
          <a:p>
            <a:r>
              <a:rPr lang="en-GB" dirty="0"/>
              <a:t>“Imagination is more important than knowledge. For knowledge is limited to all we now know and understand, while imagination embraces the entire world, and all there ever will be to know and understand.” -Albert Einstein</a:t>
            </a:r>
          </a:p>
          <a:p>
            <a:pPr marL="0" indent="0">
              <a:buNone/>
            </a:pPr>
            <a:endParaRPr lang="en-GB" dirty="0" smtClean="0"/>
          </a:p>
        </p:txBody>
      </p:sp>
    </p:spTree>
    <p:extLst>
      <p:ext uri="{BB962C8B-B14F-4D97-AF65-F5344CB8AC3E}">
        <p14:creationId xmlns:p14="http://schemas.microsoft.com/office/powerpoint/2010/main" val="1776194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smtClean="0"/>
              <a:t>How </a:t>
            </a:r>
            <a:r>
              <a:rPr lang="en-GB" dirty="0"/>
              <a:t>Jesus made framed world hold </a:t>
            </a:r>
            <a:r>
              <a:rPr lang="en-GB" dirty="0" smtClean="0"/>
              <a:t>together</a:t>
            </a:r>
          </a:p>
          <a:p>
            <a:r>
              <a:rPr lang="en-GB" dirty="0"/>
              <a:t>John </a:t>
            </a:r>
            <a:r>
              <a:rPr lang="en-GB" dirty="0" smtClean="0"/>
              <a:t>1:1-4 </a:t>
            </a:r>
            <a:r>
              <a:rPr lang="en-GB" dirty="0"/>
              <a:t>In the beginning was the Word, and the Word was with God, and the Word was God. He was in the beginning with God. All things came into being through Him, and apart from Him nothing came into being that has come into being. In Him was life, and the life was the Light of </a:t>
            </a:r>
            <a:r>
              <a:rPr lang="en-GB" dirty="0" smtClean="0"/>
              <a:t>men</a:t>
            </a:r>
            <a:r>
              <a:rPr lang="en-GB" dirty="0"/>
              <a:t>.</a:t>
            </a:r>
            <a:endParaRPr lang="en-GB" dirty="0" smtClean="0"/>
          </a:p>
        </p:txBody>
      </p:sp>
    </p:spTree>
    <p:extLst>
      <p:ext uri="{BB962C8B-B14F-4D97-AF65-F5344CB8AC3E}">
        <p14:creationId xmlns:p14="http://schemas.microsoft.com/office/powerpoint/2010/main" val="17677199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lnSpcReduction="10000"/>
          </a:bodyPr>
          <a:lstStyle/>
          <a:p>
            <a:r>
              <a:rPr lang="en-GB" dirty="0" smtClean="0"/>
              <a:t>Hebrews </a:t>
            </a:r>
            <a:r>
              <a:rPr lang="en-GB" dirty="0"/>
              <a:t>1:2-3 in these last days has spoken to us in His Son, whom He appointed heir of all things, through whom also He made the world. And He is the radiance of His glory and the exact representation of His nature, and upholds all things by the word of His power. When He had made purification of sins, He sat down at the right hand of the Majesty on high</a:t>
            </a:r>
            <a:r>
              <a:rPr lang="en-GB" dirty="0" smtClean="0"/>
              <a:t>,</a:t>
            </a:r>
          </a:p>
        </p:txBody>
      </p:sp>
    </p:spTree>
    <p:extLst>
      <p:ext uri="{BB962C8B-B14F-4D97-AF65-F5344CB8AC3E}">
        <p14:creationId xmlns:p14="http://schemas.microsoft.com/office/powerpoint/2010/main" val="20962350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a:bodyPr>
          <a:lstStyle/>
          <a:p>
            <a:r>
              <a:rPr lang="en-GB" dirty="0" smtClean="0"/>
              <a:t>Hebrews </a:t>
            </a:r>
            <a:r>
              <a:rPr lang="en-GB" dirty="0"/>
              <a:t>11:3 By faith we understand that the worlds were prepared by the word of God, so that what is seen was not made out of things which are visible</a:t>
            </a:r>
            <a:r>
              <a:rPr lang="en-GB" dirty="0" smtClean="0"/>
              <a:t>.</a:t>
            </a:r>
          </a:p>
          <a:p>
            <a:r>
              <a:rPr lang="en-GB" dirty="0" smtClean="0"/>
              <a:t>Meditation is the doorway to experiencing true reality</a:t>
            </a:r>
            <a:endParaRPr lang="en-GB" dirty="0"/>
          </a:p>
        </p:txBody>
      </p:sp>
    </p:spTree>
    <p:extLst>
      <p:ext uri="{BB962C8B-B14F-4D97-AF65-F5344CB8AC3E}">
        <p14:creationId xmlns:p14="http://schemas.microsoft.com/office/powerpoint/2010/main" val="39643865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8130"/>
            <a:ext cx="4968551" cy="678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0913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normAutofit/>
          </a:bodyPr>
          <a:lstStyle/>
          <a:p>
            <a:r>
              <a:rPr lang="en-GB" sz="4800" dirty="0"/>
              <a:t>“The intuitive mind is a sacred gift and the rational mind is a faithful servant. We have created a society that </a:t>
            </a:r>
            <a:r>
              <a:rPr lang="en-GB" sz="4800" dirty="0" smtClean="0"/>
              <a:t>honours </a:t>
            </a:r>
            <a:r>
              <a:rPr lang="en-GB" sz="4800" dirty="0"/>
              <a:t>the servant and has forgotten the gift</a:t>
            </a:r>
            <a:r>
              <a:rPr lang="en-GB" sz="4800" dirty="0" smtClean="0"/>
              <a:t>.” Albert Einstein</a:t>
            </a:r>
            <a:endParaRPr lang="en-GB" sz="4800" dirty="0"/>
          </a:p>
        </p:txBody>
      </p:sp>
    </p:spTree>
    <p:extLst>
      <p:ext uri="{BB962C8B-B14F-4D97-AF65-F5344CB8AC3E}">
        <p14:creationId xmlns:p14="http://schemas.microsoft.com/office/powerpoint/2010/main" val="210215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Journey </a:t>
            </a:r>
            <a:r>
              <a:rPr lang="en-GB" dirty="0" smtClean="0">
                <a:effectLst>
                  <a:outerShdw blurRad="38100" dist="38100" dir="2700000" algn="tl">
                    <a:srgbClr val="000000"/>
                  </a:outerShdw>
                </a:effectLst>
              </a:rPr>
              <a:t>Preparation 3</a:t>
            </a:r>
            <a:endParaRPr lang="en-GB" dirty="0"/>
          </a:p>
        </p:txBody>
      </p:sp>
      <p:sp>
        <p:nvSpPr>
          <p:cNvPr id="3" name="Content Placeholder 2"/>
          <p:cNvSpPr>
            <a:spLocks noGrp="1"/>
          </p:cNvSpPr>
          <p:nvPr>
            <p:ph idx="1"/>
          </p:nvPr>
        </p:nvSpPr>
        <p:spPr/>
        <p:txBody>
          <a:bodyPr>
            <a:normAutofit/>
          </a:bodyPr>
          <a:lstStyle/>
          <a:p>
            <a:r>
              <a:rPr lang="en-GB" sz="4400" dirty="0" smtClean="0"/>
              <a:t>Mark </a:t>
            </a:r>
            <a:r>
              <a:rPr lang="en-GB" sz="4400" dirty="0"/>
              <a:t>11:22-24 And Jesus answered saying to them, "</a:t>
            </a:r>
            <a:r>
              <a:rPr lang="en-GB" sz="4400" dirty="0" smtClean="0">
                <a:solidFill>
                  <a:srgbClr val="FFFF00"/>
                </a:solidFill>
              </a:rPr>
              <a:t>Have God like faith</a:t>
            </a:r>
            <a:r>
              <a:rPr lang="en-GB" sz="4400" dirty="0" smtClean="0"/>
              <a:t>.  </a:t>
            </a:r>
            <a:r>
              <a:rPr lang="en-GB" sz="4400" dirty="0"/>
              <a:t>Truly I say to you, </a:t>
            </a:r>
            <a:r>
              <a:rPr lang="en-GB" sz="4400" dirty="0">
                <a:solidFill>
                  <a:srgbClr val="FFFF00"/>
                </a:solidFill>
              </a:rPr>
              <a:t>whoever says</a:t>
            </a:r>
            <a:r>
              <a:rPr lang="en-GB" sz="4400" dirty="0"/>
              <a:t> to this mountain, 'Be taken up and cast into the sea,' and </a:t>
            </a:r>
            <a:r>
              <a:rPr lang="en-GB" sz="4400" dirty="0">
                <a:solidFill>
                  <a:srgbClr val="FFFF00"/>
                </a:solidFill>
              </a:rPr>
              <a:t>does not doubt </a:t>
            </a:r>
            <a:r>
              <a:rPr lang="en-GB" sz="4400" dirty="0"/>
              <a:t>in his heart, </a:t>
            </a:r>
            <a:r>
              <a:rPr lang="en-GB" sz="4400" dirty="0">
                <a:solidFill>
                  <a:srgbClr val="FFFF00"/>
                </a:solidFill>
              </a:rPr>
              <a:t>but believes </a:t>
            </a:r>
            <a:r>
              <a:rPr lang="en-GB" sz="4400" dirty="0"/>
              <a:t>that what he says </a:t>
            </a:r>
            <a:r>
              <a:rPr lang="en-GB" sz="4400" dirty="0">
                <a:solidFill>
                  <a:srgbClr val="FFFF00"/>
                </a:solidFill>
              </a:rPr>
              <a:t>is going to happen</a:t>
            </a:r>
            <a:r>
              <a:rPr lang="en-GB" sz="4400" dirty="0"/>
              <a:t>, it will be granted him. </a:t>
            </a:r>
            <a:endParaRPr lang="en-GB" sz="4400" dirty="0" smtClean="0"/>
          </a:p>
        </p:txBody>
      </p:sp>
    </p:spTree>
    <p:extLst>
      <p:ext uri="{BB962C8B-B14F-4D97-AF65-F5344CB8AC3E}">
        <p14:creationId xmlns:p14="http://schemas.microsoft.com/office/powerpoint/2010/main" val="39731294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lstStyle/>
          <a:p>
            <a:r>
              <a:rPr lang="en-GB" dirty="0" smtClean="0"/>
              <a:t>Language of the spirit</a:t>
            </a:r>
          </a:p>
          <a:p>
            <a:r>
              <a:rPr lang="en-GB" dirty="0" smtClean="0"/>
              <a:t>Flow of thoughts, pictures, words, impressions, perception</a:t>
            </a:r>
          </a:p>
          <a:p>
            <a:r>
              <a:rPr lang="en-GB" dirty="0" smtClean="0"/>
              <a:t>Received and interpreted in our brains</a:t>
            </a:r>
          </a:p>
          <a:p>
            <a:r>
              <a:rPr lang="en-GB" dirty="0" smtClean="0"/>
              <a:t>On the screen of our imagination </a:t>
            </a:r>
            <a:endParaRPr lang="en-GB" dirty="0"/>
          </a:p>
        </p:txBody>
      </p:sp>
    </p:spTree>
    <p:extLst>
      <p:ext uri="{BB962C8B-B14F-4D97-AF65-F5344CB8AC3E}">
        <p14:creationId xmlns:p14="http://schemas.microsoft.com/office/powerpoint/2010/main" val="24267710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Journey Preparation</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0128490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1971468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a:bodyPr>
          <a:lstStyle/>
          <a:p>
            <a:r>
              <a:rPr lang="en-GB" dirty="0"/>
              <a:t>Psalms 46:1-3 God is our refuge and strength, A very present help in trouble. Therefore we will not fear, though the earth should change And though the mountains slip into the heart of the sea; Though its waters roar and foam, Though the mountains quake at its swelling pride. Selah</a:t>
            </a:r>
            <a:r>
              <a:rPr lang="en-GB" dirty="0" smtClean="0"/>
              <a:t>. </a:t>
            </a:r>
            <a:endParaRPr lang="en-GB" dirty="0"/>
          </a:p>
        </p:txBody>
      </p:sp>
    </p:spTree>
    <p:extLst>
      <p:ext uri="{BB962C8B-B14F-4D97-AF65-F5344CB8AC3E}">
        <p14:creationId xmlns:p14="http://schemas.microsoft.com/office/powerpoint/2010/main" val="40060996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Psalms </a:t>
            </a:r>
            <a:r>
              <a:rPr lang="en-GB" dirty="0" smtClean="0"/>
              <a:t>46:</a:t>
            </a:r>
            <a:r>
              <a:rPr lang="en-GB" dirty="0"/>
              <a:t>4 There is a </a:t>
            </a:r>
            <a:r>
              <a:rPr lang="en-GB" dirty="0">
                <a:solidFill>
                  <a:srgbClr val="FFFF00"/>
                </a:solidFill>
              </a:rPr>
              <a:t>river whose streams </a:t>
            </a:r>
            <a:r>
              <a:rPr lang="en-GB" dirty="0"/>
              <a:t>make glad the city of God, The holy dwelling places of the Most </a:t>
            </a:r>
            <a:r>
              <a:rPr lang="en-GB" dirty="0" smtClean="0"/>
              <a:t>High.5 God </a:t>
            </a:r>
            <a:r>
              <a:rPr lang="en-GB" dirty="0"/>
              <a:t>is in the midst of her, she will not be </a:t>
            </a:r>
            <a:r>
              <a:rPr lang="en-GB" dirty="0" smtClean="0"/>
              <a:t>moved; God </a:t>
            </a:r>
            <a:r>
              <a:rPr lang="en-GB" dirty="0"/>
              <a:t>will help her when morning </a:t>
            </a:r>
            <a:r>
              <a:rPr lang="en-GB" dirty="0" smtClean="0"/>
              <a:t>dawns. 6 </a:t>
            </a:r>
            <a:r>
              <a:rPr lang="en-GB" dirty="0"/>
              <a:t>The nations made an uproar, the kingdoms </a:t>
            </a:r>
            <a:r>
              <a:rPr lang="en-GB" dirty="0" smtClean="0"/>
              <a:t>tottered; He </a:t>
            </a:r>
            <a:r>
              <a:rPr lang="en-GB" dirty="0"/>
              <a:t>raised His voice, the earth </a:t>
            </a:r>
            <a:r>
              <a:rPr lang="en-GB" dirty="0" smtClean="0"/>
              <a:t>melted. 7 </a:t>
            </a:r>
            <a:r>
              <a:rPr lang="en-GB" dirty="0"/>
              <a:t>The Lord of hosts is with </a:t>
            </a:r>
            <a:r>
              <a:rPr lang="en-GB" dirty="0" smtClean="0"/>
              <a:t>us; The </a:t>
            </a:r>
            <a:r>
              <a:rPr lang="en-GB" dirty="0"/>
              <a:t>God of Jacob is our stronghold.  </a:t>
            </a:r>
          </a:p>
        </p:txBody>
      </p:sp>
    </p:spTree>
    <p:extLst>
      <p:ext uri="{BB962C8B-B14F-4D97-AF65-F5344CB8AC3E}">
        <p14:creationId xmlns:p14="http://schemas.microsoft.com/office/powerpoint/2010/main" val="10582893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a:bodyPr>
          <a:lstStyle/>
          <a:p>
            <a:r>
              <a:rPr lang="en-GB" sz="4800" dirty="0"/>
              <a:t>Psalms </a:t>
            </a:r>
            <a:r>
              <a:rPr lang="en-GB" sz="4800" dirty="0" smtClean="0"/>
              <a:t>46:10-11“Be still cease </a:t>
            </a:r>
            <a:r>
              <a:rPr lang="en-GB" sz="4800" dirty="0"/>
              <a:t>striving and know that I am God; I will be exalted among the nations, I will be exalted in the earth." The Lord of hosts is with us; The God of Jacob is our stronghold. Selah</a:t>
            </a:r>
          </a:p>
        </p:txBody>
      </p:sp>
    </p:spTree>
    <p:extLst>
      <p:ext uri="{BB962C8B-B14F-4D97-AF65-F5344CB8AC3E}">
        <p14:creationId xmlns:p14="http://schemas.microsoft.com/office/powerpoint/2010/main" val="12255496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1 Cor 14:31 For you can all prophesy one by one, so that all may learn and all may be exhorted; </a:t>
            </a:r>
          </a:p>
          <a:p>
            <a:r>
              <a:rPr lang="en-GB" dirty="0" smtClean="0"/>
              <a:t>Everyone can prophesy </a:t>
            </a:r>
          </a:p>
          <a:p>
            <a:r>
              <a:rPr lang="en-GB" dirty="0"/>
              <a:t>1 Cor 12:7 But to each one is given the manifestation of the Spirit for the common good</a:t>
            </a:r>
            <a:r>
              <a:rPr lang="en-GB" dirty="0" smtClean="0"/>
              <a:t>. 10 </a:t>
            </a:r>
            <a:r>
              <a:rPr lang="en-GB" dirty="0"/>
              <a:t>to another miraculous powers, to another prophecy, </a:t>
            </a:r>
          </a:p>
          <a:p>
            <a:r>
              <a:rPr lang="en-GB" dirty="0" smtClean="0"/>
              <a:t>Some people have gift of prophecy </a:t>
            </a:r>
          </a:p>
        </p:txBody>
      </p:sp>
    </p:spTree>
    <p:extLst>
      <p:ext uri="{BB962C8B-B14F-4D97-AF65-F5344CB8AC3E}">
        <p14:creationId xmlns:p14="http://schemas.microsoft.com/office/powerpoint/2010/main" val="13458605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a:xfrm>
            <a:off x="0" y="1052736"/>
            <a:ext cx="9144000" cy="5805264"/>
          </a:xfrm>
        </p:spPr>
        <p:txBody>
          <a:bodyPr/>
          <a:lstStyle/>
          <a:p>
            <a:r>
              <a:rPr lang="en-GB" dirty="0" err="1"/>
              <a:t>Eph</a:t>
            </a:r>
            <a:r>
              <a:rPr lang="en-GB" dirty="0"/>
              <a:t> 4:11 And He gave some as apostles, and some as prophets, and some as evangelists, and some as pastors and teachers, 12 for the equipping of the saints for the work of service, to the building up of the body of Christ; </a:t>
            </a:r>
          </a:p>
          <a:p>
            <a:r>
              <a:rPr lang="en-GB" dirty="0" smtClean="0"/>
              <a:t>Some people will be call to the office of prophet</a:t>
            </a:r>
          </a:p>
          <a:p>
            <a:endParaRPr lang="en-GB" dirty="0"/>
          </a:p>
        </p:txBody>
      </p:sp>
    </p:spTree>
    <p:extLst>
      <p:ext uri="{BB962C8B-B14F-4D97-AF65-F5344CB8AC3E}">
        <p14:creationId xmlns:p14="http://schemas.microsoft.com/office/powerpoint/2010/main" val="33875621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lstStyle/>
          <a:p>
            <a:r>
              <a:rPr lang="en-GB" dirty="0" err="1"/>
              <a:t>Heb</a:t>
            </a:r>
            <a:r>
              <a:rPr lang="en-GB" dirty="0"/>
              <a:t> 5:14 But solid food is for the mature, who because of practice have their senses trained to discern good and </a:t>
            </a:r>
            <a:r>
              <a:rPr lang="en-GB" dirty="0" smtClean="0"/>
              <a:t>evil</a:t>
            </a:r>
            <a:endParaRPr lang="en-GB" dirty="0"/>
          </a:p>
          <a:p>
            <a:r>
              <a:rPr lang="en-GB" dirty="0" smtClean="0"/>
              <a:t>Faith level discernment Distinguishing or discerning spirits 1 Cor 12:10</a:t>
            </a:r>
          </a:p>
          <a:p>
            <a:r>
              <a:rPr lang="en-GB" dirty="0" smtClean="0"/>
              <a:t>Office of seer </a:t>
            </a:r>
            <a:r>
              <a:rPr lang="en-GB" dirty="0" err="1" smtClean="0"/>
              <a:t>Eph</a:t>
            </a:r>
            <a:r>
              <a:rPr lang="en-GB" dirty="0" smtClean="0"/>
              <a:t> 4:11-13</a:t>
            </a:r>
          </a:p>
          <a:p>
            <a:endParaRPr lang="en-GB" dirty="0" smtClean="0"/>
          </a:p>
          <a:p>
            <a:endParaRPr lang="en-GB" dirty="0"/>
          </a:p>
        </p:txBody>
      </p:sp>
    </p:spTree>
    <p:extLst>
      <p:ext uri="{BB962C8B-B14F-4D97-AF65-F5344CB8AC3E}">
        <p14:creationId xmlns:p14="http://schemas.microsoft.com/office/powerpoint/2010/main" val="5240554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Pathway of Relationship</a:t>
            </a:r>
          </a:p>
        </p:txBody>
      </p:sp>
      <p:sp>
        <p:nvSpPr>
          <p:cNvPr id="3" name="Content Placeholder 2"/>
          <p:cNvSpPr>
            <a:spLocks noGrp="1"/>
          </p:cNvSpPr>
          <p:nvPr>
            <p:ph idx="1"/>
          </p:nvPr>
        </p:nvSpPr>
        <p:spPr/>
        <p:txBody>
          <a:bodyPr>
            <a:normAutofit fontScale="77500" lnSpcReduction="20000"/>
          </a:bodyPr>
          <a:lstStyle/>
          <a:p>
            <a:r>
              <a:rPr lang="en-GB" dirty="0" smtClean="0"/>
              <a:t>Everyone can have their spiritual eyes and ears open and functioning</a:t>
            </a:r>
          </a:p>
          <a:p>
            <a:r>
              <a:rPr lang="en-GB" dirty="0" err="1"/>
              <a:t>Heb</a:t>
            </a:r>
            <a:r>
              <a:rPr lang="en-GB" dirty="0"/>
              <a:t> 5:12 For though by this time you ought to be teachers, you have need again for someone to teach you the elementary principles of the oracles of God, and you have come to need milk and not solid food. 13 For everyone who partakes only of milk is not accustomed to the word of righteousness, for he is an infant. 14 But solid food is for the mature, who because of practice have their senses trained to discern good and evil.</a:t>
            </a:r>
          </a:p>
          <a:p>
            <a:r>
              <a:rPr lang="en-GB" dirty="0" smtClean="0"/>
              <a:t>Mature grow in this capacity through training and practice</a:t>
            </a:r>
          </a:p>
          <a:p>
            <a:endParaRPr lang="en-GB" dirty="0"/>
          </a:p>
        </p:txBody>
      </p:sp>
    </p:spTree>
    <p:extLst>
      <p:ext uri="{BB962C8B-B14F-4D97-AF65-F5344CB8AC3E}">
        <p14:creationId xmlns:p14="http://schemas.microsoft.com/office/powerpoint/2010/main" val="1425436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99587</TotalTime>
  <Words>8253</Words>
  <Application>Microsoft Office PowerPoint</Application>
  <PresentationFormat>On-screen Show (4:3)</PresentationFormat>
  <Paragraphs>572</Paragraphs>
  <Slides>167</Slides>
  <Notes>0</Notes>
  <HiddenSlides>0</HiddenSlides>
  <MMClips>1</MMClips>
  <ScaleCrop>false</ScaleCrop>
  <HeadingPairs>
    <vt:vector size="4" baseType="variant">
      <vt:variant>
        <vt:lpstr>Theme</vt:lpstr>
      </vt:variant>
      <vt:variant>
        <vt:i4>2</vt:i4>
      </vt:variant>
      <vt:variant>
        <vt:lpstr>Slide Titles</vt:lpstr>
      </vt:variant>
      <vt:variant>
        <vt:i4>167</vt:i4>
      </vt:variant>
    </vt:vector>
  </HeadingPairs>
  <TitlesOfParts>
    <vt:vector size="169" baseType="lpstr">
      <vt:lpstr>Theme1</vt:lpstr>
      <vt:lpstr>Office Theme</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vt:lpstr>
      <vt:lpstr>Journey Preparation</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Journey Preparation 3</vt:lpstr>
      <vt:lpstr>PowerPoint Presentation</vt:lpstr>
      <vt:lpstr>PowerPoint Presentation</vt:lpstr>
      <vt:lpstr>PowerPoint Presentation</vt:lpstr>
      <vt:lpstr>PowerPoint Presentation</vt:lpstr>
      <vt:lpstr>PowerPoint Presentation</vt:lpstr>
      <vt:lpstr>Journey Preparation 3</vt:lpstr>
      <vt:lpstr>Journey Preparation 3</vt:lpstr>
      <vt:lpstr>Journey Preparation 3</vt:lpstr>
      <vt:lpstr>Journey Preparation 3</vt:lpstr>
      <vt:lpstr>Journey Preparation 3</vt:lpstr>
      <vt:lpstr>PowerPoint Presentation</vt:lpstr>
      <vt:lpstr>PowerPoint Presentation</vt:lpstr>
      <vt:lpstr>Journey Preparation</vt:lpstr>
      <vt:lpstr>PowerPoint Presentation</vt:lpstr>
      <vt:lpstr>PowerPoint Presentation</vt:lpstr>
      <vt:lpstr>Journey Preparation</vt:lpstr>
      <vt:lpstr>Journey Preparation</vt:lpstr>
      <vt:lpstr>Journey Preparation</vt:lpstr>
      <vt:lpstr>Pathway of Relationship</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Pathway of Relationship</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Journey Preparation</vt:lpstr>
      <vt:lpstr>PowerPoint Presentation</vt:lpstr>
      <vt:lpstr>Journey Preparation</vt:lpstr>
      <vt:lpstr>Journey Preparation</vt:lpstr>
      <vt:lpstr>Journey Preparation</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Pathway of Relationship</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PowerPoint Presentation</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PowerPoint Presentation</vt:lpstr>
      <vt:lpstr>PowerPoint Presentation</vt:lpstr>
      <vt:lpstr>PowerPoint Presentation</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Vision Destiny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Pathway of Relationship</vt:lpstr>
      <vt:lpstr>Pathway of Relationship</vt:lpstr>
      <vt:lpstr>Pathway of Relationship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439</cp:revision>
  <dcterms:created xsi:type="dcterms:W3CDTF">2013-12-09T14:36:16Z</dcterms:created>
  <dcterms:modified xsi:type="dcterms:W3CDTF">2014-04-20T08:13:35Z</dcterms:modified>
</cp:coreProperties>
</file>