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1"/>
  </p:notesMasterIdLst>
  <p:handoutMasterIdLst>
    <p:handoutMasterId r:id="rId52"/>
  </p:handoutMasterIdLst>
  <p:sldIdLst>
    <p:sldId id="337" r:id="rId3"/>
    <p:sldId id="339" r:id="rId4"/>
    <p:sldId id="340" r:id="rId5"/>
    <p:sldId id="330" r:id="rId6"/>
    <p:sldId id="295" r:id="rId7"/>
    <p:sldId id="345" r:id="rId8"/>
    <p:sldId id="341" r:id="rId9"/>
    <p:sldId id="333" r:id="rId10"/>
    <p:sldId id="259" r:id="rId11"/>
    <p:sldId id="263" r:id="rId12"/>
    <p:sldId id="262" r:id="rId13"/>
    <p:sldId id="260" r:id="rId14"/>
    <p:sldId id="261" r:id="rId15"/>
    <p:sldId id="266" r:id="rId16"/>
    <p:sldId id="268" r:id="rId17"/>
    <p:sldId id="292" r:id="rId18"/>
    <p:sldId id="293" r:id="rId19"/>
    <p:sldId id="294" r:id="rId20"/>
    <p:sldId id="269" r:id="rId21"/>
    <p:sldId id="267" r:id="rId22"/>
    <p:sldId id="336" r:id="rId23"/>
    <p:sldId id="265" r:id="rId24"/>
    <p:sldId id="283" r:id="rId25"/>
    <p:sldId id="278" r:id="rId26"/>
    <p:sldId id="343" r:id="rId27"/>
    <p:sldId id="290" r:id="rId28"/>
    <p:sldId id="280" r:id="rId29"/>
    <p:sldId id="271" r:id="rId30"/>
    <p:sldId id="288" r:id="rId31"/>
    <p:sldId id="273" r:id="rId32"/>
    <p:sldId id="346" r:id="rId33"/>
    <p:sldId id="287" r:id="rId34"/>
    <p:sldId id="291" r:id="rId35"/>
    <p:sldId id="286" r:id="rId36"/>
    <p:sldId id="331" r:id="rId37"/>
    <p:sldId id="338" r:id="rId38"/>
    <p:sldId id="347" r:id="rId39"/>
    <p:sldId id="332" r:id="rId40"/>
    <p:sldId id="327" r:id="rId41"/>
    <p:sldId id="328" r:id="rId42"/>
    <p:sldId id="329" r:id="rId43"/>
    <p:sldId id="344" r:id="rId44"/>
    <p:sldId id="351" r:id="rId45"/>
    <p:sldId id="264" r:id="rId46"/>
    <p:sldId id="348" r:id="rId47"/>
    <p:sldId id="349" r:id="rId48"/>
    <p:sldId id="350" r:id="rId49"/>
    <p:sldId id="342" r:id="rId5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p:cViewPr varScale="1">
        <p:scale>
          <a:sx n="74" d="100"/>
          <a:sy n="74" d="100"/>
        </p:scale>
        <p:origin x="-70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94725AA-A238-4FEC-AE49-BEFAA70B6CB6}" type="datetimeFigureOut">
              <a:rPr lang="en-GB" smtClean="0"/>
              <a:t>01/06/2014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49AA88-48B8-4C8B-9F4F-4D161861BCCB}" type="slidenum">
              <a:rPr lang="en-GB" smtClean="0"/>
              <a:t>‹#›</a:t>
            </a:fld>
            <a:endParaRPr lang="en-GB"/>
          </a:p>
        </p:txBody>
      </p:sp>
    </p:spTree>
    <p:extLst>
      <p:ext uri="{BB962C8B-B14F-4D97-AF65-F5344CB8AC3E}">
        <p14:creationId xmlns:p14="http://schemas.microsoft.com/office/powerpoint/2010/main" val="43990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0B8D99-27C8-4019-9521-CCCA8C4852D2}" type="datetimeFigureOut">
              <a:rPr lang="en-GB" smtClean="0"/>
              <a:t>01/06/2014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D8284F4-1915-402E-AF08-05F104AB9853}" type="slidenum">
              <a:rPr lang="en-GB" smtClean="0"/>
              <a:t>‹#›</a:t>
            </a:fld>
            <a:endParaRPr lang="en-GB"/>
          </a:p>
        </p:txBody>
      </p:sp>
    </p:spTree>
    <p:extLst>
      <p:ext uri="{BB962C8B-B14F-4D97-AF65-F5344CB8AC3E}">
        <p14:creationId xmlns:p14="http://schemas.microsoft.com/office/powerpoint/2010/main" val="3204485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6AAD9-5812-4AE8-BFC5-37C0205B5292}" type="slidenum">
              <a:rPr lang="en-GB"/>
              <a:pPr/>
              <a:t>19</a:t>
            </a:fld>
            <a:endParaRPr lang="en-GB"/>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F18C9-4CB0-4DED-9D3E-3C8B1509D7E4}" type="slidenum">
              <a:rPr lang="en-GB">
                <a:solidFill>
                  <a:prstClr val="black"/>
                </a:solidFill>
              </a:rPr>
              <a:pPr/>
              <a:t>26</a:t>
            </a:fld>
            <a:endParaRPr lang="en-GB">
              <a:solidFill>
                <a:prstClr val="black"/>
              </a:solidFill>
            </a:endParaRPr>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E0F60-49E2-4926-8DB4-E0FBAEBA94D5}" type="slidenum">
              <a:rPr lang="en-GB"/>
              <a:pPr/>
              <a:t>28</a:t>
            </a:fld>
            <a:endParaRPr lang="en-GB"/>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A11F4-CDC5-4F08-937E-0C29EE1B1070}" type="slidenum">
              <a:rPr lang="en-GB"/>
              <a:pPr/>
              <a:t>30</a:t>
            </a:fld>
            <a:endParaRPr 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A11F4-CDC5-4F08-937E-0C29EE1B1070}" type="slidenum">
              <a:rPr lang="en-GB"/>
              <a:pPr/>
              <a:t>31</a:t>
            </a:fld>
            <a:endParaRPr lang="en-GB"/>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400091-10CD-47CC-9AD5-A669FAE61E82}" type="slidenum">
              <a:rPr lang="en-GB"/>
              <a:pPr/>
              <a:t>32</a:t>
            </a:fld>
            <a:endParaRPr lang="en-GB"/>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A2BBDFF0-C962-4206-A545-06F34E856ACD}" type="slidenum">
              <a:rPr lang="en-GB">
                <a:latin typeface="Arial" charset="0"/>
              </a:rPr>
              <a:pPr eaLnBrk="1" hangingPunct="1"/>
              <a:t>33</a:t>
            </a:fld>
            <a:endParaRPr lang="en-GB">
              <a:latin typeface="Arial" charset="0"/>
            </a:endParaRPr>
          </a:p>
        </p:txBody>
      </p:sp>
      <p:sp>
        <p:nvSpPr>
          <p:cNvPr id="112643" name="Rectangle 2"/>
          <p:cNvSpPr>
            <a:spLocks noGrp="1" noRot="1" noChangeAspect="1" noChangeArrowheads="1" noTextEdit="1"/>
          </p:cNvSpPr>
          <p:nvPr>
            <p:ph type="sldImg"/>
          </p:nvPr>
        </p:nvSpPr>
        <p:spPr>
          <a:xfrm>
            <a:off x="917575" y="744538"/>
            <a:ext cx="4962525" cy="3722687"/>
          </a:xfrm>
          <a:ln/>
        </p:spPr>
      </p:sp>
      <p:sp>
        <p:nvSpPr>
          <p:cNvPr id="11264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9552" y="692696"/>
            <a:ext cx="8424936" cy="108012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6/1/2014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5694C2-6F03-4513-8878-1D4747F5E98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75325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568B99B-E7D5-4662-8D8A-7C21024A37F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71592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4E74AD-982B-41D4-9D92-E4520534522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099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F25F92-D5DD-4683-B99A-4944C972620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2624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115CE4-D251-4B50-AF92-B8D250A013C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82237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84353EB-7BE2-4AFF-9ED2-8792D7CC0B1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80414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5E59BB9-A40D-48B6-9689-2B694B61446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4949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834097-87A3-4A58-B5E5-72F9A7C5D88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0976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552" y="332656"/>
            <a:ext cx="8229600" cy="708688"/>
          </a:xfrm>
        </p:spPr>
        <p:txBody>
          <a:bodyPr>
            <a:noAutofit/>
          </a:bodyPr>
          <a:lstStyle>
            <a:lvl1pPr>
              <a:defRPr sz="5400" baseline="0">
                <a:effectLst>
                  <a:outerShdw blurRad="38100" dist="38100" dir="2700000" algn="tl">
                    <a:srgbClr val="000000"/>
                  </a:outerShdw>
                </a:effectLst>
              </a:defRPr>
            </a:lvl1pPr>
          </a:lstStyle>
          <a:p>
            <a:r>
              <a:rPr kumimoji="0" lang="en-US" dirty="0" smtClean="0"/>
              <a:t>Heavenly Encounters</a:t>
            </a:r>
            <a:endParaRPr kumimoji="0" lang="en-US" dirty="0"/>
          </a:p>
        </p:txBody>
      </p:sp>
      <p:sp>
        <p:nvSpPr>
          <p:cNvPr id="3" name="Content Placeholder 2"/>
          <p:cNvSpPr>
            <a:spLocks noGrp="1"/>
          </p:cNvSpPr>
          <p:nvPr>
            <p:ph idx="1"/>
          </p:nvPr>
        </p:nvSpPr>
        <p:spPr>
          <a:xfrm>
            <a:off x="251520" y="1412776"/>
            <a:ext cx="8712968" cy="5328592"/>
          </a:xfrm>
        </p:spPr>
        <p:txBody>
          <a:bodyPr/>
          <a:lstStyle>
            <a:lvl1pPr>
              <a:defRPr>
                <a:effectLst>
                  <a:outerShdw blurRad="38100" dist="38100" dir="2700000" algn="tl">
                    <a:srgbClr val="000000"/>
                  </a:outerShdw>
                </a:effectLst>
              </a:defRPr>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0EAB0777-4C60-462E-A92C-CDAFD498799C}"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60AE8B-E63B-4A62-861E-DFA9CB8E2D9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4993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5A234E-2341-40CB-ADE0-1BDE218E184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45663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3388607-5E84-4663-B846-7F9C69D5AC5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4080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539552" y="495174"/>
            <a:ext cx="8229600" cy="708688"/>
          </a:xfrm>
          <a:prstGeom prst="rect">
            <a:avLst/>
          </a:prstGeom>
        </p:spPr>
        <p:txBody>
          <a:bodyPr vert="horz" lIns="0" tIns="0" rIns="0" bIns="0" anchor="t" anchorCtr="0">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51520" y="1628800"/>
            <a:ext cx="8712968" cy="511256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6/1/2014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8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3000" kern="1200" baseline="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710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710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pPr fontAlgn="base">
              <a:spcBef>
                <a:spcPct val="0"/>
              </a:spcBef>
              <a:spcAft>
                <a:spcPct val="0"/>
              </a:spcAft>
            </a:pPr>
            <a:endParaRPr lang="en-GB" smtClean="0">
              <a:solidFill>
                <a:srgbClr val="000000"/>
              </a:solidFill>
            </a:endParaRPr>
          </a:p>
        </p:txBody>
      </p:sp>
      <p:sp>
        <p:nvSpPr>
          <p:cNvPr id="4710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n-GB" smtClean="0">
              <a:solidFill>
                <a:srgbClr val="000000"/>
              </a:solidFill>
            </a:endParaRPr>
          </a:p>
        </p:txBody>
      </p:sp>
      <p:sp>
        <p:nvSpPr>
          <p:cNvPr id="4710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FE29087-1D10-4E9C-8D48-F47273DF7130}"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extLst>
      <p:ext uri="{BB962C8B-B14F-4D97-AF65-F5344CB8AC3E}">
        <p14:creationId xmlns:p14="http://schemas.microsoft.com/office/powerpoint/2010/main" val="24077131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lnSpcReduction="10000"/>
          </a:bodyPr>
          <a:lstStyle/>
          <a:p>
            <a:pPr lvl="0">
              <a:buClr>
                <a:srgbClr val="009DD9"/>
              </a:buClr>
            </a:pPr>
            <a:r>
              <a:rPr lang="en-GB" sz="4400" dirty="0" smtClean="0">
                <a:solidFill>
                  <a:prstClr val="white"/>
                </a:solidFill>
              </a:rPr>
              <a:t>Hearing God’s voice, visions etc.</a:t>
            </a:r>
          </a:p>
          <a:p>
            <a:pPr lvl="0">
              <a:buClr>
                <a:srgbClr val="009DD9"/>
              </a:buClr>
            </a:pPr>
            <a:r>
              <a:rPr lang="en-GB" sz="4400" dirty="0" smtClean="0">
                <a:solidFill>
                  <a:prstClr val="white"/>
                </a:solidFill>
              </a:rPr>
              <a:t>Seeing in the spirit</a:t>
            </a:r>
          </a:p>
          <a:p>
            <a:pPr lvl="0">
              <a:buClr>
                <a:srgbClr val="009DD9"/>
              </a:buClr>
            </a:pPr>
            <a:r>
              <a:rPr lang="en-GB" sz="4400" dirty="0" smtClean="0">
                <a:solidFill>
                  <a:prstClr val="white"/>
                </a:solidFill>
              </a:rPr>
              <a:t>Spirit travel, heavenly encounters</a:t>
            </a:r>
          </a:p>
          <a:p>
            <a:pPr lvl="0">
              <a:buClr>
                <a:srgbClr val="009DD9"/>
              </a:buClr>
            </a:pPr>
            <a:r>
              <a:rPr lang="en-GB" sz="4400" dirty="0" smtClean="0">
                <a:solidFill>
                  <a:prstClr val="white"/>
                </a:solidFill>
              </a:rPr>
              <a:t>Seem easy as I describe them but…</a:t>
            </a:r>
          </a:p>
          <a:p>
            <a:pPr lvl="0">
              <a:buClr>
                <a:srgbClr val="009DD9"/>
              </a:buClr>
            </a:pPr>
            <a:r>
              <a:rPr lang="en-GB" sz="4400" dirty="0" smtClean="0">
                <a:solidFill>
                  <a:prstClr val="white"/>
                </a:solidFill>
              </a:rPr>
              <a:t>Long Journey of discovery</a:t>
            </a:r>
          </a:p>
          <a:p>
            <a:pPr lvl="0">
              <a:buClr>
                <a:srgbClr val="009DD9"/>
              </a:buClr>
            </a:pPr>
            <a:r>
              <a:rPr lang="en-GB" sz="4400" dirty="0" smtClean="0">
                <a:solidFill>
                  <a:prstClr val="white"/>
                </a:solidFill>
              </a:rPr>
              <a:t>Forerunner to open the door for others</a:t>
            </a:r>
          </a:p>
          <a:p>
            <a:pPr lvl="0">
              <a:buClr>
                <a:srgbClr val="009DD9"/>
              </a:buClr>
            </a:pPr>
            <a:r>
              <a:rPr lang="en-GB" sz="4400" dirty="0" smtClean="0">
                <a:solidFill>
                  <a:prstClr val="white"/>
                </a:solidFill>
              </a:rPr>
              <a:t>Persevere &amp; press in</a:t>
            </a:r>
          </a:p>
        </p:txBody>
      </p:sp>
    </p:spTree>
    <p:extLst>
      <p:ext uri="{BB962C8B-B14F-4D97-AF65-F5344CB8AC3E}">
        <p14:creationId xmlns:p14="http://schemas.microsoft.com/office/powerpoint/2010/main" val="2885124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a:bodyPr>
          <a:lstStyle/>
          <a:p>
            <a:pPr>
              <a:spcBef>
                <a:spcPts val="1800"/>
              </a:spcBef>
            </a:pPr>
            <a:r>
              <a:rPr lang="en-GB" sz="3300" dirty="0" smtClean="0"/>
              <a:t>River of fire with a throne above it</a:t>
            </a:r>
          </a:p>
          <a:p>
            <a:pPr>
              <a:spcBef>
                <a:spcPts val="1800"/>
              </a:spcBef>
            </a:pPr>
            <a:r>
              <a:rPr lang="en-GB" sz="3300" dirty="0" smtClean="0"/>
              <a:t>9 steps - fire stones  I saw at </a:t>
            </a:r>
            <a:r>
              <a:rPr lang="en-GB" sz="3300" dirty="0"/>
              <a:t>s</a:t>
            </a:r>
            <a:r>
              <a:rPr lang="en-GB" sz="3300" dirty="0" smtClean="0"/>
              <a:t>ub-atomic level</a:t>
            </a:r>
          </a:p>
          <a:p>
            <a:pPr>
              <a:spcBef>
                <a:spcPts val="1800"/>
              </a:spcBef>
            </a:pPr>
            <a:r>
              <a:rPr lang="en-GB" sz="3300" dirty="0" smtClean="0"/>
              <a:t>Risers were swirling with grace &amp; faith</a:t>
            </a:r>
          </a:p>
          <a:p>
            <a:pPr>
              <a:spcBef>
                <a:spcPts val="1800"/>
              </a:spcBef>
            </a:pPr>
            <a:r>
              <a:rPr lang="en-GB" sz="3300" dirty="0" smtClean="0"/>
              <a:t>Stepped on it I became one – love, joy, peace etc.</a:t>
            </a:r>
          </a:p>
          <a:p>
            <a:pPr>
              <a:spcBef>
                <a:spcPts val="1800"/>
              </a:spcBef>
            </a:pPr>
            <a:r>
              <a:rPr lang="en-GB" sz="3300" dirty="0" smtClean="0"/>
              <a:t>I saw the throne &amp; the feet of God</a:t>
            </a:r>
          </a:p>
          <a:p>
            <a:pPr>
              <a:spcBef>
                <a:spcPts val="1800"/>
              </a:spcBef>
            </a:pPr>
            <a:r>
              <a:rPr lang="en-GB" sz="3300" dirty="0" smtClean="0"/>
              <a:t>I saw thrones going off into the distance</a:t>
            </a:r>
          </a:p>
          <a:p>
            <a:pPr>
              <a:spcBef>
                <a:spcPts val="1800"/>
              </a:spcBef>
            </a:pPr>
            <a:r>
              <a:rPr lang="en-GB" sz="3300" dirty="0" smtClean="0"/>
              <a:t>Looking for my throne, saw only a few occupied</a:t>
            </a:r>
          </a:p>
          <a:p>
            <a:pPr>
              <a:spcBef>
                <a:spcPts val="1800"/>
              </a:spcBef>
            </a:pPr>
            <a:r>
              <a:rPr lang="en-GB" sz="3300" dirty="0" smtClean="0"/>
              <a:t>Found my name &amp; sat down next to God</a:t>
            </a:r>
            <a:endParaRPr lang="en-GB" sz="3300" dirty="0"/>
          </a:p>
        </p:txBody>
      </p:sp>
    </p:spTree>
    <p:extLst>
      <p:ext uri="{BB962C8B-B14F-4D97-AF65-F5344CB8AC3E}">
        <p14:creationId xmlns:p14="http://schemas.microsoft.com/office/powerpoint/2010/main" val="356634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a:bodyPr>
          <a:lstStyle/>
          <a:p>
            <a:r>
              <a:rPr lang="en-GB" sz="3600" dirty="0" smtClean="0"/>
              <a:t>Saw an oval screen vision of our dimension</a:t>
            </a:r>
          </a:p>
          <a:p>
            <a:r>
              <a:rPr lang="en-GB" sz="3600" dirty="0" smtClean="0"/>
              <a:t>High definition 3D multi coloured</a:t>
            </a:r>
          </a:p>
          <a:p>
            <a:r>
              <a:rPr lang="en-GB" sz="3600" dirty="0" smtClean="0"/>
              <a:t>Reverse image in dull grey</a:t>
            </a:r>
          </a:p>
          <a:p>
            <a:r>
              <a:rPr lang="en-GB" sz="3600" dirty="0" smtClean="0"/>
              <a:t>I saw a portal open &amp; God’s glory  poured out</a:t>
            </a:r>
          </a:p>
          <a:p>
            <a:r>
              <a:rPr lang="en-GB" sz="3600" dirty="0" smtClean="0"/>
              <a:t>I was taken down to see 3 demonic creatures</a:t>
            </a:r>
          </a:p>
          <a:p>
            <a:r>
              <a:rPr lang="en-GB" sz="3600" dirty="0" smtClean="0"/>
              <a:t>I saw that they blocked off the flow of glory and the portal closed</a:t>
            </a:r>
          </a:p>
          <a:p>
            <a:r>
              <a:rPr lang="en-GB" sz="3600" dirty="0" smtClean="0"/>
              <a:t>I had an experience but I could not repeat it</a:t>
            </a:r>
          </a:p>
          <a:p>
            <a:r>
              <a:rPr lang="en-GB" sz="3600" dirty="0" smtClean="0"/>
              <a:t>Continue to meditate – became hungry more</a:t>
            </a:r>
            <a:endParaRPr lang="en-GB" sz="3600" dirty="0"/>
          </a:p>
        </p:txBody>
      </p:sp>
    </p:spTree>
    <p:extLst>
      <p:ext uri="{BB962C8B-B14F-4D97-AF65-F5344CB8AC3E}">
        <p14:creationId xmlns:p14="http://schemas.microsoft.com/office/powerpoint/2010/main" val="384383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a:bodyPr>
          <a:lstStyle/>
          <a:p>
            <a:pPr>
              <a:spcBef>
                <a:spcPts val="600"/>
              </a:spcBef>
              <a:buClr>
                <a:schemeClr val="accent2"/>
              </a:buClr>
            </a:pPr>
            <a:r>
              <a:rPr lang="en-GB" sz="3200" dirty="0" smtClean="0"/>
              <a:t>June 2010 prophesy Mike Bryant</a:t>
            </a:r>
          </a:p>
          <a:p>
            <a:pPr>
              <a:spcBef>
                <a:spcPts val="600"/>
              </a:spcBef>
              <a:buClr>
                <a:schemeClr val="accent2"/>
              </a:buClr>
            </a:pPr>
            <a:r>
              <a:rPr lang="en-GB" sz="3200" dirty="0" smtClean="0"/>
              <a:t>A change is coming and you cannot stop it, so be strong in My Spirit and the things I have shown you.</a:t>
            </a:r>
          </a:p>
          <a:p>
            <a:pPr>
              <a:spcBef>
                <a:spcPts val="600"/>
              </a:spcBef>
              <a:buClr>
                <a:schemeClr val="accent2"/>
              </a:buClr>
            </a:pPr>
            <a:r>
              <a:rPr lang="en-GB" sz="3200" dirty="0" smtClean="0"/>
              <a:t>Prepare for the future and know that the harvest you long for is near.</a:t>
            </a:r>
          </a:p>
          <a:p>
            <a:pPr>
              <a:spcBef>
                <a:spcPts val="600"/>
              </a:spcBef>
              <a:buClr>
                <a:schemeClr val="accent2"/>
              </a:buClr>
            </a:pPr>
            <a:r>
              <a:rPr lang="en-GB" sz="3200" dirty="0" smtClean="0"/>
              <a:t>Ascend to where I am, where you are seated. A door will open for you.</a:t>
            </a:r>
          </a:p>
          <a:p>
            <a:pPr>
              <a:spcBef>
                <a:spcPts val="600"/>
              </a:spcBef>
              <a:buClr>
                <a:schemeClr val="accent2"/>
              </a:buClr>
            </a:pPr>
            <a:r>
              <a:rPr lang="en-GB" sz="3200" dirty="0" smtClean="0"/>
              <a:t>Prepare for the future ask of Me and I will show you.</a:t>
            </a:r>
          </a:p>
          <a:p>
            <a:pPr>
              <a:spcBef>
                <a:spcPts val="600"/>
              </a:spcBef>
              <a:buClr>
                <a:schemeClr val="accent2"/>
              </a:buClr>
            </a:pPr>
            <a:r>
              <a:rPr lang="en-GB" sz="3200" dirty="0" smtClean="0"/>
              <a:t>Envelope – read every day for 7 weeks</a:t>
            </a:r>
          </a:p>
        </p:txBody>
      </p:sp>
    </p:spTree>
    <p:extLst>
      <p:ext uri="{BB962C8B-B14F-4D97-AF65-F5344CB8AC3E}">
        <p14:creationId xmlns:p14="http://schemas.microsoft.com/office/powerpoint/2010/main" val="1480847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a:normAutofit lnSpcReduction="10000"/>
          </a:bodyPr>
          <a:lstStyle/>
          <a:p>
            <a:pPr>
              <a:buClr>
                <a:schemeClr val="accent2"/>
              </a:buClr>
            </a:pPr>
            <a:r>
              <a:rPr lang="en-GB" sz="4000" dirty="0" smtClean="0"/>
              <a:t>June 2010 Torquay conference heart</a:t>
            </a:r>
          </a:p>
          <a:p>
            <a:pPr>
              <a:buClr>
                <a:schemeClr val="accent2"/>
              </a:buClr>
            </a:pPr>
            <a:r>
              <a:rPr lang="en-GB" sz="4000" dirty="0" smtClean="0"/>
              <a:t>August </a:t>
            </a:r>
            <a:r>
              <a:rPr lang="en-GB" sz="4000" dirty="0"/>
              <a:t>2010 40 day fast </a:t>
            </a:r>
            <a:r>
              <a:rPr lang="en-GB" sz="4000" dirty="0" smtClean="0"/>
              <a:t>- </a:t>
            </a:r>
            <a:r>
              <a:rPr lang="en-GB" sz="4000" dirty="0"/>
              <a:t>revelation </a:t>
            </a:r>
            <a:r>
              <a:rPr lang="en-GB" sz="4000" dirty="0" smtClean="0"/>
              <a:t>word - 21 </a:t>
            </a:r>
            <a:r>
              <a:rPr lang="en-GB" sz="4000" dirty="0"/>
              <a:t>nights burning fire</a:t>
            </a:r>
            <a:endParaRPr lang="en-GB" sz="4000" dirty="0" smtClean="0"/>
          </a:p>
          <a:p>
            <a:pPr>
              <a:buClr>
                <a:schemeClr val="accent2"/>
              </a:buClr>
            </a:pPr>
            <a:r>
              <a:rPr lang="en-GB" sz="4000" dirty="0" smtClean="0"/>
              <a:t>Day 19 trance - Come up here!!</a:t>
            </a:r>
          </a:p>
          <a:p>
            <a:pPr>
              <a:buClr>
                <a:schemeClr val="accent2"/>
              </a:buClr>
            </a:pPr>
            <a:r>
              <a:rPr lang="en-GB" sz="4000" dirty="0" smtClean="0"/>
              <a:t>Ian Clayton</a:t>
            </a:r>
          </a:p>
          <a:p>
            <a:pPr lvl="0">
              <a:buClr>
                <a:schemeClr val="accent2"/>
              </a:buClr>
            </a:pPr>
            <a:r>
              <a:rPr lang="en-GB" sz="4000" dirty="0">
                <a:solidFill>
                  <a:prstClr val="white"/>
                </a:solidFill>
              </a:rPr>
              <a:t>87 heavenly encounters &amp; </a:t>
            </a:r>
            <a:r>
              <a:rPr lang="en-GB" sz="4000" dirty="0" smtClean="0">
                <a:solidFill>
                  <a:prstClr val="white"/>
                </a:solidFill>
              </a:rPr>
              <a:t>visions</a:t>
            </a:r>
          </a:p>
          <a:p>
            <a:pPr lvl="0">
              <a:buClr>
                <a:schemeClr val="accent2"/>
              </a:buClr>
            </a:pPr>
            <a:r>
              <a:rPr lang="en-GB" sz="4000" dirty="0" smtClean="0">
                <a:solidFill>
                  <a:prstClr val="white"/>
                </a:solidFill>
              </a:rPr>
              <a:t>Mostly first person face to face encounters</a:t>
            </a:r>
          </a:p>
          <a:p>
            <a:pPr>
              <a:buClr>
                <a:schemeClr val="accent2"/>
              </a:buClr>
            </a:pPr>
            <a:r>
              <a:rPr lang="en-GB" sz="4000" dirty="0" smtClean="0"/>
              <a:t>Visions – Visitations - Habitation</a:t>
            </a:r>
            <a:endParaRPr lang="en-GB" sz="4000" dirty="0"/>
          </a:p>
        </p:txBody>
      </p:sp>
    </p:spTree>
    <p:extLst>
      <p:ext uri="{BB962C8B-B14F-4D97-AF65-F5344CB8AC3E}">
        <p14:creationId xmlns:p14="http://schemas.microsoft.com/office/powerpoint/2010/main" val="2147797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9392"/>
            <a:ext cx="8229600" cy="708688"/>
          </a:xfrm>
        </p:spPr>
        <p:txBody>
          <a:bodyPr/>
          <a:lstStyle/>
          <a:p>
            <a:r>
              <a:rPr lang="en-GB" dirty="0"/>
              <a:t>Journey Preparation 6</a:t>
            </a:r>
          </a:p>
        </p:txBody>
      </p:sp>
      <p:sp>
        <p:nvSpPr>
          <p:cNvPr id="3" name="Content Placeholder 2"/>
          <p:cNvSpPr>
            <a:spLocks noGrp="1"/>
          </p:cNvSpPr>
          <p:nvPr>
            <p:ph idx="1"/>
          </p:nvPr>
        </p:nvSpPr>
        <p:spPr>
          <a:xfrm>
            <a:off x="0" y="836712"/>
            <a:ext cx="9144000" cy="6021288"/>
          </a:xfrm>
        </p:spPr>
        <p:txBody>
          <a:bodyPr lIns="0" tIns="0" rIns="0" bIns="0">
            <a:normAutofit/>
          </a:bodyPr>
          <a:lstStyle/>
          <a:p>
            <a:pPr>
              <a:spcBef>
                <a:spcPts val="600"/>
              </a:spcBef>
            </a:pPr>
            <a:r>
              <a:rPr lang="en-GB" sz="3200" dirty="0" smtClean="0"/>
              <a:t>Quantum physics lesson – </a:t>
            </a:r>
            <a:r>
              <a:rPr lang="en-GB" sz="3200" dirty="0" err="1" smtClean="0"/>
              <a:t>Heb</a:t>
            </a:r>
            <a:r>
              <a:rPr lang="en-GB" sz="3200" dirty="0" smtClean="0"/>
              <a:t> 11:3</a:t>
            </a:r>
          </a:p>
          <a:p>
            <a:pPr>
              <a:spcBef>
                <a:spcPts val="600"/>
              </a:spcBef>
            </a:pPr>
            <a:r>
              <a:rPr lang="en-GB" sz="3200" dirty="0"/>
              <a:t>I saw how the spiritual &amp; physical dimensions interact &amp; are connected through </a:t>
            </a:r>
            <a:r>
              <a:rPr lang="en-GB" sz="3200" dirty="0" smtClean="0"/>
              <a:t>a quantum </a:t>
            </a:r>
            <a:r>
              <a:rPr lang="en-GB" sz="3200" dirty="0"/>
              <a:t>realm</a:t>
            </a:r>
          </a:p>
          <a:p>
            <a:pPr>
              <a:spcBef>
                <a:spcPts val="600"/>
              </a:spcBef>
            </a:pPr>
            <a:r>
              <a:rPr lang="en-GB" sz="3200" dirty="0" smtClean="0"/>
              <a:t>Zero </a:t>
            </a:r>
            <a:r>
              <a:rPr lang="en-GB" sz="3200" dirty="0"/>
              <a:t>point </a:t>
            </a:r>
            <a:r>
              <a:rPr lang="en-GB" sz="3200" dirty="0" smtClean="0"/>
              <a:t>energy, Light creative &amp; created</a:t>
            </a:r>
          </a:p>
          <a:p>
            <a:pPr>
              <a:spcBef>
                <a:spcPts val="600"/>
              </a:spcBef>
            </a:pPr>
            <a:r>
              <a:rPr lang="en-GB" sz="3200" dirty="0" smtClean="0"/>
              <a:t>God revealed </a:t>
            </a:r>
            <a:r>
              <a:rPr lang="en-GB" sz="3200" dirty="0"/>
              <a:t>string theory – grace as the vibrating power of the voice of creation that remains in everything </a:t>
            </a:r>
            <a:r>
              <a:rPr lang="en-GB" sz="3200" dirty="0" smtClean="0"/>
              <a:t>- </a:t>
            </a:r>
            <a:r>
              <a:rPr lang="en-GB" sz="3200" dirty="0" err="1" smtClean="0"/>
              <a:t>Eph</a:t>
            </a:r>
            <a:r>
              <a:rPr lang="en-GB" sz="3200" dirty="0" smtClean="0"/>
              <a:t> </a:t>
            </a:r>
            <a:r>
              <a:rPr lang="en-GB" sz="3200" dirty="0"/>
              <a:t>4:6 </a:t>
            </a:r>
            <a:r>
              <a:rPr lang="en-GB" sz="3200" dirty="0" smtClean="0"/>
              <a:t>over all, through all &amp; in all</a:t>
            </a:r>
            <a:endParaRPr lang="en-GB" sz="3200" dirty="0"/>
          </a:p>
          <a:p>
            <a:pPr>
              <a:spcBef>
                <a:spcPts val="600"/>
              </a:spcBef>
            </a:pPr>
            <a:r>
              <a:rPr lang="en-GB" sz="3200" dirty="0"/>
              <a:t>Different dimensions – heavens, earth &amp; under the </a:t>
            </a:r>
            <a:r>
              <a:rPr lang="en-GB" sz="3200" dirty="0" smtClean="0"/>
              <a:t>earth, kingdom within me</a:t>
            </a:r>
          </a:p>
          <a:p>
            <a:pPr>
              <a:spcBef>
                <a:spcPts val="600"/>
              </a:spcBef>
            </a:pPr>
            <a:r>
              <a:rPr lang="en-GB" sz="3200" dirty="0" smtClean="0"/>
              <a:t>God </a:t>
            </a:r>
            <a:r>
              <a:rPr lang="en-GB" sz="3200" dirty="0"/>
              <a:t>revealed the importance of frequency, resonance, </a:t>
            </a:r>
            <a:r>
              <a:rPr lang="en-GB" sz="3200" dirty="0" smtClean="0"/>
              <a:t>harmony</a:t>
            </a:r>
          </a:p>
        </p:txBody>
      </p:sp>
    </p:spTree>
    <p:extLst>
      <p:ext uri="{BB962C8B-B14F-4D97-AF65-F5344CB8AC3E}">
        <p14:creationId xmlns:p14="http://schemas.microsoft.com/office/powerpoint/2010/main" val="2273344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813"/>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lIns="0" tIns="0" rIns="0" bIns="0">
            <a:normAutofit/>
          </a:bodyPr>
          <a:lstStyle/>
          <a:p>
            <a:pPr>
              <a:spcBef>
                <a:spcPts val="1200"/>
              </a:spcBef>
            </a:pPr>
            <a:r>
              <a:rPr lang="en-GB" sz="3600" dirty="0"/>
              <a:t>I saw creation spoken into existence</a:t>
            </a:r>
          </a:p>
          <a:p>
            <a:pPr>
              <a:spcBef>
                <a:spcPts val="1200"/>
              </a:spcBef>
            </a:pPr>
            <a:r>
              <a:rPr lang="en-GB" sz="3600" dirty="0" smtClean="0"/>
              <a:t>I </a:t>
            </a:r>
            <a:r>
              <a:rPr lang="en-GB" sz="3600" dirty="0"/>
              <a:t>visited another solar </a:t>
            </a:r>
            <a:r>
              <a:rPr lang="en-GB" sz="3600" dirty="0" smtClean="0"/>
              <a:t>system</a:t>
            </a:r>
          </a:p>
          <a:p>
            <a:pPr>
              <a:spcBef>
                <a:spcPts val="1200"/>
              </a:spcBef>
            </a:pPr>
            <a:r>
              <a:rPr lang="en-GB" sz="3600" dirty="0" smtClean="0"/>
              <a:t>I saw the first creation before satan's fall</a:t>
            </a:r>
          </a:p>
          <a:p>
            <a:pPr>
              <a:spcBef>
                <a:spcPts val="1200"/>
              </a:spcBef>
            </a:pPr>
            <a:r>
              <a:rPr lang="en-GB" sz="3600" dirty="0" smtClean="0"/>
              <a:t>I saw when there was no absence of light</a:t>
            </a:r>
          </a:p>
          <a:p>
            <a:pPr>
              <a:spcBef>
                <a:spcPts val="1200"/>
              </a:spcBef>
            </a:pPr>
            <a:r>
              <a:rPr lang="en-GB" sz="3600" dirty="0" smtClean="0"/>
              <a:t>I experienced the harmony of the senses of heaven</a:t>
            </a:r>
          </a:p>
          <a:p>
            <a:pPr>
              <a:spcBef>
                <a:spcPts val="1200"/>
              </a:spcBef>
            </a:pPr>
            <a:r>
              <a:rPr lang="en-GB" sz="3600" dirty="0" smtClean="0"/>
              <a:t>Everything has colour, frequency, sound, fragrance, emotions, mathematics formula</a:t>
            </a:r>
          </a:p>
        </p:txBody>
      </p:sp>
    </p:spTree>
    <p:extLst>
      <p:ext uri="{BB962C8B-B14F-4D97-AF65-F5344CB8AC3E}">
        <p14:creationId xmlns:p14="http://schemas.microsoft.com/office/powerpoint/2010/main" val="74322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426"/>
            <a:ext cx="8229600" cy="708688"/>
          </a:xfrm>
        </p:spPr>
        <p:txBody>
          <a:bodyPr/>
          <a:lstStyle/>
          <a:p>
            <a:r>
              <a:rPr lang="en-GB" dirty="0"/>
              <a:t>Journey Preparation 6</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2394"/>
            <a:ext cx="9144000" cy="5935606"/>
          </a:xfrm>
        </p:spPr>
      </p:pic>
    </p:spTree>
    <p:extLst>
      <p:ext uri="{BB962C8B-B14F-4D97-AF65-F5344CB8AC3E}">
        <p14:creationId xmlns:p14="http://schemas.microsoft.com/office/powerpoint/2010/main" val="11658564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426"/>
            <a:ext cx="8229600" cy="708688"/>
          </a:xfrm>
        </p:spPr>
        <p:txBody>
          <a:bodyPr/>
          <a:lstStyle/>
          <a:p>
            <a:r>
              <a:rPr lang="en-GB" dirty="0"/>
              <a:t>Journey Preparation 6</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19618"/>
            <a:ext cx="9144000" cy="6138576"/>
          </a:xfrm>
        </p:spPr>
      </p:pic>
    </p:spTree>
    <p:extLst>
      <p:ext uri="{BB962C8B-B14F-4D97-AF65-F5344CB8AC3E}">
        <p14:creationId xmlns:p14="http://schemas.microsoft.com/office/powerpoint/2010/main" val="1899156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2426"/>
            <a:ext cx="8229600" cy="708688"/>
          </a:xfrm>
        </p:spPr>
        <p:txBody>
          <a:bodyPr/>
          <a:lstStyle/>
          <a:p>
            <a:r>
              <a:rPr lang="en-GB" dirty="0"/>
              <a:t>Journey Preparation 6</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4704"/>
            <a:ext cx="9144000" cy="6093296"/>
          </a:xfrm>
        </p:spPr>
      </p:pic>
    </p:spTree>
    <p:extLst>
      <p:ext uri="{BB962C8B-B14F-4D97-AF65-F5344CB8AC3E}">
        <p14:creationId xmlns:p14="http://schemas.microsoft.com/office/powerpoint/2010/main" val="423782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042988" y="0"/>
            <a:ext cx="7543800" cy="676275"/>
          </a:xfrm>
          <a:noFill/>
        </p:spPr>
        <p:txBody>
          <a:bodyPr lIns="0" tIns="0" rIns="0" bIns="0"/>
          <a:lstStyle/>
          <a:p>
            <a:r>
              <a:rPr lang="en-GB" dirty="0"/>
              <a:t>Journey Preparation 6</a:t>
            </a:r>
          </a:p>
        </p:txBody>
      </p:sp>
      <p:sp>
        <p:nvSpPr>
          <p:cNvPr id="173059" name="Rectangle 3"/>
          <p:cNvSpPr>
            <a:spLocks noGrp="1" noChangeArrowheads="1"/>
          </p:cNvSpPr>
          <p:nvPr>
            <p:ph type="body" idx="1"/>
          </p:nvPr>
        </p:nvSpPr>
        <p:spPr>
          <a:xfrm>
            <a:off x="0" y="908720"/>
            <a:ext cx="9036496" cy="5949280"/>
          </a:xfrm>
        </p:spPr>
        <p:txBody>
          <a:bodyPr lIns="0" tIns="0" rIns="0" bIns="0">
            <a:normAutofit/>
          </a:bodyPr>
          <a:lstStyle/>
          <a:p>
            <a:r>
              <a:rPr lang="en-GB" sz="3600" dirty="0" smtClean="0"/>
              <a:t>I saw Jesus kneeling before me</a:t>
            </a:r>
          </a:p>
          <a:p>
            <a:r>
              <a:rPr lang="en-GB" sz="3600" dirty="0" smtClean="0"/>
              <a:t>Child </a:t>
            </a:r>
            <a:r>
              <a:rPr lang="en-GB" sz="3600" dirty="0"/>
              <a:t>like </a:t>
            </a:r>
            <a:r>
              <a:rPr lang="en-GB" sz="3600" dirty="0" smtClean="0"/>
              <a:t>faith – angel book of life</a:t>
            </a:r>
            <a:endParaRPr lang="en-GB" sz="3600" dirty="0"/>
          </a:p>
          <a:p>
            <a:r>
              <a:rPr lang="en-GB" sz="3600" dirty="0" smtClean="0"/>
              <a:t>Face to face encounters with Jesus &amp; Holy Spirit</a:t>
            </a:r>
          </a:p>
          <a:p>
            <a:r>
              <a:rPr lang="en-GB" sz="3600" dirty="0" smtClean="0"/>
              <a:t>Asked me what I wanted to know &amp; then answered my questions</a:t>
            </a:r>
          </a:p>
          <a:p>
            <a:r>
              <a:rPr lang="en-GB" sz="3600" dirty="0" smtClean="0"/>
              <a:t>Showed me miracles &amp; how He did</a:t>
            </a:r>
            <a:r>
              <a:rPr lang="en-GB" sz="3600" dirty="0"/>
              <a:t> </a:t>
            </a:r>
            <a:r>
              <a:rPr lang="en-GB" sz="3600" dirty="0" smtClean="0"/>
              <a:t>them</a:t>
            </a:r>
          </a:p>
          <a:p>
            <a:r>
              <a:rPr lang="en-GB" sz="3600" dirty="0"/>
              <a:t>Jesus taught about me the seat of rest &amp; government of kingdom – Matt 11:28-30</a:t>
            </a:r>
          </a:p>
          <a:p>
            <a:endParaRPr lang="en-GB" sz="4000" dirty="0" smtClean="0"/>
          </a:p>
        </p:txBody>
      </p:sp>
    </p:spTree>
    <p:extLst>
      <p:ext uri="{BB962C8B-B14F-4D97-AF65-F5344CB8AC3E}">
        <p14:creationId xmlns:p14="http://schemas.microsoft.com/office/powerpoint/2010/main" val="3212645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a:normAutofit/>
          </a:bodyPr>
          <a:lstStyle/>
          <a:p>
            <a:pPr lvl="0">
              <a:buClr>
                <a:srgbClr val="009DD9"/>
              </a:buClr>
            </a:pPr>
            <a:r>
              <a:rPr lang="en-GB" sz="4400" dirty="0" smtClean="0">
                <a:solidFill>
                  <a:prstClr val="white"/>
                </a:solidFill>
              </a:rPr>
              <a:t>Methodist &amp; Brethren background</a:t>
            </a:r>
          </a:p>
          <a:p>
            <a:pPr lvl="0">
              <a:buClr>
                <a:srgbClr val="009DD9"/>
              </a:buClr>
            </a:pPr>
            <a:r>
              <a:rPr lang="en-GB" sz="4400" dirty="0" smtClean="0">
                <a:solidFill>
                  <a:prstClr val="white"/>
                </a:solidFill>
              </a:rPr>
              <a:t>Strong Fear of public speaking or even reading out loud</a:t>
            </a:r>
          </a:p>
          <a:p>
            <a:pPr lvl="0">
              <a:buClr>
                <a:srgbClr val="009DD9"/>
              </a:buClr>
            </a:pPr>
            <a:r>
              <a:rPr lang="en-GB" sz="4400" dirty="0" smtClean="0">
                <a:solidFill>
                  <a:prstClr val="white"/>
                </a:solidFill>
              </a:rPr>
              <a:t>No baptism in water</a:t>
            </a:r>
          </a:p>
          <a:p>
            <a:pPr lvl="0">
              <a:buClr>
                <a:srgbClr val="009DD9"/>
              </a:buClr>
            </a:pPr>
            <a:r>
              <a:rPr lang="en-GB" sz="4400" dirty="0" smtClean="0">
                <a:solidFill>
                  <a:prstClr val="white"/>
                </a:solidFill>
              </a:rPr>
              <a:t>No baptism in Spirit</a:t>
            </a:r>
          </a:p>
          <a:p>
            <a:pPr lvl="0">
              <a:buClr>
                <a:srgbClr val="009DD9"/>
              </a:buClr>
            </a:pPr>
            <a:r>
              <a:rPr lang="en-GB" sz="4400" dirty="0" smtClean="0">
                <a:solidFill>
                  <a:prstClr val="white"/>
                </a:solidFill>
              </a:rPr>
              <a:t>No real heritage</a:t>
            </a:r>
          </a:p>
          <a:p>
            <a:pPr lvl="0">
              <a:buClr>
                <a:srgbClr val="009DD9"/>
              </a:buClr>
            </a:pPr>
            <a:r>
              <a:rPr lang="en-GB" sz="4400" dirty="0" smtClean="0">
                <a:solidFill>
                  <a:prstClr val="white"/>
                </a:solidFill>
              </a:rPr>
              <a:t>Destiny from God calling me</a:t>
            </a:r>
          </a:p>
          <a:p>
            <a:pPr lvl="0">
              <a:buClr>
                <a:srgbClr val="009DD9"/>
              </a:buClr>
            </a:pPr>
            <a:endParaRPr lang="en-GB" sz="4400" dirty="0" smtClean="0">
              <a:solidFill>
                <a:prstClr val="white"/>
              </a:solidFill>
            </a:endParaRPr>
          </a:p>
        </p:txBody>
      </p:sp>
    </p:spTree>
    <p:extLst>
      <p:ext uri="{BB962C8B-B14F-4D97-AF65-F5344CB8AC3E}">
        <p14:creationId xmlns:p14="http://schemas.microsoft.com/office/powerpoint/2010/main" val="2734979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813"/>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8964488" cy="5877272"/>
          </a:xfrm>
        </p:spPr>
        <p:txBody>
          <a:bodyPr>
            <a:normAutofit/>
          </a:bodyPr>
          <a:lstStyle/>
          <a:p>
            <a:r>
              <a:rPr lang="en-GB" sz="4000" dirty="0" smtClean="0"/>
              <a:t>Met </a:t>
            </a:r>
            <a:r>
              <a:rPr lang="en-GB" sz="4000" dirty="0"/>
              <a:t>Jesus – friend, brother, lion, lamb, King, bible Jesus, </a:t>
            </a:r>
            <a:r>
              <a:rPr lang="en-GB" sz="4000" dirty="0" smtClean="0"/>
              <a:t>Jesus on </a:t>
            </a:r>
            <a:r>
              <a:rPr lang="en-GB" sz="4000" dirty="0"/>
              <a:t>the cross</a:t>
            </a:r>
          </a:p>
          <a:p>
            <a:r>
              <a:rPr lang="en-GB" sz="4000" dirty="0"/>
              <a:t>Met Holy Spirit – always moving, creative, fun, almost </a:t>
            </a:r>
            <a:r>
              <a:rPr lang="en-GB" sz="4000" dirty="0" smtClean="0"/>
              <a:t>mischievous</a:t>
            </a:r>
          </a:p>
          <a:p>
            <a:r>
              <a:rPr lang="en-GB" sz="4000" dirty="0" smtClean="0"/>
              <a:t>Father wound</a:t>
            </a:r>
          </a:p>
          <a:p>
            <a:r>
              <a:rPr lang="en-GB" sz="4000" dirty="0" smtClean="0"/>
              <a:t>Betrayal wounds</a:t>
            </a:r>
          </a:p>
          <a:p>
            <a:r>
              <a:rPr lang="en-GB" sz="4000" dirty="0"/>
              <a:t>Met Father – in many </a:t>
            </a:r>
            <a:r>
              <a:rPr lang="en-GB" sz="4000" dirty="0" smtClean="0"/>
              <a:t>forms &amp; places</a:t>
            </a:r>
          </a:p>
          <a:p>
            <a:r>
              <a:rPr lang="en-GB" sz="4000" dirty="0" smtClean="0"/>
              <a:t>Intimacy at a new level</a:t>
            </a:r>
          </a:p>
        </p:txBody>
      </p:sp>
    </p:spTree>
    <p:extLst>
      <p:ext uri="{BB962C8B-B14F-4D97-AF65-F5344CB8AC3E}">
        <p14:creationId xmlns:p14="http://schemas.microsoft.com/office/powerpoint/2010/main" val="185847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813"/>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a:bodyPr>
          <a:lstStyle/>
          <a:p>
            <a:r>
              <a:rPr lang="en-GB" sz="4800" dirty="0" smtClean="0"/>
              <a:t>Father wound healing</a:t>
            </a:r>
          </a:p>
          <a:p>
            <a:r>
              <a:rPr lang="en-GB" sz="4800" dirty="0" smtClean="0"/>
              <a:t>- 100 to 0 but +++ 100</a:t>
            </a:r>
          </a:p>
          <a:p>
            <a:r>
              <a:rPr lang="en-GB" sz="4800" dirty="0" smtClean="0"/>
              <a:t>Sonship +++</a:t>
            </a:r>
          </a:p>
          <a:p>
            <a:r>
              <a:rPr lang="en-GB" sz="4800" dirty="0" smtClean="0"/>
              <a:t>How does God Father Me?</a:t>
            </a:r>
          </a:p>
          <a:p>
            <a:r>
              <a:rPr lang="en-GB" sz="4800" dirty="0" smtClean="0"/>
              <a:t>Relationship intimacy – talks reveals His heart - </a:t>
            </a:r>
          </a:p>
          <a:p>
            <a:r>
              <a:rPr lang="en-GB" sz="4800" dirty="0" smtClean="0"/>
              <a:t>Love languages liberty to be me</a:t>
            </a:r>
          </a:p>
        </p:txBody>
      </p:sp>
    </p:spTree>
    <p:extLst>
      <p:ext uri="{BB962C8B-B14F-4D97-AF65-F5344CB8AC3E}">
        <p14:creationId xmlns:p14="http://schemas.microsoft.com/office/powerpoint/2010/main" val="3189231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4"/>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fontScale="85000" lnSpcReduction="20000"/>
          </a:bodyPr>
          <a:lstStyle/>
          <a:p>
            <a:pPr>
              <a:lnSpc>
                <a:spcPct val="120000"/>
              </a:lnSpc>
              <a:spcBef>
                <a:spcPts val="600"/>
              </a:spcBef>
            </a:pPr>
            <a:r>
              <a:rPr lang="en-GB" sz="4000" dirty="0" smtClean="0"/>
              <a:t>Heaven multiverse – personal individual</a:t>
            </a:r>
          </a:p>
          <a:p>
            <a:pPr>
              <a:lnSpc>
                <a:spcPct val="120000"/>
              </a:lnSpc>
              <a:spcBef>
                <a:spcPts val="600"/>
              </a:spcBef>
            </a:pPr>
            <a:r>
              <a:rPr lang="en-GB" sz="4000" dirty="0"/>
              <a:t>Rivers – life, grace, fire, glory Waterfalls, pools, gardens</a:t>
            </a:r>
          </a:p>
          <a:p>
            <a:pPr>
              <a:lnSpc>
                <a:spcPct val="120000"/>
              </a:lnSpc>
              <a:spcBef>
                <a:spcPts val="600"/>
              </a:spcBef>
            </a:pPr>
            <a:r>
              <a:rPr lang="en-GB" sz="4000" dirty="0" smtClean="0"/>
              <a:t>God dwells on a mountain – </a:t>
            </a:r>
            <a:r>
              <a:rPr lang="en-GB" sz="4000" dirty="0" err="1" smtClean="0"/>
              <a:t>Ezek</a:t>
            </a:r>
            <a:r>
              <a:rPr lang="en-GB" sz="4000" dirty="0" smtClean="0"/>
              <a:t> 28</a:t>
            </a:r>
          </a:p>
          <a:p>
            <a:pPr>
              <a:lnSpc>
                <a:spcPct val="120000"/>
              </a:lnSpc>
              <a:spcBef>
                <a:spcPts val="600"/>
              </a:spcBef>
            </a:pPr>
            <a:r>
              <a:rPr lang="en-GB" sz="4000" dirty="0" smtClean="0"/>
              <a:t>Throne room, Mantle </a:t>
            </a:r>
            <a:r>
              <a:rPr lang="en-GB" sz="4000" dirty="0"/>
              <a:t>room, Book room, Treasury room</a:t>
            </a:r>
            <a:r>
              <a:rPr lang="en-GB" sz="4000" dirty="0" smtClean="0"/>
              <a:t>, War </a:t>
            </a:r>
            <a:r>
              <a:rPr lang="en-GB" sz="4000" dirty="0"/>
              <a:t>room, Judgment seat, Wine </a:t>
            </a:r>
            <a:r>
              <a:rPr lang="en-GB" sz="4000" dirty="0" smtClean="0"/>
              <a:t>room, Record room,</a:t>
            </a:r>
            <a:endParaRPr lang="en-GB" sz="4000" dirty="0"/>
          </a:p>
          <a:p>
            <a:pPr>
              <a:lnSpc>
                <a:spcPct val="120000"/>
              </a:lnSpc>
              <a:spcBef>
                <a:spcPts val="600"/>
              </a:spcBef>
            </a:pPr>
            <a:r>
              <a:rPr lang="en-GB" sz="4000" dirty="0" smtClean="0">
                <a:solidFill>
                  <a:srgbClr val="FFFF00"/>
                </a:solidFill>
              </a:rPr>
              <a:t>Mountains Thrones </a:t>
            </a:r>
            <a:r>
              <a:rPr lang="en-GB" sz="4000" dirty="0" smtClean="0"/>
              <a:t>– for individuals</a:t>
            </a:r>
            <a:r>
              <a:rPr lang="en-GB" sz="4000" dirty="0"/>
              <a:t> </a:t>
            </a:r>
            <a:r>
              <a:rPr lang="en-GB" sz="4000" dirty="0" smtClean="0"/>
              <a:t>&amp; churches corresponding to destiny &amp; authority</a:t>
            </a:r>
          </a:p>
          <a:p>
            <a:pPr>
              <a:lnSpc>
                <a:spcPct val="120000"/>
              </a:lnSpc>
              <a:spcBef>
                <a:spcPts val="600"/>
              </a:spcBef>
            </a:pPr>
            <a:r>
              <a:rPr lang="en-GB" sz="4000" dirty="0" smtClean="0"/>
              <a:t>Tabernacle </a:t>
            </a:r>
            <a:r>
              <a:rPr lang="en-GB" sz="4000" dirty="0"/>
              <a:t>– altar of </a:t>
            </a:r>
            <a:r>
              <a:rPr lang="en-GB" sz="4000" dirty="0" smtClean="0"/>
              <a:t>incense, </a:t>
            </a:r>
            <a:r>
              <a:rPr lang="en-GB" sz="4000" dirty="0"/>
              <a:t>mercy seat </a:t>
            </a:r>
            <a:r>
              <a:rPr lang="en-GB" sz="4000" dirty="0" smtClean="0"/>
              <a:t>arc</a:t>
            </a:r>
            <a:endParaRPr lang="en-GB" sz="4000" dirty="0"/>
          </a:p>
        </p:txBody>
      </p:sp>
    </p:spTree>
    <p:extLst>
      <p:ext uri="{BB962C8B-B14F-4D97-AF65-F5344CB8AC3E}">
        <p14:creationId xmlns:p14="http://schemas.microsoft.com/office/powerpoint/2010/main" val="4269914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lIns="0" tIns="0" rIns="0" bIns="0">
            <a:normAutofit fontScale="77500" lnSpcReduction="20000"/>
          </a:bodyPr>
          <a:lstStyle/>
          <a:p>
            <a:pPr lvl="0">
              <a:lnSpc>
                <a:spcPct val="120000"/>
              </a:lnSpc>
              <a:spcBef>
                <a:spcPts val="600"/>
              </a:spcBef>
              <a:buClr>
                <a:srgbClr val="009DD9"/>
              </a:buClr>
            </a:pPr>
            <a:r>
              <a:rPr lang="en-GB" sz="4000" dirty="0" smtClean="0">
                <a:solidFill>
                  <a:prstClr val="white"/>
                </a:solidFill>
              </a:rPr>
              <a:t>On earth as it is in heaven  - spiritual came first</a:t>
            </a:r>
          </a:p>
          <a:p>
            <a:pPr lvl="0">
              <a:lnSpc>
                <a:spcPct val="120000"/>
              </a:lnSpc>
              <a:spcBef>
                <a:spcPts val="600"/>
              </a:spcBef>
              <a:buClr>
                <a:srgbClr val="009DD9"/>
              </a:buClr>
            </a:pPr>
            <a:r>
              <a:rPr lang="en-GB" sz="4000" dirty="0" smtClean="0">
                <a:solidFill>
                  <a:prstClr val="white"/>
                </a:solidFill>
              </a:rPr>
              <a:t>Heaven </a:t>
            </a:r>
            <a:r>
              <a:rPr lang="en-GB" sz="4000" dirty="0">
                <a:solidFill>
                  <a:prstClr val="white"/>
                </a:solidFill>
              </a:rPr>
              <a:t>is </a:t>
            </a:r>
            <a:r>
              <a:rPr lang="en-GB" sz="4000" dirty="0" smtClean="0">
                <a:solidFill>
                  <a:prstClr val="white"/>
                </a:solidFill>
              </a:rPr>
              <a:t>the pattern for our Lives &amp; church</a:t>
            </a:r>
          </a:p>
          <a:p>
            <a:pPr>
              <a:lnSpc>
                <a:spcPct val="120000"/>
              </a:lnSpc>
              <a:spcBef>
                <a:spcPts val="600"/>
              </a:spcBef>
              <a:buClr>
                <a:srgbClr val="009DD9"/>
              </a:buClr>
            </a:pPr>
            <a:r>
              <a:rPr lang="en-GB" sz="4000" dirty="0" smtClean="0">
                <a:solidFill>
                  <a:prstClr val="white"/>
                </a:solidFill>
              </a:rPr>
              <a:t>Garden – overlap </a:t>
            </a:r>
            <a:r>
              <a:rPr lang="en-GB" sz="4000" dirty="0">
                <a:solidFill>
                  <a:prstClr val="white"/>
                </a:solidFill>
              </a:rPr>
              <a:t>heaven </a:t>
            </a:r>
            <a:r>
              <a:rPr lang="en-GB" sz="4000" dirty="0" smtClean="0">
                <a:solidFill>
                  <a:prstClr val="white"/>
                </a:solidFill>
              </a:rPr>
              <a:t>earth where the river </a:t>
            </a:r>
            <a:r>
              <a:rPr lang="en-GB" sz="4000" dirty="0">
                <a:solidFill>
                  <a:prstClr val="white"/>
                </a:solidFill>
              </a:rPr>
              <a:t>of life </a:t>
            </a:r>
            <a:r>
              <a:rPr lang="en-GB" sz="4000" dirty="0" smtClean="0">
                <a:solidFill>
                  <a:prstClr val="white"/>
                </a:solidFill>
              </a:rPr>
              <a:t>flowed </a:t>
            </a:r>
            <a:r>
              <a:rPr lang="en-GB" sz="4000" dirty="0">
                <a:solidFill>
                  <a:prstClr val="white"/>
                </a:solidFill>
              </a:rPr>
              <a:t>out </a:t>
            </a:r>
            <a:r>
              <a:rPr lang="en-GB" sz="4000" dirty="0" smtClean="0">
                <a:solidFill>
                  <a:prstClr val="white"/>
                </a:solidFill>
              </a:rPr>
              <a:t>of Eden to man’s garden &amp; then flowed </a:t>
            </a:r>
            <a:r>
              <a:rPr lang="en-GB" sz="4000" dirty="0">
                <a:solidFill>
                  <a:prstClr val="white"/>
                </a:solidFill>
              </a:rPr>
              <a:t>out to the world</a:t>
            </a:r>
            <a:endParaRPr lang="en-GB" sz="4000" dirty="0" smtClean="0">
              <a:solidFill>
                <a:prstClr val="white"/>
              </a:solidFill>
            </a:endParaRPr>
          </a:p>
          <a:p>
            <a:pPr lvl="0">
              <a:lnSpc>
                <a:spcPct val="120000"/>
              </a:lnSpc>
              <a:spcBef>
                <a:spcPts val="600"/>
              </a:spcBef>
              <a:buClr>
                <a:srgbClr val="009DD9"/>
              </a:buClr>
            </a:pPr>
            <a:r>
              <a:rPr lang="en-GB" sz="4000" dirty="0" smtClean="0">
                <a:solidFill>
                  <a:prstClr val="white"/>
                </a:solidFill>
              </a:rPr>
              <a:t>Eden is in heaven with the river of life flowing into man’s spirit</a:t>
            </a:r>
          </a:p>
          <a:p>
            <a:pPr lvl="0">
              <a:lnSpc>
                <a:spcPct val="120000"/>
              </a:lnSpc>
              <a:spcBef>
                <a:spcPts val="600"/>
              </a:spcBef>
              <a:buClr>
                <a:srgbClr val="009DD9"/>
              </a:buClr>
            </a:pPr>
            <a:r>
              <a:rPr lang="en-GB" sz="4000" dirty="0" smtClean="0">
                <a:solidFill>
                  <a:prstClr val="white"/>
                </a:solidFill>
              </a:rPr>
              <a:t>River of life is in us needs to flow to the  garden in our hearts</a:t>
            </a:r>
          </a:p>
          <a:p>
            <a:pPr lvl="0">
              <a:lnSpc>
                <a:spcPct val="120000"/>
              </a:lnSpc>
              <a:spcBef>
                <a:spcPts val="600"/>
              </a:spcBef>
              <a:buClr>
                <a:srgbClr val="009DD9"/>
              </a:buClr>
            </a:pPr>
            <a:r>
              <a:rPr lang="en-GB" sz="4000" dirty="0" smtClean="0">
                <a:solidFill>
                  <a:prstClr val="white"/>
                </a:solidFill>
              </a:rPr>
              <a:t>Our heart needs cultivating by intimate relationship to then flow out to the world</a:t>
            </a:r>
            <a:endParaRPr lang="en-GB" sz="4000" dirty="0">
              <a:solidFill>
                <a:prstClr val="white"/>
              </a:solidFill>
            </a:endParaRPr>
          </a:p>
        </p:txBody>
      </p:sp>
    </p:spTree>
    <p:extLst>
      <p:ext uri="{BB962C8B-B14F-4D97-AF65-F5344CB8AC3E}">
        <p14:creationId xmlns:p14="http://schemas.microsoft.com/office/powerpoint/2010/main" val="756981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lIns="0" tIns="0" rIns="0" bIns="0">
            <a:normAutofit lnSpcReduction="10000"/>
          </a:bodyPr>
          <a:lstStyle/>
          <a:p>
            <a:pPr lvl="0">
              <a:buClr>
                <a:srgbClr val="009DD9"/>
              </a:buClr>
            </a:pPr>
            <a:r>
              <a:rPr lang="en-GB" sz="4000" dirty="0" smtClean="0">
                <a:solidFill>
                  <a:prstClr val="white"/>
                </a:solidFill>
              </a:rPr>
              <a:t>I encountered Father, Jesus &amp; Holy Spirit in my garden in my heart</a:t>
            </a:r>
          </a:p>
          <a:p>
            <a:pPr lvl="0">
              <a:buClr>
                <a:srgbClr val="009DD9"/>
              </a:buClr>
            </a:pPr>
            <a:r>
              <a:rPr lang="en-GB" sz="4000" dirty="0" smtClean="0">
                <a:solidFill>
                  <a:prstClr val="white"/>
                </a:solidFill>
              </a:rPr>
              <a:t>Real encounters</a:t>
            </a:r>
          </a:p>
          <a:p>
            <a:pPr lvl="0">
              <a:buClr>
                <a:srgbClr val="009DD9"/>
              </a:buClr>
            </a:pPr>
            <a:r>
              <a:rPr lang="en-GB" sz="4000" dirty="0" smtClean="0">
                <a:solidFill>
                  <a:prstClr val="white"/>
                </a:solidFill>
              </a:rPr>
              <a:t>I had revelation of being a habitation of God, Gen 28, John 14 - Jacob</a:t>
            </a:r>
          </a:p>
          <a:p>
            <a:pPr lvl="0">
              <a:buClr>
                <a:srgbClr val="009DD9"/>
              </a:buClr>
            </a:pPr>
            <a:r>
              <a:rPr lang="en-GB" sz="4000" dirty="0">
                <a:solidFill>
                  <a:prstClr val="white"/>
                </a:solidFill>
              </a:rPr>
              <a:t>Rev </a:t>
            </a:r>
            <a:r>
              <a:rPr lang="en-GB" sz="4000" dirty="0" smtClean="0">
                <a:solidFill>
                  <a:prstClr val="white"/>
                </a:solidFill>
              </a:rPr>
              <a:t>3:20 </a:t>
            </a:r>
            <a:r>
              <a:rPr lang="en-GB" sz="4000" dirty="0">
                <a:solidFill>
                  <a:prstClr val="white"/>
                </a:solidFill>
              </a:rPr>
              <a:t>'Behold, I stand at the door and knock; if anyone </a:t>
            </a:r>
            <a:r>
              <a:rPr lang="en-GB" sz="4000" dirty="0">
                <a:solidFill>
                  <a:srgbClr val="FFFF00"/>
                </a:solidFill>
              </a:rPr>
              <a:t>hears My voice and opens the door</a:t>
            </a:r>
            <a:r>
              <a:rPr lang="en-GB" sz="4000" dirty="0">
                <a:solidFill>
                  <a:prstClr val="white"/>
                </a:solidFill>
              </a:rPr>
              <a:t>, I will come in to him and will dine with him, and he with Me. 	</a:t>
            </a:r>
          </a:p>
          <a:p>
            <a:pPr lvl="0">
              <a:buClr>
                <a:srgbClr val="009DD9"/>
              </a:buClr>
            </a:pPr>
            <a:endParaRPr lang="en-GB" sz="4000" dirty="0">
              <a:solidFill>
                <a:prstClr val="white"/>
              </a:solidFill>
            </a:endParaRPr>
          </a:p>
        </p:txBody>
      </p:sp>
    </p:spTree>
    <p:extLst>
      <p:ext uri="{BB962C8B-B14F-4D97-AF65-F5344CB8AC3E}">
        <p14:creationId xmlns:p14="http://schemas.microsoft.com/office/powerpoint/2010/main" val="4047418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708688"/>
          </a:xfrm>
        </p:spPr>
        <p:txBody>
          <a:bodyPr/>
          <a:lstStyle/>
          <a:p>
            <a:r>
              <a:rPr lang="en-GB" dirty="0"/>
              <a:t>Journey Preparation 6</a:t>
            </a:r>
          </a:p>
        </p:txBody>
      </p:sp>
      <p:sp>
        <p:nvSpPr>
          <p:cNvPr id="3" name="Content Placeholder 2"/>
          <p:cNvSpPr>
            <a:spLocks noGrp="1"/>
          </p:cNvSpPr>
          <p:nvPr>
            <p:ph idx="1"/>
          </p:nvPr>
        </p:nvSpPr>
        <p:spPr>
          <a:xfrm>
            <a:off x="0" y="836712"/>
            <a:ext cx="9144000" cy="6021288"/>
          </a:xfrm>
        </p:spPr>
        <p:txBody>
          <a:bodyPr lIns="0" tIns="0" rIns="0" bIns="0">
            <a:normAutofit lnSpcReduction="10000"/>
          </a:bodyPr>
          <a:lstStyle/>
          <a:p>
            <a:pPr lvl="0">
              <a:buClr>
                <a:srgbClr val="009DD9"/>
              </a:buClr>
            </a:pPr>
            <a:r>
              <a:rPr lang="en-GB" sz="4000" dirty="0" smtClean="0">
                <a:solidFill>
                  <a:prstClr val="white"/>
                </a:solidFill>
              </a:rPr>
              <a:t>Gateways of spirit, soul, body - me</a:t>
            </a:r>
          </a:p>
          <a:p>
            <a:pPr lvl="0">
              <a:buClr>
                <a:srgbClr val="009DD9"/>
              </a:buClr>
            </a:pPr>
            <a:r>
              <a:rPr lang="en-GB" sz="4000" dirty="0" smtClean="0">
                <a:solidFill>
                  <a:prstClr val="white"/>
                </a:solidFill>
              </a:rPr>
              <a:t>Gate first love</a:t>
            </a:r>
          </a:p>
          <a:p>
            <a:pPr lvl="0">
              <a:buClr>
                <a:srgbClr val="009DD9"/>
              </a:buClr>
            </a:pPr>
            <a:r>
              <a:rPr lang="en-GB" sz="4000" dirty="0" smtClean="0">
                <a:solidFill>
                  <a:prstClr val="white"/>
                </a:solidFill>
              </a:rPr>
              <a:t>Invite God daily into my spirit &amp; heart </a:t>
            </a:r>
          </a:p>
          <a:p>
            <a:pPr lvl="0">
              <a:buClr>
                <a:srgbClr val="009DD9"/>
              </a:buClr>
            </a:pPr>
            <a:r>
              <a:rPr lang="en-GB" sz="4000" dirty="0" smtClean="0">
                <a:solidFill>
                  <a:prstClr val="white"/>
                </a:solidFill>
              </a:rPr>
              <a:t>Flow life from inside out – fragmented parts, - wholeness</a:t>
            </a:r>
          </a:p>
          <a:p>
            <a:pPr lvl="0">
              <a:buClr>
                <a:srgbClr val="009DD9"/>
              </a:buClr>
            </a:pPr>
            <a:r>
              <a:rPr lang="en-GB" sz="4000" dirty="0" smtClean="0">
                <a:solidFill>
                  <a:prstClr val="white"/>
                </a:solidFill>
              </a:rPr>
              <a:t>Transformed from the inside out</a:t>
            </a:r>
          </a:p>
          <a:p>
            <a:pPr lvl="0">
              <a:buClr>
                <a:srgbClr val="009DD9"/>
              </a:buClr>
            </a:pPr>
            <a:r>
              <a:rPr lang="en-GB" sz="4000" dirty="0" smtClean="0">
                <a:solidFill>
                  <a:prstClr val="white"/>
                </a:solidFill>
              </a:rPr>
              <a:t>Open up my life by allowing God access to all of me</a:t>
            </a:r>
          </a:p>
          <a:p>
            <a:pPr lvl="0">
              <a:buClr>
                <a:srgbClr val="009DD9"/>
              </a:buClr>
            </a:pPr>
            <a:r>
              <a:rPr lang="en-GB" sz="4000" dirty="0" smtClean="0">
                <a:solidFill>
                  <a:prstClr val="white"/>
                </a:solidFill>
              </a:rPr>
              <a:t>Process of change from intimacy love</a:t>
            </a:r>
            <a:endParaRPr lang="en-GB" sz="4000" dirty="0">
              <a:solidFill>
                <a:prstClr val="white"/>
              </a:solidFill>
            </a:endParaRPr>
          </a:p>
        </p:txBody>
      </p:sp>
    </p:spTree>
    <p:extLst>
      <p:ext uri="{BB962C8B-B14F-4D97-AF65-F5344CB8AC3E}">
        <p14:creationId xmlns:p14="http://schemas.microsoft.com/office/powerpoint/2010/main" val="2134911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descr="gates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15888"/>
            <a:ext cx="6121400" cy="6524625"/>
          </a:xfrm>
          <a:prstGeom prst="rect">
            <a:avLst/>
          </a:prstGeom>
          <a:noFill/>
          <a:extLst>
            <a:ext uri="{909E8E84-426E-40DD-AFC4-6F175D3DCCD1}">
              <a14:hiddenFill xmlns:a14="http://schemas.microsoft.com/office/drawing/2010/main">
                <a:solidFill>
                  <a:srgbClr val="FFFFFF"/>
                </a:solidFill>
              </a14:hiddenFill>
            </a:ext>
          </a:extLst>
        </p:spPr>
      </p:pic>
      <p:sp>
        <p:nvSpPr>
          <p:cNvPr id="441347" name="Rectangle 3"/>
          <p:cNvSpPr>
            <a:spLocks noChangeArrowheads="1"/>
          </p:cNvSpPr>
          <p:nvPr/>
        </p:nvSpPr>
        <p:spPr bwMode="auto">
          <a:xfrm>
            <a:off x="4140200" y="836613"/>
            <a:ext cx="431800" cy="2174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spcBef>
                <a:spcPct val="0"/>
              </a:spcBef>
              <a:spcAft>
                <a:spcPct val="0"/>
              </a:spcAft>
            </a:pPr>
            <a:endParaRPr lang="en-GB" smtClean="0">
              <a:solidFill>
                <a:srgbClr val="000000"/>
              </a:solidFill>
              <a:latin typeface="Tahoma" pitchFamily="34" charset="0"/>
            </a:endParaRPr>
          </a:p>
        </p:txBody>
      </p:sp>
      <p:sp>
        <p:nvSpPr>
          <p:cNvPr id="441348" name="Rectangle 4"/>
          <p:cNvSpPr>
            <a:spLocks noChangeArrowheads="1"/>
          </p:cNvSpPr>
          <p:nvPr/>
        </p:nvSpPr>
        <p:spPr bwMode="auto">
          <a:xfrm>
            <a:off x="3995738" y="1628775"/>
            <a:ext cx="720725" cy="21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smtClean="0">
              <a:solidFill>
                <a:srgbClr val="000000"/>
              </a:solidFill>
              <a:latin typeface="Tahoma" pitchFamily="34" charset="0"/>
            </a:endParaRPr>
          </a:p>
        </p:txBody>
      </p:sp>
      <p:sp>
        <p:nvSpPr>
          <p:cNvPr id="441349" name="Rectangle 5"/>
          <p:cNvSpPr>
            <a:spLocks noChangeArrowheads="1"/>
          </p:cNvSpPr>
          <p:nvPr/>
        </p:nvSpPr>
        <p:spPr bwMode="auto">
          <a:xfrm>
            <a:off x="3995738" y="2492375"/>
            <a:ext cx="720725" cy="217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GB" smtClean="0">
              <a:solidFill>
                <a:srgbClr val="000000"/>
              </a:solidFill>
              <a:latin typeface="Tahoma" pitchFamily="34" charset="0"/>
            </a:endParaRPr>
          </a:p>
        </p:txBody>
      </p:sp>
    </p:spTree>
    <p:extLst>
      <p:ext uri="{BB962C8B-B14F-4D97-AF65-F5344CB8AC3E}">
        <p14:creationId xmlns:p14="http://schemas.microsoft.com/office/powerpoint/2010/main" val="1636243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a:normAutofit fontScale="92500"/>
          </a:bodyPr>
          <a:lstStyle/>
          <a:p>
            <a:pPr>
              <a:spcBef>
                <a:spcPts val="1800"/>
              </a:spcBef>
            </a:pPr>
            <a:r>
              <a:rPr lang="en-GB" sz="4100" dirty="0" smtClean="0"/>
              <a:t>I saw </a:t>
            </a:r>
            <a:r>
              <a:rPr lang="en-GB" sz="4100" dirty="0"/>
              <a:t>my scroll of </a:t>
            </a:r>
            <a:r>
              <a:rPr lang="en-GB" sz="4100" dirty="0" smtClean="0"/>
              <a:t>destiny - eternity</a:t>
            </a:r>
          </a:p>
          <a:p>
            <a:pPr>
              <a:spcBef>
                <a:spcPts val="1800"/>
              </a:spcBef>
            </a:pPr>
            <a:r>
              <a:rPr lang="en-GB" sz="4100" dirty="0" smtClean="0"/>
              <a:t>I encountered the Judgment Seat</a:t>
            </a:r>
            <a:r>
              <a:rPr lang="en-GB" sz="4100" dirty="0"/>
              <a:t> </a:t>
            </a:r>
            <a:r>
              <a:rPr lang="en-GB" sz="4100" dirty="0" smtClean="0"/>
              <a:t>where I </a:t>
            </a:r>
            <a:r>
              <a:rPr lang="en-GB" sz="4100" dirty="0"/>
              <a:t>s</a:t>
            </a:r>
            <a:r>
              <a:rPr lang="en-GB" sz="4100" dirty="0" smtClean="0"/>
              <a:t>aw </a:t>
            </a:r>
            <a:r>
              <a:rPr lang="en-GB" sz="4100" dirty="0"/>
              <a:t>my life scroll, front &amp; </a:t>
            </a:r>
            <a:r>
              <a:rPr lang="en-GB" sz="4100" dirty="0" smtClean="0"/>
              <a:t>back</a:t>
            </a:r>
          </a:p>
          <a:p>
            <a:pPr>
              <a:spcBef>
                <a:spcPts val="1800"/>
              </a:spcBef>
            </a:pPr>
            <a:r>
              <a:rPr lang="en-GB" sz="4100" dirty="0" smtClean="0"/>
              <a:t>I met the Father in His garden</a:t>
            </a:r>
          </a:p>
          <a:p>
            <a:pPr>
              <a:spcBef>
                <a:spcPts val="1800"/>
              </a:spcBef>
            </a:pPr>
            <a:r>
              <a:rPr lang="en-GB" sz="4100" dirty="0" smtClean="0"/>
              <a:t>To be at total rest, peace &amp; unity</a:t>
            </a:r>
            <a:endParaRPr lang="en-GB" sz="4100" dirty="0" smtClean="0">
              <a:solidFill>
                <a:prstClr val="white"/>
              </a:solidFill>
            </a:endParaRPr>
          </a:p>
          <a:p>
            <a:pPr>
              <a:spcBef>
                <a:spcPts val="1800"/>
              </a:spcBef>
            </a:pPr>
            <a:r>
              <a:rPr lang="en-GB" sz="4100" dirty="0" smtClean="0">
                <a:solidFill>
                  <a:prstClr val="white"/>
                </a:solidFill>
              </a:rPr>
              <a:t>I heard the sound of creation calling me into harmony</a:t>
            </a:r>
          </a:p>
          <a:p>
            <a:pPr>
              <a:spcBef>
                <a:spcPts val="1800"/>
              </a:spcBef>
            </a:pPr>
            <a:r>
              <a:rPr lang="en-GB" sz="4100" dirty="0" smtClean="0">
                <a:solidFill>
                  <a:prstClr val="white"/>
                </a:solidFill>
              </a:rPr>
              <a:t>Black hole </a:t>
            </a:r>
            <a:r>
              <a:rPr lang="en-GB" sz="4100" dirty="0" err="1" smtClean="0">
                <a:solidFill>
                  <a:prstClr val="white"/>
                </a:solidFill>
              </a:rPr>
              <a:t>bflat</a:t>
            </a:r>
            <a:r>
              <a:rPr lang="en-GB" sz="4100" dirty="0" smtClean="0">
                <a:solidFill>
                  <a:prstClr val="white"/>
                </a:solidFill>
              </a:rPr>
              <a:t> – calling to sons of God</a:t>
            </a:r>
            <a:endParaRPr lang="en-GB" sz="4100" dirty="0"/>
          </a:p>
        </p:txBody>
      </p:sp>
    </p:spTree>
    <p:extLst>
      <p:ext uri="{BB962C8B-B14F-4D97-AF65-F5344CB8AC3E}">
        <p14:creationId xmlns:p14="http://schemas.microsoft.com/office/powerpoint/2010/main" val="589018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95536" y="0"/>
            <a:ext cx="8191252" cy="908720"/>
          </a:xfrm>
          <a:noFill/>
        </p:spPr>
        <p:txBody>
          <a:bodyPr lIns="0" tIns="0" rIns="0" bIns="0"/>
          <a:lstStyle/>
          <a:p>
            <a:r>
              <a:rPr lang="en-GB" dirty="0"/>
              <a:t>Journey Preparation 6</a:t>
            </a:r>
          </a:p>
        </p:txBody>
      </p:sp>
      <p:sp>
        <p:nvSpPr>
          <p:cNvPr id="174083" name="Rectangle 3"/>
          <p:cNvSpPr>
            <a:spLocks noGrp="1" noChangeArrowheads="1"/>
          </p:cNvSpPr>
          <p:nvPr>
            <p:ph type="body" idx="1"/>
          </p:nvPr>
        </p:nvSpPr>
        <p:spPr>
          <a:xfrm>
            <a:off x="0" y="980728"/>
            <a:ext cx="9144000" cy="5877272"/>
          </a:xfrm>
        </p:spPr>
        <p:txBody>
          <a:bodyPr>
            <a:normAutofit/>
          </a:bodyPr>
          <a:lstStyle/>
          <a:p>
            <a:r>
              <a:rPr lang="en-GB" sz="4000" dirty="0" smtClean="0"/>
              <a:t>Met angels </a:t>
            </a:r>
            <a:r>
              <a:rPr lang="en-GB" sz="4000" dirty="0"/>
              <a:t>my </a:t>
            </a:r>
            <a:r>
              <a:rPr lang="en-GB" sz="4000" dirty="0" smtClean="0"/>
              <a:t>2 personal </a:t>
            </a:r>
            <a:r>
              <a:rPr lang="en-GB" sz="4000" dirty="0"/>
              <a:t>&amp; </a:t>
            </a:r>
            <a:r>
              <a:rPr lang="en-GB" sz="4000" dirty="0" smtClean="0"/>
              <a:t>many others</a:t>
            </a:r>
          </a:p>
          <a:p>
            <a:r>
              <a:rPr lang="en-GB" sz="4000" dirty="0" smtClean="0"/>
              <a:t>Met 2 church angels know their names</a:t>
            </a:r>
          </a:p>
          <a:p>
            <a:pPr lvl="0">
              <a:spcBef>
                <a:spcPts val="1800"/>
              </a:spcBef>
              <a:buClr>
                <a:srgbClr val="009DD9"/>
              </a:buClr>
            </a:pPr>
            <a:r>
              <a:rPr lang="en-GB" sz="4000" dirty="0">
                <a:solidFill>
                  <a:prstClr val="white"/>
                </a:solidFill>
              </a:rPr>
              <a:t>Gathering angels</a:t>
            </a:r>
          </a:p>
          <a:p>
            <a:pPr lvl="0">
              <a:spcBef>
                <a:spcPts val="1800"/>
              </a:spcBef>
              <a:buClr>
                <a:srgbClr val="009DD9"/>
              </a:buClr>
            </a:pPr>
            <a:r>
              <a:rPr lang="en-GB" sz="4000" dirty="0">
                <a:solidFill>
                  <a:prstClr val="white"/>
                </a:solidFill>
              </a:rPr>
              <a:t>Seraphim – burning ones</a:t>
            </a:r>
          </a:p>
          <a:p>
            <a:pPr lvl="0">
              <a:spcBef>
                <a:spcPts val="1800"/>
              </a:spcBef>
              <a:buClr>
                <a:srgbClr val="009DD9"/>
              </a:buClr>
            </a:pPr>
            <a:r>
              <a:rPr lang="en-GB" sz="4000" dirty="0" err="1">
                <a:solidFill>
                  <a:prstClr val="white"/>
                </a:solidFill>
              </a:rPr>
              <a:t>Cashmalim</a:t>
            </a:r>
            <a:r>
              <a:rPr lang="en-GB" sz="4000" dirty="0">
                <a:solidFill>
                  <a:prstClr val="white"/>
                </a:solidFill>
              </a:rPr>
              <a:t> – shining ones</a:t>
            </a:r>
          </a:p>
          <a:p>
            <a:pPr lvl="0">
              <a:spcBef>
                <a:spcPts val="1800"/>
              </a:spcBef>
              <a:buClr>
                <a:srgbClr val="009DD9"/>
              </a:buClr>
            </a:pPr>
            <a:r>
              <a:rPr lang="en-GB" sz="4000" dirty="0">
                <a:solidFill>
                  <a:prstClr val="white"/>
                </a:solidFill>
              </a:rPr>
              <a:t>Breakthrough </a:t>
            </a:r>
            <a:r>
              <a:rPr lang="en-GB" sz="4000" dirty="0" smtClean="0">
                <a:solidFill>
                  <a:prstClr val="white"/>
                </a:solidFill>
              </a:rPr>
              <a:t>angel</a:t>
            </a:r>
            <a:endParaRPr lang="en-GB" sz="4000" dirty="0">
              <a:solidFill>
                <a:prstClr val="white"/>
              </a:solidFill>
            </a:endParaRPr>
          </a:p>
        </p:txBody>
      </p:sp>
    </p:spTree>
    <p:extLst>
      <p:ext uri="{BB962C8B-B14F-4D97-AF65-F5344CB8AC3E}">
        <p14:creationId xmlns:p14="http://schemas.microsoft.com/office/powerpoint/2010/main" val="1086623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13"/>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a:normAutofit fontScale="92500" lnSpcReduction="20000"/>
          </a:bodyPr>
          <a:lstStyle/>
          <a:p>
            <a:pPr lvl="0">
              <a:lnSpc>
                <a:spcPct val="110000"/>
              </a:lnSpc>
              <a:spcBef>
                <a:spcPts val="600"/>
              </a:spcBef>
            </a:pPr>
            <a:r>
              <a:rPr lang="en-GB" sz="4400" dirty="0" smtClean="0">
                <a:solidFill>
                  <a:prstClr val="white"/>
                </a:solidFill>
              </a:rPr>
              <a:t>See angelic portals, hear angelic sounds, smell angelic fragrances</a:t>
            </a:r>
          </a:p>
          <a:p>
            <a:pPr>
              <a:lnSpc>
                <a:spcPct val="110000"/>
              </a:lnSpc>
              <a:spcBef>
                <a:spcPts val="600"/>
              </a:spcBef>
            </a:pPr>
            <a:r>
              <a:rPr lang="en-GB" sz="4400" dirty="0" smtClean="0"/>
              <a:t>Met </a:t>
            </a:r>
            <a:r>
              <a:rPr lang="en-GB" sz="4400" dirty="0"/>
              <a:t>the 7 spirits of God</a:t>
            </a:r>
          </a:p>
          <a:p>
            <a:pPr>
              <a:lnSpc>
                <a:spcPct val="110000"/>
              </a:lnSpc>
              <a:spcBef>
                <a:spcPts val="600"/>
              </a:spcBef>
            </a:pPr>
            <a:r>
              <a:rPr lang="en-GB" sz="4400" dirty="0" smtClean="0"/>
              <a:t>Met men in white linen – cloud witnesses - Melchizedek, Adam, Jacob, Enoch</a:t>
            </a:r>
          </a:p>
          <a:p>
            <a:pPr>
              <a:lnSpc>
                <a:spcPct val="110000"/>
              </a:lnSpc>
              <a:spcBef>
                <a:spcPts val="600"/>
              </a:spcBef>
            </a:pPr>
            <a:r>
              <a:rPr lang="en-GB" sz="4400" dirty="0" smtClean="0"/>
              <a:t>Met </a:t>
            </a:r>
            <a:r>
              <a:rPr lang="en-GB" sz="4400" dirty="0"/>
              <a:t>my grandchildren in the children's play ground, trained by </a:t>
            </a:r>
            <a:r>
              <a:rPr lang="en-GB" sz="4400" dirty="0" smtClean="0"/>
              <a:t>angels</a:t>
            </a:r>
            <a:endParaRPr lang="en-GB" sz="4400" dirty="0"/>
          </a:p>
        </p:txBody>
      </p:sp>
    </p:spTree>
    <p:extLst>
      <p:ext uri="{BB962C8B-B14F-4D97-AF65-F5344CB8AC3E}">
        <p14:creationId xmlns:p14="http://schemas.microsoft.com/office/powerpoint/2010/main" val="2061995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a:bodyPr>
          <a:lstStyle/>
          <a:p>
            <a:pPr lvl="0">
              <a:buClr>
                <a:srgbClr val="009DD9"/>
              </a:buClr>
            </a:pPr>
            <a:r>
              <a:rPr lang="en-GB" sz="4400" dirty="0" smtClean="0">
                <a:solidFill>
                  <a:prstClr val="white"/>
                </a:solidFill>
              </a:rPr>
              <a:t>Always believed in God went to Sunday School</a:t>
            </a:r>
          </a:p>
          <a:p>
            <a:pPr lvl="0">
              <a:buClr>
                <a:srgbClr val="009DD9"/>
              </a:buClr>
            </a:pPr>
            <a:r>
              <a:rPr lang="en-GB" sz="4400" dirty="0" smtClean="0">
                <a:solidFill>
                  <a:prstClr val="white"/>
                </a:solidFill>
              </a:rPr>
              <a:t>Aged 12 September 1970 personal commitment didn’t feel anything</a:t>
            </a:r>
          </a:p>
          <a:p>
            <a:pPr lvl="0">
              <a:buClr>
                <a:srgbClr val="009DD9"/>
              </a:buClr>
            </a:pPr>
            <a:r>
              <a:rPr lang="en-GB" sz="4400" dirty="0" smtClean="0">
                <a:solidFill>
                  <a:prstClr val="white"/>
                </a:solidFill>
              </a:rPr>
              <a:t>Fire insurance – no doubts believed</a:t>
            </a:r>
          </a:p>
          <a:p>
            <a:pPr lvl="0">
              <a:buClr>
                <a:srgbClr val="009DD9"/>
              </a:buClr>
            </a:pPr>
            <a:r>
              <a:rPr lang="en-GB" sz="4400" dirty="0" smtClean="0">
                <a:solidFill>
                  <a:prstClr val="white"/>
                </a:solidFill>
              </a:rPr>
              <a:t>Inquisitive interest in the bible</a:t>
            </a:r>
          </a:p>
          <a:p>
            <a:pPr lvl="0">
              <a:buClr>
                <a:srgbClr val="009DD9"/>
              </a:buClr>
            </a:pPr>
            <a:r>
              <a:rPr lang="en-GB" sz="4400" dirty="0" smtClean="0">
                <a:solidFill>
                  <a:prstClr val="white"/>
                </a:solidFill>
              </a:rPr>
              <a:t>No experience or real emotions</a:t>
            </a:r>
          </a:p>
          <a:p>
            <a:pPr lvl="0">
              <a:buClr>
                <a:srgbClr val="009DD9"/>
              </a:buClr>
            </a:pPr>
            <a:endParaRPr lang="en-GB" sz="4400" dirty="0" smtClean="0">
              <a:solidFill>
                <a:prstClr val="white"/>
              </a:solidFill>
            </a:endParaRPr>
          </a:p>
        </p:txBody>
      </p:sp>
    </p:spTree>
    <p:extLst>
      <p:ext uri="{BB962C8B-B14F-4D97-AF65-F5344CB8AC3E}">
        <p14:creationId xmlns:p14="http://schemas.microsoft.com/office/powerpoint/2010/main" val="2898459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67544" y="0"/>
            <a:ext cx="8192269" cy="836712"/>
          </a:xfrm>
          <a:noFill/>
        </p:spPr>
        <p:txBody>
          <a:bodyPr lIns="0" tIns="0" rIns="0" bIns="0"/>
          <a:lstStyle/>
          <a:p>
            <a:r>
              <a:rPr lang="en-GB" dirty="0"/>
              <a:t>Journey Preparation 6</a:t>
            </a:r>
          </a:p>
        </p:txBody>
      </p:sp>
      <p:sp>
        <p:nvSpPr>
          <p:cNvPr id="176131" name="Rectangle 3"/>
          <p:cNvSpPr>
            <a:spLocks noGrp="1" noChangeArrowheads="1"/>
          </p:cNvSpPr>
          <p:nvPr>
            <p:ph type="body" idx="1"/>
          </p:nvPr>
        </p:nvSpPr>
        <p:spPr>
          <a:xfrm>
            <a:off x="0" y="836712"/>
            <a:ext cx="9144000" cy="6021288"/>
          </a:xfrm>
        </p:spPr>
        <p:txBody>
          <a:bodyPr lIns="0" tIns="0" rIns="0" bIns="0">
            <a:normAutofit/>
          </a:bodyPr>
          <a:lstStyle/>
          <a:p>
            <a:pPr>
              <a:spcBef>
                <a:spcPts val="600"/>
              </a:spcBef>
            </a:pPr>
            <a:r>
              <a:rPr lang="en-GB" sz="4000" dirty="0" smtClean="0"/>
              <a:t>Taught </a:t>
            </a:r>
            <a:r>
              <a:rPr lang="en-GB" sz="4000" dirty="0"/>
              <a:t>to present myself </a:t>
            </a:r>
            <a:r>
              <a:rPr lang="en-GB" sz="4000" dirty="0" smtClean="0"/>
              <a:t>daily as </a:t>
            </a:r>
            <a:r>
              <a:rPr lang="en-GB" sz="4000" dirty="0"/>
              <a:t>a </a:t>
            </a:r>
            <a:r>
              <a:rPr lang="en-GB" sz="4000" dirty="0" smtClean="0"/>
              <a:t>living </a:t>
            </a:r>
            <a:r>
              <a:rPr lang="en-GB" sz="4000" dirty="0"/>
              <a:t>sacrifice at the altar in </a:t>
            </a:r>
            <a:r>
              <a:rPr lang="en-GB" sz="4000" dirty="0" smtClean="0"/>
              <a:t>heavenly tabernacle</a:t>
            </a:r>
          </a:p>
          <a:p>
            <a:pPr>
              <a:spcBef>
                <a:spcPts val="600"/>
              </a:spcBef>
            </a:pPr>
            <a:r>
              <a:rPr lang="en-GB" sz="4000" dirty="0" smtClean="0"/>
              <a:t>Taught to daily engage the Arc </a:t>
            </a:r>
            <a:r>
              <a:rPr lang="en-GB" sz="4000" dirty="0"/>
              <a:t>– </a:t>
            </a:r>
            <a:r>
              <a:rPr lang="en-GB" sz="4000" dirty="0" smtClean="0"/>
              <a:t>to resonate </a:t>
            </a:r>
            <a:r>
              <a:rPr lang="en-GB" sz="4000" dirty="0"/>
              <a:t>with </a:t>
            </a:r>
            <a:r>
              <a:rPr lang="en-GB" sz="4000" dirty="0" smtClean="0"/>
              <a:t>the will of God, come into harmony </a:t>
            </a:r>
            <a:r>
              <a:rPr lang="en-GB" sz="4000" dirty="0"/>
              <a:t>with </a:t>
            </a:r>
            <a:r>
              <a:rPr lang="en-GB" sz="4000" dirty="0" smtClean="0"/>
              <a:t>the heart </a:t>
            </a:r>
            <a:r>
              <a:rPr lang="en-GB" sz="4000" dirty="0"/>
              <a:t>of God &amp; </a:t>
            </a:r>
            <a:r>
              <a:rPr lang="en-GB" sz="4000" dirty="0" smtClean="0"/>
              <a:t>to take </a:t>
            </a:r>
            <a:r>
              <a:rPr lang="en-GB" sz="4000" dirty="0"/>
              <a:t>up rod of </a:t>
            </a:r>
            <a:r>
              <a:rPr lang="en-GB" sz="4000" dirty="0" smtClean="0"/>
              <a:t>authority YHVH</a:t>
            </a:r>
          </a:p>
          <a:p>
            <a:pPr>
              <a:spcBef>
                <a:spcPts val="600"/>
              </a:spcBef>
            </a:pPr>
            <a:r>
              <a:rPr lang="en-GB" sz="4000" dirty="0"/>
              <a:t>Revelation of the structure of heavens </a:t>
            </a:r>
            <a:endParaRPr lang="en-GB" sz="4000" dirty="0" smtClean="0"/>
          </a:p>
          <a:p>
            <a:pPr>
              <a:spcBef>
                <a:spcPts val="600"/>
              </a:spcBef>
            </a:pPr>
            <a:r>
              <a:rPr lang="en-GB" sz="4000" dirty="0" smtClean="0"/>
              <a:t>Discovered where I had been</a:t>
            </a:r>
            <a:endParaRPr lang="en-GB" sz="4000" dirty="0"/>
          </a:p>
          <a:p>
            <a:pPr marL="0" indent="0">
              <a:spcBef>
                <a:spcPts val="1800"/>
              </a:spcBef>
              <a:buNone/>
            </a:pPr>
            <a:endParaRPr lang="en-GB" sz="3200" dirty="0" smtClean="0"/>
          </a:p>
        </p:txBody>
      </p:sp>
    </p:spTree>
    <p:extLst>
      <p:ext uri="{BB962C8B-B14F-4D97-AF65-F5344CB8AC3E}">
        <p14:creationId xmlns:p14="http://schemas.microsoft.com/office/powerpoint/2010/main" val="3602280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67544" y="0"/>
            <a:ext cx="8192269" cy="836712"/>
          </a:xfrm>
          <a:noFill/>
        </p:spPr>
        <p:txBody>
          <a:bodyPr lIns="0" tIns="0" rIns="0" bIns="0"/>
          <a:lstStyle/>
          <a:p>
            <a:r>
              <a:rPr lang="en-GB" dirty="0"/>
              <a:t>Journey Preparation 6</a:t>
            </a:r>
          </a:p>
        </p:txBody>
      </p:sp>
      <p:sp>
        <p:nvSpPr>
          <p:cNvPr id="176131" name="Rectangle 3"/>
          <p:cNvSpPr>
            <a:spLocks noGrp="1" noChangeArrowheads="1"/>
          </p:cNvSpPr>
          <p:nvPr>
            <p:ph type="body" idx="1"/>
          </p:nvPr>
        </p:nvSpPr>
        <p:spPr>
          <a:xfrm>
            <a:off x="0" y="836712"/>
            <a:ext cx="9144000" cy="6021288"/>
          </a:xfrm>
        </p:spPr>
        <p:txBody>
          <a:bodyPr lIns="0" tIns="0" rIns="0" bIns="0">
            <a:normAutofit/>
          </a:bodyPr>
          <a:lstStyle/>
          <a:p>
            <a:pPr>
              <a:spcBef>
                <a:spcPts val="600"/>
              </a:spcBef>
            </a:pPr>
            <a:r>
              <a:rPr lang="en-GB" sz="3200" dirty="0" smtClean="0"/>
              <a:t>Taught how to engage the heavenly courts </a:t>
            </a:r>
            <a:r>
              <a:rPr lang="en-GB" sz="3200" dirty="0" smtClean="0"/>
              <a:t>been in 10 </a:t>
            </a:r>
            <a:r>
              <a:rPr lang="en-GB" sz="3200" dirty="0" smtClean="0"/>
              <a:t>different courts</a:t>
            </a:r>
          </a:p>
          <a:p>
            <a:pPr>
              <a:spcBef>
                <a:spcPts val="600"/>
              </a:spcBef>
            </a:pPr>
            <a:r>
              <a:rPr lang="en-GB" sz="3200" dirty="0" smtClean="0"/>
              <a:t>Wisdom’s height Proverbs 8 doors, gates, paths</a:t>
            </a:r>
          </a:p>
          <a:p>
            <a:pPr>
              <a:spcBef>
                <a:spcPts val="600"/>
              </a:spcBef>
            </a:pPr>
            <a:r>
              <a:rPr lang="en-GB" sz="3200" dirty="0" smtClean="0"/>
              <a:t>Taught how to establish a law as a king</a:t>
            </a:r>
          </a:p>
          <a:p>
            <a:pPr>
              <a:spcBef>
                <a:spcPts val="600"/>
              </a:spcBef>
            </a:pPr>
            <a:r>
              <a:rPr lang="en-GB" sz="3200" dirty="0" smtClean="0"/>
              <a:t>Taught how to access court of upright, chancellors, </a:t>
            </a:r>
            <a:r>
              <a:rPr lang="en-GB" sz="3200" dirty="0" smtClean="0"/>
              <a:t>angels, war</a:t>
            </a:r>
            <a:endParaRPr lang="en-GB" sz="3200" dirty="0" smtClean="0"/>
          </a:p>
          <a:p>
            <a:pPr>
              <a:spcBef>
                <a:spcPts val="600"/>
              </a:spcBef>
            </a:pPr>
            <a:r>
              <a:rPr lang="en-GB" sz="3200" dirty="0" smtClean="0"/>
              <a:t>Taught how to engage kingdom protocol – heavens &amp; atmosphere of the earth </a:t>
            </a:r>
          </a:p>
          <a:p>
            <a:pPr>
              <a:spcBef>
                <a:spcPts val="600"/>
              </a:spcBef>
            </a:pPr>
            <a:r>
              <a:rPr lang="en-GB" sz="3200" dirty="0" smtClean="0"/>
              <a:t>Taught how to get daily </a:t>
            </a:r>
            <a:r>
              <a:rPr lang="en-GB" sz="3200" dirty="0" smtClean="0"/>
              <a:t>mandates </a:t>
            </a:r>
            <a:r>
              <a:rPr lang="en-GB" sz="3200" dirty="0" smtClean="0"/>
              <a:t>authorisations</a:t>
            </a:r>
          </a:p>
          <a:p>
            <a:pPr>
              <a:spcBef>
                <a:spcPts val="600"/>
              </a:spcBef>
            </a:pPr>
            <a:r>
              <a:rPr lang="en-GB" sz="3200" dirty="0" smtClean="0"/>
              <a:t> Administer </a:t>
            </a:r>
            <a:r>
              <a:rPr lang="en-GB" sz="3200" dirty="0" smtClean="0"/>
              <a:t>from mountain throne– </a:t>
            </a:r>
            <a:r>
              <a:rPr lang="en-GB" sz="3200" dirty="0" smtClean="0"/>
              <a:t>open the everlasting doors</a:t>
            </a:r>
          </a:p>
        </p:txBody>
      </p:sp>
    </p:spTree>
    <p:extLst>
      <p:ext uri="{BB962C8B-B14F-4D97-AF65-F5344CB8AC3E}">
        <p14:creationId xmlns:p14="http://schemas.microsoft.com/office/powerpoint/2010/main" val="1063348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23528" y="0"/>
            <a:ext cx="8424936" cy="836712"/>
          </a:xfrm>
          <a:noFill/>
        </p:spPr>
        <p:txBody>
          <a:bodyPr lIns="0" tIns="0" rIns="0" bIns="0"/>
          <a:lstStyle/>
          <a:p>
            <a:r>
              <a:rPr lang="en-GB" dirty="0"/>
              <a:t>Journey Preparation 6</a:t>
            </a:r>
          </a:p>
        </p:txBody>
      </p:sp>
      <p:sp>
        <p:nvSpPr>
          <p:cNvPr id="178179" name="Rectangle 3"/>
          <p:cNvSpPr>
            <a:spLocks noGrp="1" noChangeArrowheads="1"/>
          </p:cNvSpPr>
          <p:nvPr>
            <p:ph type="body" idx="1"/>
          </p:nvPr>
        </p:nvSpPr>
        <p:spPr>
          <a:xfrm>
            <a:off x="0" y="980728"/>
            <a:ext cx="9144000" cy="5877272"/>
          </a:xfrm>
        </p:spPr>
        <p:txBody>
          <a:bodyPr>
            <a:normAutofit/>
          </a:bodyPr>
          <a:lstStyle/>
          <a:p>
            <a:r>
              <a:rPr lang="en-GB" sz="3600" dirty="0" smtClean="0"/>
              <a:t>I have had daily encounters with God both within &amp; in the heavenly realms</a:t>
            </a:r>
          </a:p>
          <a:p>
            <a:r>
              <a:rPr lang="en-GB" sz="3600" dirty="0" smtClean="0"/>
              <a:t>Write - Review - Revisit</a:t>
            </a:r>
          </a:p>
          <a:p>
            <a:r>
              <a:rPr lang="en-GB" sz="3600" dirty="0" smtClean="0"/>
              <a:t>Word &amp; my written Testimony becomes a doorway &amp; anchor</a:t>
            </a:r>
          </a:p>
          <a:p>
            <a:r>
              <a:rPr lang="en-GB" sz="3600" dirty="0" smtClean="0"/>
              <a:t>Some encounters are totally involuntary</a:t>
            </a:r>
          </a:p>
          <a:p>
            <a:r>
              <a:rPr lang="en-GB" sz="3600" dirty="0" smtClean="0"/>
              <a:t>Most encounters are now deliberate</a:t>
            </a:r>
          </a:p>
          <a:p>
            <a:r>
              <a:rPr lang="en-GB" sz="3600" dirty="0" smtClean="0"/>
              <a:t>I can engage heaven by faith based on past testimony</a:t>
            </a:r>
          </a:p>
        </p:txBody>
      </p:sp>
    </p:spTree>
    <p:extLst>
      <p:ext uri="{BB962C8B-B14F-4D97-AF65-F5344CB8AC3E}">
        <p14:creationId xmlns:p14="http://schemas.microsoft.com/office/powerpoint/2010/main" val="487126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6674" name="Rectangle 2"/>
          <p:cNvSpPr>
            <a:spLocks noChangeArrowheads="1"/>
          </p:cNvSpPr>
          <p:nvPr/>
        </p:nvSpPr>
        <p:spPr bwMode="auto">
          <a:xfrm>
            <a:off x="179390" y="1196975"/>
            <a:ext cx="8569325" cy="511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defRPr/>
            </a:pPr>
            <a:endParaRPr lang="en-US" sz="4800" b="1">
              <a:solidFill>
                <a:srgbClr val="99FF99"/>
              </a:solidFill>
              <a:effectLst>
                <a:outerShdw blurRad="38100" dist="38100" dir="2700000" algn="tl">
                  <a:srgbClr val="000000"/>
                </a:outerShdw>
              </a:effectLst>
            </a:endParaRPr>
          </a:p>
        </p:txBody>
      </p:sp>
      <p:sp>
        <p:nvSpPr>
          <p:cNvPr id="796675" name="Rectangle 3"/>
          <p:cNvSpPr>
            <a:spLocks noGrp="1" noChangeArrowheads="1"/>
          </p:cNvSpPr>
          <p:nvPr>
            <p:ph type="title"/>
          </p:nvPr>
        </p:nvSpPr>
        <p:spPr>
          <a:xfrm>
            <a:off x="468313" y="0"/>
            <a:ext cx="8229600" cy="736600"/>
          </a:xfrm>
        </p:spPr>
        <p:txBody>
          <a:bodyPr>
            <a:noAutofit/>
          </a:bodyPr>
          <a:lstStyle/>
          <a:p>
            <a:pPr algn="ctr">
              <a:defRPr/>
            </a:pPr>
            <a:r>
              <a:rPr lang="en-GB" sz="5400" dirty="0">
                <a:effectLst>
                  <a:outerShdw blurRad="38100" dist="38100" dir="2700000" algn="tl">
                    <a:srgbClr val="000000"/>
                  </a:outerShdw>
                </a:effectLst>
              </a:rPr>
              <a:t>Journey Preparation 6</a:t>
            </a:r>
          </a:p>
        </p:txBody>
      </p:sp>
      <p:sp>
        <p:nvSpPr>
          <p:cNvPr id="796677" name="Rectangle 5"/>
          <p:cNvSpPr>
            <a:spLocks noChangeArrowheads="1"/>
          </p:cNvSpPr>
          <p:nvPr/>
        </p:nvSpPr>
        <p:spPr bwMode="auto">
          <a:xfrm>
            <a:off x="0" y="692696"/>
            <a:ext cx="9144000"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74320" indent="-274320">
              <a:spcBef>
                <a:spcPct val="20000"/>
              </a:spcBef>
              <a:buClr>
                <a:srgbClr val="009DD9"/>
              </a:buClr>
              <a:buSzPct val="95000"/>
              <a:buFont typeface="Wingdings 2"/>
              <a:buChar char=""/>
              <a:defRPr/>
            </a:pPr>
            <a:r>
              <a:rPr lang="en-GB" sz="3800" dirty="0" smtClean="0">
                <a:solidFill>
                  <a:prstClr val="white"/>
                </a:solidFill>
                <a:effectLst>
                  <a:outerShdw blurRad="38100" dist="38100" dir="2700000" algn="tl">
                    <a:srgbClr val="000000"/>
                  </a:outerShdw>
                </a:effectLst>
              </a:rPr>
              <a:t>Psa 18:11 He made darkness His hiding place, His canopy around Him, Darkness of waters, thick clouds of the skies.12 From the brightness before Him passed His thick clouds,</a:t>
            </a:r>
          </a:p>
          <a:p>
            <a:pPr marL="274320" indent="-274320">
              <a:spcBef>
                <a:spcPct val="20000"/>
              </a:spcBef>
              <a:buClr>
                <a:srgbClr val="009DD9"/>
              </a:buClr>
              <a:buSzPct val="95000"/>
              <a:buFont typeface="Wingdings 2"/>
              <a:buChar char=""/>
              <a:defRPr/>
            </a:pPr>
            <a:r>
              <a:rPr lang="en-GB" sz="3800" dirty="0" smtClean="0">
                <a:solidFill>
                  <a:prstClr val="white"/>
                </a:solidFill>
                <a:effectLst>
                  <a:outerShdw blurRad="38100" dist="38100" dir="2700000" algn="tl">
                    <a:srgbClr val="000000"/>
                  </a:outerShdw>
                </a:effectLst>
              </a:rPr>
              <a:t>Psa </a:t>
            </a:r>
            <a:r>
              <a:rPr lang="en-GB" sz="3800" dirty="0">
                <a:solidFill>
                  <a:prstClr val="white"/>
                </a:solidFill>
                <a:effectLst>
                  <a:outerShdw blurRad="38100" dist="38100" dir="2700000" algn="tl">
                    <a:srgbClr val="000000"/>
                  </a:outerShdw>
                </a:effectLst>
              </a:rPr>
              <a:t>97:2 Clouds and thick darkness surround Him; Righteousness and justice are the foundation of His throne. </a:t>
            </a:r>
            <a:endParaRPr lang="en-GB" sz="3800" dirty="0" smtClean="0">
              <a:solidFill>
                <a:prstClr val="white"/>
              </a:solidFill>
              <a:effectLst>
                <a:outerShdw blurRad="38100" dist="38100" dir="2700000" algn="tl">
                  <a:srgbClr val="000000"/>
                </a:outerShdw>
              </a:effectLst>
            </a:endParaRPr>
          </a:p>
          <a:p>
            <a:pPr marL="274320" indent="-274320">
              <a:spcBef>
                <a:spcPct val="20000"/>
              </a:spcBef>
              <a:buClr>
                <a:srgbClr val="009DD9"/>
              </a:buClr>
              <a:buSzPct val="95000"/>
              <a:buFont typeface="Wingdings 2"/>
              <a:buChar char=""/>
              <a:defRPr/>
            </a:pPr>
            <a:r>
              <a:rPr lang="en-GB" sz="3800" dirty="0" smtClean="0">
                <a:solidFill>
                  <a:prstClr val="white"/>
                </a:solidFill>
                <a:effectLst>
                  <a:outerShdw blurRad="38100" dist="38100" dir="2700000" algn="tl">
                    <a:srgbClr val="000000"/>
                  </a:outerShdw>
                </a:effectLst>
              </a:rPr>
              <a:t>4 months Be still, wait, rest, wait expectantly</a:t>
            </a:r>
          </a:p>
        </p:txBody>
      </p:sp>
    </p:spTree>
    <p:extLst>
      <p:ext uri="{BB962C8B-B14F-4D97-AF65-F5344CB8AC3E}">
        <p14:creationId xmlns:p14="http://schemas.microsoft.com/office/powerpoint/2010/main" val="3651797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a:bodyPr>
          <a:lstStyle/>
          <a:p>
            <a:pPr lvl="0">
              <a:buClr>
                <a:srgbClr val="009DD9"/>
              </a:buClr>
            </a:pPr>
            <a:r>
              <a:rPr lang="en-GB" sz="4400" dirty="0" smtClean="0">
                <a:solidFill>
                  <a:prstClr val="white"/>
                </a:solidFill>
              </a:rPr>
              <a:t>Anyone can learn how to engage God within &amp; in the heavenlies</a:t>
            </a:r>
          </a:p>
          <a:p>
            <a:pPr lvl="0">
              <a:buClr>
                <a:srgbClr val="009DD9"/>
              </a:buClr>
            </a:pPr>
            <a:r>
              <a:rPr lang="en-GB" sz="4400" dirty="0" smtClean="0">
                <a:solidFill>
                  <a:prstClr val="white"/>
                </a:solidFill>
              </a:rPr>
              <a:t>It takes desire – discipline – delight</a:t>
            </a:r>
          </a:p>
          <a:p>
            <a:pPr lvl="0">
              <a:buClr>
                <a:srgbClr val="009DD9"/>
              </a:buClr>
            </a:pPr>
            <a:r>
              <a:rPr lang="en-GB" sz="4400" dirty="0" smtClean="0">
                <a:solidFill>
                  <a:prstClr val="white"/>
                </a:solidFill>
              </a:rPr>
              <a:t>Relationship deepens to experience personal intimacy with God’s </a:t>
            </a:r>
            <a:r>
              <a:rPr lang="en-GB" sz="4400" dirty="0" smtClean="0">
                <a:solidFill>
                  <a:prstClr val="white"/>
                </a:solidFill>
              </a:rPr>
              <a:t>presence</a:t>
            </a:r>
          </a:p>
          <a:p>
            <a:pPr lvl="0">
              <a:buClr>
                <a:srgbClr val="009DD9"/>
              </a:buClr>
            </a:pPr>
            <a:r>
              <a:rPr lang="en-GB" sz="4400" dirty="0" smtClean="0">
                <a:solidFill>
                  <a:prstClr val="white"/>
                </a:solidFill>
              </a:rPr>
              <a:t>Practice</a:t>
            </a:r>
            <a:endParaRPr lang="en-GB" sz="4400" dirty="0">
              <a:solidFill>
                <a:prstClr val="white"/>
              </a:solidFill>
            </a:endParaRPr>
          </a:p>
        </p:txBody>
      </p:sp>
    </p:spTree>
    <p:extLst>
      <p:ext uri="{BB962C8B-B14F-4D97-AF65-F5344CB8AC3E}">
        <p14:creationId xmlns:p14="http://schemas.microsoft.com/office/powerpoint/2010/main" val="4689064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a:bodyPr>
          <a:lstStyle/>
          <a:p>
            <a:pPr lvl="0">
              <a:buClr>
                <a:srgbClr val="009DD9"/>
              </a:buClr>
            </a:pPr>
            <a:r>
              <a:rPr lang="en-GB" sz="4400" dirty="0" err="1" smtClean="0">
                <a:solidFill>
                  <a:prstClr val="white"/>
                </a:solidFill>
              </a:rPr>
              <a:t>Heb</a:t>
            </a:r>
            <a:r>
              <a:rPr lang="en-GB" sz="4400" dirty="0">
                <a:solidFill>
                  <a:prstClr val="white"/>
                </a:solidFill>
              </a:rPr>
              <a:t> 5:14 But solid food is for the mature, who because of practice have their senses trained to discern good and evil</a:t>
            </a:r>
            <a:r>
              <a:rPr lang="en-GB" sz="4400" dirty="0" smtClean="0">
                <a:solidFill>
                  <a:prstClr val="white"/>
                </a:solidFill>
              </a:rPr>
              <a:t>.</a:t>
            </a:r>
          </a:p>
          <a:p>
            <a:pPr lvl="0">
              <a:buClr>
                <a:srgbClr val="009DD9"/>
              </a:buClr>
            </a:pPr>
            <a:r>
              <a:rPr lang="en-GB" sz="4400" dirty="0" smtClean="0">
                <a:solidFill>
                  <a:prstClr val="white"/>
                </a:solidFill>
              </a:rPr>
              <a:t>Train our senses to see from the inside outside </a:t>
            </a:r>
          </a:p>
          <a:p>
            <a:pPr lvl="0">
              <a:buClr>
                <a:srgbClr val="009DD9"/>
              </a:buClr>
            </a:pPr>
            <a:r>
              <a:rPr lang="en-GB" sz="4400" dirty="0" smtClean="0">
                <a:solidFill>
                  <a:prstClr val="white"/>
                </a:solidFill>
              </a:rPr>
              <a:t>Glory of God can flow from inside out </a:t>
            </a:r>
          </a:p>
        </p:txBody>
      </p:sp>
    </p:spTree>
    <p:extLst>
      <p:ext uri="{BB962C8B-B14F-4D97-AF65-F5344CB8AC3E}">
        <p14:creationId xmlns:p14="http://schemas.microsoft.com/office/powerpoint/2010/main" val="307068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fontScale="92500" lnSpcReduction="20000"/>
          </a:bodyPr>
          <a:lstStyle/>
          <a:p>
            <a:pPr lvl="0">
              <a:lnSpc>
                <a:spcPct val="110000"/>
              </a:lnSpc>
              <a:spcBef>
                <a:spcPts val="600"/>
              </a:spcBef>
              <a:buClr>
                <a:srgbClr val="009DD9"/>
              </a:buClr>
            </a:pPr>
            <a:r>
              <a:rPr lang="en-GB" sz="4400" dirty="0" smtClean="0">
                <a:solidFill>
                  <a:prstClr val="white"/>
                </a:solidFill>
              </a:rPr>
              <a:t> Trained my senses</a:t>
            </a:r>
          </a:p>
          <a:p>
            <a:pPr lvl="0">
              <a:lnSpc>
                <a:spcPct val="110000"/>
              </a:lnSpc>
              <a:spcBef>
                <a:spcPts val="600"/>
              </a:spcBef>
              <a:buClr>
                <a:srgbClr val="009DD9"/>
              </a:buClr>
            </a:pPr>
            <a:r>
              <a:rPr lang="en-GB" sz="4400" dirty="0" smtClean="0">
                <a:solidFill>
                  <a:prstClr val="white"/>
                </a:solidFill>
              </a:rPr>
              <a:t> Meditate in word flow of God’s thoughts</a:t>
            </a:r>
          </a:p>
          <a:p>
            <a:pPr lvl="0">
              <a:lnSpc>
                <a:spcPct val="110000"/>
              </a:lnSpc>
              <a:spcBef>
                <a:spcPts val="600"/>
              </a:spcBef>
              <a:buClr>
                <a:srgbClr val="009DD9"/>
              </a:buClr>
            </a:pPr>
            <a:r>
              <a:rPr lang="en-GB" sz="4400" dirty="0" smtClean="0">
                <a:solidFill>
                  <a:prstClr val="white"/>
                </a:solidFill>
              </a:rPr>
              <a:t> Meditate opening the eyes of my heart  - Imagination</a:t>
            </a:r>
          </a:p>
          <a:p>
            <a:pPr lvl="0">
              <a:lnSpc>
                <a:spcPct val="110000"/>
              </a:lnSpc>
              <a:spcBef>
                <a:spcPts val="600"/>
              </a:spcBef>
              <a:buClr>
                <a:srgbClr val="009DD9"/>
              </a:buClr>
            </a:pPr>
            <a:r>
              <a:rPr lang="en-GB" sz="4400" dirty="0" smtClean="0">
                <a:solidFill>
                  <a:prstClr val="white"/>
                </a:solidFill>
              </a:rPr>
              <a:t> Open the eyes of my spirit</a:t>
            </a:r>
          </a:p>
          <a:p>
            <a:pPr lvl="0">
              <a:lnSpc>
                <a:spcPct val="110000"/>
              </a:lnSpc>
              <a:spcBef>
                <a:spcPts val="600"/>
              </a:spcBef>
              <a:buClr>
                <a:srgbClr val="009DD9"/>
              </a:buClr>
            </a:pPr>
            <a:r>
              <a:rPr lang="en-GB" sz="4400" dirty="0" smtClean="0">
                <a:solidFill>
                  <a:prstClr val="white"/>
                </a:solidFill>
              </a:rPr>
              <a:t> Flow thoughts, pictures, words, impressions, visions – </a:t>
            </a:r>
            <a:r>
              <a:rPr lang="en-GB" sz="4400" dirty="0" smtClean="0">
                <a:solidFill>
                  <a:srgbClr val="FFFF00"/>
                </a:solidFill>
              </a:rPr>
              <a:t>Discern Perceive</a:t>
            </a:r>
          </a:p>
        </p:txBody>
      </p:sp>
    </p:spTree>
    <p:extLst>
      <p:ext uri="{BB962C8B-B14F-4D97-AF65-F5344CB8AC3E}">
        <p14:creationId xmlns:p14="http://schemas.microsoft.com/office/powerpoint/2010/main" val="423258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a:bodyPr>
          <a:lstStyle/>
          <a:p>
            <a:pPr lvl="0">
              <a:buClr>
                <a:srgbClr val="009DD9"/>
              </a:buClr>
            </a:pPr>
            <a:r>
              <a:rPr lang="en-GB" sz="4400" dirty="0" smtClean="0">
                <a:solidFill>
                  <a:prstClr val="white"/>
                </a:solidFill>
              </a:rPr>
              <a:t>My spirit can communicate to me what it sees - sonar</a:t>
            </a:r>
          </a:p>
          <a:p>
            <a:pPr lvl="0">
              <a:buClr>
                <a:srgbClr val="009DD9"/>
              </a:buClr>
            </a:pPr>
            <a:r>
              <a:rPr lang="en-GB" sz="4400" dirty="0" smtClean="0">
                <a:solidFill>
                  <a:prstClr val="white"/>
                </a:solidFill>
              </a:rPr>
              <a:t>More like discern or perceive the spiritual realm</a:t>
            </a:r>
          </a:p>
          <a:p>
            <a:pPr lvl="0">
              <a:buClr>
                <a:srgbClr val="009DD9"/>
              </a:buClr>
            </a:pPr>
            <a:r>
              <a:rPr lang="en-GB" sz="4400" dirty="0" smtClean="0">
                <a:solidFill>
                  <a:prstClr val="white"/>
                </a:solidFill>
              </a:rPr>
              <a:t>Not interested in the demonic side</a:t>
            </a:r>
          </a:p>
          <a:p>
            <a:pPr lvl="0">
              <a:buClr>
                <a:srgbClr val="009DD9"/>
              </a:buClr>
            </a:pPr>
            <a:r>
              <a:rPr lang="en-GB" sz="4400" dirty="0" smtClean="0">
                <a:solidFill>
                  <a:prstClr val="white"/>
                </a:solidFill>
              </a:rPr>
              <a:t>Just what God is doing </a:t>
            </a:r>
          </a:p>
        </p:txBody>
      </p:sp>
    </p:spTree>
    <p:extLst>
      <p:ext uri="{BB962C8B-B14F-4D97-AF65-F5344CB8AC3E}">
        <p14:creationId xmlns:p14="http://schemas.microsoft.com/office/powerpoint/2010/main" val="1795458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a:bodyPr>
          <a:lstStyle/>
          <a:p>
            <a:pPr lvl="0">
              <a:buClr>
                <a:srgbClr val="009DD9"/>
              </a:buClr>
            </a:pPr>
            <a:r>
              <a:rPr lang="en-GB" sz="4800" dirty="0" smtClean="0">
                <a:solidFill>
                  <a:prstClr val="white"/>
                </a:solidFill>
              </a:rPr>
              <a:t>Journey </a:t>
            </a:r>
          </a:p>
          <a:p>
            <a:pPr lvl="0">
              <a:buClr>
                <a:srgbClr val="009DD9"/>
              </a:buClr>
            </a:pPr>
            <a:r>
              <a:rPr lang="en-GB" sz="4800" dirty="0" smtClean="0">
                <a:solidFill>
                  <a:prstClr val="white"/>
                </a:solidFill>
              </a:rPr>
              <a:t>Books</a:t>
            </a:r>
          </a:p>
          <a:p>
            <a:pPr lvl="0">
              <a:buClr>
                <a:srgbClr val="009DD9"/>
              </a:buClr>
            </a:pPr>
            <a:r>
              <a:rPr lang="en-GB" sz="4800" dirty="0" smtClean="0">
                <a:solidFill>
                  <a:prstClr val="white"/>
                </a:solidFill>
              </a:rPr>
              <a:t>Word – thoughts</a:t>
            </a:r>
          </a:p>
          <a:p>
            <a:pPr lvl="0">
              <a:buClr>
                <a:srgbClr val="009DD9"/>
              </a:buClr>
            </a:pPr>
            <a:r>
              <a:rPr lang="en-GB" sz="4800" dirty="0" smtClean="0">
                <a:solidFill>
                  <a:prstClr val="white"/>
                </a:solidFill>
              </a:rPr>
              <a:t>Visions – imagination</a:t>
            </a:r>
          </a:p>
          <a:p>
            <a:pPr lvl="0">
              <a:buClr>
                <a:srgbClr val="009DD9"/>
              </a:buClr>
            </a:pPr>
            <a:r>
              <a:rPr lang="en-GB" sz="4800" dirty="0" smtClean="0">
                <a:solidFill>
                  <a:prstClr val="white"/>
                </a:solidFill>
              </a:rPr>
              <a:t>Impression – Spiritual eyes</a:t>
            </a:r>
          </a:p>
          <a:p>
            <a:pPr lvl="0">
              <a:buClr>
                <a:srgbClr val="009DD9"/>
              </a:buClr>
            </a:pPr>
            <a:r>
              <a:rPr lang="en-GB" sz="4800" dirty="0" smtClean="0">
                <a:solidFill>
                  <a:prstClr val="white"/>
                </a:solidFill>
              </a:rPr>
              <a:t>Discerning to see with my spirit</a:t>
            </a:r>
          </a:p>
        </p:txBody>
      </p:sp>
    </p:spTree>
    <p:extLst>
      <p:ext uri="{BB962C8B-B14F-4D97-AF65-F5344CB8AC3E}">
        <p14:creationId xmlns:p14="http://schemas.microsoft.com/office/powerpoint/2010/main" val="1819918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lvl="0">
              <a:buClr>
                <a:srgbClr val="009DD9"/>
              </a:buClr>
            </a:pPr>
            <a:r>
              <a:rPr lang="en-GB" sz="4400" dirty="0" smtClean="0">
                <a:solidFill>
                  <a:prstClr val="white"/>
                </a:solidFill>
              </a:rPr>
              <a:t>I have discovered that there are 2 main pathways of entrance into heavenlies</a:t>
            </a:r>
          </a:p>
          <a:p>
            <a:pPr lvl="0">
              <a:buClr>
                <a:srgbClr val="009DD9"/>
              </a:buClr>
            </a:pPr>
            <a:r>
              <a:rPr lang="en-GB" sz="4400" dirty="0">
                <a:solidFill>
                  <a:prstClr val="white"/>
                </a:solidFill>
              </a:rPr>
              <a:t>Relationship </a:t>
            </a:r>
            <a:r>
              <a:rPr lang="en-GB" sz="4400" dirty="0" smtClean="0">
                <a:solidFill>
                  <a:prstClr val="white"/>
                </a:solidFill>
              </a:rPr>
              <a:t>- Intimacy </a:t>
            </a:r>
            <a:r>
              <a:rPr lang="en-GB" sz="4400" dirty="0">
                <a:solidFill>
                  <a:prstClr val="white"/>
                </a:solidFill>
              </a:rPr>
              <a:t>with the presence and person of </a:t>
            </a:r>
            <a:r>
              <a:rPr lang="en-GB" sz="4400" dirty="0" smtClean="0">
                <a:solidFill>
                  <a:prstClr val="white"/>
                </a:solidFill>
              </a:rPr>
              <a:t>God</a:t>
            </a:r>
          </a:p>
          <a:p>
            <a:pPr lvl="0">
              <a:buClr>
                <a:srgbClr val="009DD9"/>
              </a:buClr>
            </a:pPr>
            <a:r>
              <a:rPr lang="en-GB" sz="4400" dirty="0" smtClean="0">
                <a:solidFill>
                  <a:prstClr val="white"/>
                </a:solidFill>
              </a:rPr>
              <a:t>Garden heart &amp; garden of God via the river of life – gate first love</a:t>
            </a:r>
          </a:p>
          <a:p>
            <a:pPr lvl="0">
              <a:buClr>
                <a:srgbClr val="009DD9"/>
              </a:buClr>
            </a:pPr>
            <a:r>
              <a:rPr lang="en-GB" sz="4400" dirty="0" smtClean="0">
                <a:solidFill>
                  <a:prstClr val="white"/>
                </a:solidFill>
              </a:rPr>
              <a:t>Rulership – yielding as living sacrifices to the kingdom purposes of God, thrones, courts, mountain of God</a:t>
            </a:r>
          </a:p>
        </p:txBody>
      </p:sp>
    </p:spTree>
    <p:extLst>
      <p:ext uri="{BB962C8B-B14F-4D97-AF65-F5344CB8AC3E}">
        <p14:creationId xmlns:p14="http://schemas.microsoft.com/office/powerpoint/2010/main" val="741199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a:bodyPr>
          <a:lstStyle/>
          <a:p>
            <a:r>
              <a:rPr lang="en-GB" sz="4400" dirty="0" smtClean="0"/>
              <a:t>Journey of increasing intimacy</a:t>
            </a:r>
          </a:p>
          <a:p>
            <a:r>
              <a:rPr lang="en-GB" sz="4400" dirty="0" smtClean="0"/>
              <a:t>Journey of increasing experiential encounters</a:t>
            </a:r>
          </a:p>
          <a:p>
            <a:r>
              <a:rPr lang="en-GB" sz="4400" dirty="0" smtClean="0"/>
              <a:t>Journey from the left to the right side of the brain</a:t>
            </a:r>
          </a:p>
          <a:p>
            <a:r>
              <a:rPr lang="en-GB" sz="4400" dirty="0" smtClean="0"/>
              <a:t>Journey from earth to heaven</a:t>
            </a:r>
          </a:p>
          <a:p>
            <a:r>
              <a:rPr lang="en-GB" sz="4400" dirty="0" smtClean="0"/>
              <a:t>Journey many stepping stones</a:t>
            </a:r>
            <a:endParaRPr lang="en-GB" sz="4400" dirty="0"/>
          </a:p>
        </p:txBody>
      </p:sp>
    </p:spTree>
    <p:extLst>
      <p:ext uri="{BB962C8B-B14F-4D97-AF65-F5344CB8AC3E}">
        <p14:creationId xmlns:p14="http://schemas.microsoft.com/office/powerpoint/2010/main" val="45631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1052736"/>
            <a:ext cx="9144000" cy="5805264"/>
          </a:xfrm>
        </p:spPr>
        <p:txBody>
          <a:bodyPr>
            <a:noAutofit/>
          </a:bodyPr>
          <a:lstStyle/>
          <a:p>
            <a:pPr lvl="0">
              <a:spcBef>
                <a:spcPts val="600"/>
              </a:spcBef>
              <a:buClr>
                <a:srgbClr val="009DD9"/>
              </a:buClr>
            </a:pPr>
            <a:r>
              <a:rPr lang="en-GB" sz="4300" dirty="0">
                <a:solidFill>
                  <a:prstClr val="white"/>
                </a:solidFill>
              </a:rPr>
              <a:t>Can't rule in righteousness </a:t>
            </a:r>
            <a:r>
              <a:rPr lang="en-GB" sz="4300" dirty="0" smtClean="0">
                <a:solidFill>
                  <a:prstClr val="white"/>
                </a:solidFill>
              </a:rPr>
              <a:t>without coming from a place of </a:t>
            </a:r>
            <a:r>
              <a:rPr lang="en-GB" sz="4300" dirty="0">
                <a:solidFill>
                  <a:prstClr val="white"/>
                </a:solidFill>
              </a:rPr>
              <a:t>rest and relationship </a:t>
            </a:r>
            <a:r>
              <a:rPr lang="en-GB" sz="4300" dirty="0" smtClean="0">
                <a:solidFill>
                  <a:prstClr val="white"/>
                </a:solidFill>
              </a:rPr>
              <a:t>- knowing Him  as </a:t>
            </a:r>
            <a:r>
              <a:rPr lang="en-GB" sz="4300" dirty="0">
                <a:solidFill>
                  <a:prstClr val="white"/>
                </a:solidFill>
              </a:rPr>
              <a:t>Father </a:t>
            </a:r>
            <a:r>
              <a:rPr lang="en-GB" sz="4300" dirty="0" smtClean="0">
                <a:solidFill>
                  <a:prstClr val="white"/>
                </a:solidFill>
              </a:rPr>
              <a:t>- So </a:t>
            </a:r>
            <a:r>
              <a:rPr lang="en-GB" sz="4300" dirty="0">
                <a:solidFill>
                  <a:prstClr val="white"/>
                </a:solidFill>
              </a:rPr>
              <a:t>we can know Him as </a:t>
            </a:r>
            <a:r>
              <a:rPr lang="en-GB" sz="4300" dirty="0" smtClean="0">
                <a:solidFill>
                  <a:prstClr val="white"/>
                </a:solidFill>
              </a:rPr>
              <a:t>Lord &amp; King.</a:t>
            </a:r>
          </a:p>
          <a:p>
            <a:pPr lvl="0">
              <a:spcBef>
                <a:spcPts val="600"/>
              </a:spcBef>
              <a:buClr>
                <a:srgbClr val="009DD9"/>
              </a:buClr>
            </a:pPr>
            <a:r>
              <a:rPr lang="en-GB" sz="4300" dirty="0" smtClean="0">
                <a:solidFill>
                  <a:prstClr val="white"/>
                </a:solidFill>
              </a:rPr>
              <a:t>Priest before we are a king</a:t>
            </a:r>
          </a:p>
          <a:p>
            <a:pPr lvl="0">
              <a:spcBef>
                <a:spcPts val="600"/>
              </a:spcBef>
              <a:buClr>
                <a:srgbClr val="009DD9"/>
              </a:buClr>
            </a:pPr>
            <a:r>
              <a:rPr lang="en-GB" sz="4300" dirty="0" smtClean="0">
                <a:solidFill>
                  <a:prstClr val="white"/>
                </a:solidFill>
              </a:rPr>
              <a:t>Love before service</a:t>
            </a:r>
          </a:p>
          <a:p>
            <a:pPr lvl="0">
              <a:spcBef>
                <a:spcPts val="600"/>
              </a:spcBef>
              <a:buClr>
                <a:srgbClr val="009DD9"/>
              </a:buClr>
            </a:pPr>
            <a:r>
              <a:rPr lang="en-GB" sz="4300" dirty="0" smtClean="0">
                <a:solidFill>
                  <a:prstClr val="white"/>
                </a:solidFill>
              </a:rPr>
              <a:t>Serve from a relationship not for one </a:t>
            </a:r>
          </a:p>
        </p:txBody>
      </p:sp>
    </p:spTree>
    <p:extLst>
      <p:ext uri="{BB962C8B-B14F-4D97-AF65-F5344CB8AC3E}">
        <p14:creationId xmlns:p14="http://schemas.microsoft.com/office/powerpoint/2010/main" val="34246812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a:noAutofit/>
          </a:bodyPr>
          <a:lstStyle/>
          <a:p>
            <a:pPr lvl="0">
              <a:spcBef>
                <a:spcPts val="600"/>
              </a:spcBef>
              <a:buClr>
                <a:srgbClr val="009DD9"/>
              </a:buClr>
            </a:pPr>
            <a:r>
              <a:rPr lang="en-GB" sz="3200" dirty="0">
                <a:solidFill>
                  <a:prstClr val="white"/>
                </a:solidFill>
              </a:rPr>
              <a:t>E</a:t>
            </a:r>
            <a:r>
              <a:rPr lang="en-GB" sz="3200" dirty="0" smtClean="0">
                <a:solidFill>
                  <a:prstClr val="white"/>
                </a:solidFill>
              </a:rPr>
              <a:t>ncountering God is not just an end in itself but it leads on to worshipping or serving Him </a:t>
            </a:r>
          </a:p>
          <a:p>
            <a:pPr lvl="0">
              <a:spcBef>
                <a:spcPts val="600"/>
              </a:spcBef>
              <a:buClr>
                <a:srgbClr val="009DD9"/>
              </a:buClr>
            </a:pPr>
            <a:r>
              <a:rPr lang="en-GB" sz="3200" dirty="0" smtClean="0">
                <a:solidFill>
                  <a:prstClr val="white"/>
                </a:solidFill>
              </a:rPr>
              <a:t>John </a:t>
            </a:r>
            <a:r>
              <a:rPr lang="en-GB" sz="3200" dirty="0">
                <a:solidFill>
                  <a:prstClr val="white"/>
                </a:solidFill>
              </a:rPr>
              <a:t>5:19 Truly, truly, I say to you, the Son can do nothing of Himself, unless it is something He </a:t>
            </a:r>
            <a:r>
              <a:rPr lang="en-GB" sz="3200" dirty="0">
                <a:solidFill>
                  <a:srgbClr val="FFFF00"/>
                </a:solidFill>
              </a:rPr>
              <a:t>sees the Father doing</a:t>
            </a:r>
            <a:r>
              <a:rPr lang="en-GB" sz="3200" dirty="0">
                <a:solidFill>
                  <a:prstClr val="white"/>
                </a:solidFill>
              </a:rPr>
              <a:t>; for whatever the Father does, these things the Son also does in like manner.</a:t>
            </a:r>
          </a:p>
          <a:p>
            <a:pPr lvl="0">
              <a:spcBef>
                <a:spcPts val="600"/>
              </a:spcBef>
              <a:buClr>
                <a:srgbClr val="009DD9"/>
              </a:buClr>
            </a:pPr>
            <a:r>
              <a:rPr lang="en-GB" sz="3200" dirty="0">
                <a:solidFill>
                  <a:prstClr val="white"/>
                </a:solidFill>
              </a:rPr>
              <a:t>John 14:10 Do you not believe that I am in the Father, and the Father is in Me? The words that I say to you I do not speak on My own initiative, but the </a:t>
            </a:r>
            <a:r>
              <a:rPr lang="en-GB" sz="3200" dirty="0">
                <a:solidFill>
                  <a:srgbClr val="FFFF00"/>
                </a:solidFill>
              </a:rPr>
              <a:t>Father abiding in Me does His works</a:t>
            </a:r>
            <a:r>
              <a:rPr lang="en-GB" sz="3200" dirty="0">
                <a:solidFill>
                  <a:prstClr val="white"/>
                </a:solidFill>
              </a:rPr>
              <a:t>.  </a:t>
            </a:r>
            <a:endParaRPr lang="en-GB" sz="3200" dirty="0" smtClean="0">
              <a:solidFill>
                <a:prstClr val="white"/>
              </a:solidFill>
            </a:endParaRPr>
          </a:p>
        </p:txBody>
      </p:sp>
    </p:spTree>
    <p:extLst>
      <p:ext uri="{BB962C8B-B14F-4D97-AF65-F5344CB8AC3E}">
        <p14:creationId xmlns:p14="http://schemas.microsoft.com/office/powerpoint/2010/main" val="3164587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a:noAutofit/>
          </a:bodyPr>
          <a:lstStyle/>
          <a:p>
            <a:pPr lvl="0">
              <a:spcBef>
                <a:spcPts val="600"/>
              </a:spcBef>
              <a:buClr>
                <a:srgbClr val="009DD9"/>
              </a:buClr>
            </a:pPr>
            <a:r>
              <a:rPr lang="en-GB" sz="4400" dirty="0" smtClean="0">
                <a:solidFill>
                  <a:prstClr val="white"/>
                </a:solidFill>
              </a:rPr>
              <a:t>Many small steps of obedience</a:t>
            </a:r>
          </a:p>
          <a:p>
            <a:pPr lvl="0">
              <a:spcBef>
                <a:spcPts val="600"/>
              </a:spcBef>
              <a:buClr>
                <a:srgbClr val="009DD9"/>
              </a:buClr>
            </a:pPr>
            <a:r>
              <a:rPr lang="en-GB" sz="4400" dirty="0" smtClean="0">
                <a:solidFill>
                  <a:prstClr val="white"/>
                </a:solidFill>
              </a:rPr>
              <a:t>Trust His guidance and direction</a:t>
            </a:r>
          </a:p>
          <a:p>
            <a:pPr lvl="0">
              <a:spcBef>
                <a:spcPts val="600"/>
              </a:spcBef>
              <a:buClr>
                <a:srgbClr val="009DD9"/>
              </a:buClr>
            </a:pPr>
            <a:r>
              <a:rPr lang="en-GB" sz="4400" dirty="0" smtClean="0">
                <a:solidFill>
                  <a:prstClr val="white"/>
                </a:solidFill>
              </a:rPr>
              <a:t>Struggle resist</a:t>
            </a:r>
          </a:p>
          <a:p>
            <a:pPr lvl="0">
              <a:spcBef>
                <a:spcPts val="600"/>
              </a:spcBef>
              <a:buClr>
                <a:srgbClr val="009DD9"/>
              </a:buClr>
            </a:pPr>
            <a:r>
              <a:rPr lang="en-GB" sz="4400" dirty="0" smtClean="0">
                <a:solidFill>
                  <a:prstClr val="white"/>
                </a:solidFill>
              </a:rPr>
              <a:t>Last year proactive reach out</a:t>
            </a:r>
          </a:p>
          <a:p>
            <a:pPr lvl="0">
              <a:spcBef>
                <a:spcPts val="600"/>
              </a:spcBef>
              <a:buClr>
                <a:srgbClr val="009DD9"/>
              </a:buClr>
            </a:pPr>
            <a:r>
              <a:rPr lang="en-GB" sz="4400" dirty="0" smtClean="0">
                <a:solidFill>
                  <a:prstClr val="white"/>
                </a:solidFill>
              </a:rPr>
              <a:t>Now Mentoring groups around world</a:t>
            </a:r>
            <a:r>
              <a:rPr lang="en-GB" sz="4400" dirty="0">
                <a:solidFill>
                  <a:prstClr val="white"/>
                </a:solidFill>
              </a:rPr>
              <a:t> </a:t>
            </a:r>
            <a:endParaRPr lang="en-GB" sz="4400" dirty="0" smtClean="0">
              <a:solidFill>
                <a:prstClr val="white"/>
              </a:solidFill>
            </a:endParaRPr>
          </a:p>
          <a:p>
            <a:pPr lvl="0">
              <a:spcBef>
                <a:spcPts val="600"/>
              </a:spcBef>
              <a:buClr>
                <a:srgbClr val="009DD9"/>
              </a:buClr>
            </a:pPr>
            <a:r>
              <a:rPr lang="en-GB" sz="4400" dirty="0" smtClean="0">
                <a:solidFill>
                  <a:prstClr val="white"/>
                </a:solidFill>
              </a:rPr>
              <a:t>God said </a:t>
            </a:r>
            <a:r>
              <a:rPr lang="en-GB" sz="4400" smtClean="0">
                <a:solidFill>
                  <a:prstClr val="white"/>
                </a:solidFill>
              </a:rPr>
              <a:t>He would opened </a:t>
            </a:r>
            <a:r>
              <a:rPr lang="en-GB" sz="4400" dirty="0" smtClean="0">
                <a:solidFill>
                  <a:prstClr val="white"/>
                </a:solidFill>
              </a:rPr>
              <a:t>doors</a:t>
            </a:r>
          </a:p>
          <a:p>
            <a:pPr lvl="0">
              <a:spcBef>
                <a:spcPts val="600"/>
              </a:spcBef>
              <a:buClr>
                <a:srgbClr val="009DD9"/>
              </a:buClr>
            </a:pPr>
            <a:r>
              <a:rPr lang="en-GB" sz="4400" dirty="0" smtClean="0">
                <a:solidFill>
                  <a:prstClr val="white"/>
                </a:solidFill>
              </a:rPr>
              <a:t>I had to choose to step through</a:t>
            </a:r>
          </a:p>
        </p:txBody>
      </p:sp>
    </p:spTree>
    <p:extLst>
      <p:ext uri="{BB962C8B-B14F-4D97-AF65-F5344CB8AC3E}">
        <p14:creationId xmlns:p14="http://schemas.microsoft.com/office/powerpoint/2010/main" val="2575934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908720"/>
            <a:ext cx="9144000" cy="5949280"/>
          </a:xfrm>
        </p:spPr>
        <p:txBody>
          <a:bodyPr>
            <a:noAutofit/>
          </a:bodyPr>
          <a:lstStyle/>
          <a:p>
            <a:pPr lvl="0">
              <a:spcBef>
                <a:spcPts val="600"/>
              </a:spcBef>
              <a:buClr>
                <a:srgbClr val="009DD9"/>
              </a:buClr>
            </a:pPr>
            <a:r>
              <a:rPr lang="en-GB" sz="3800" dirty="0" smtClean="0">
                <a:solidFill>
                  <a:prstClr val="white"/>
                </a:solidFill>
              </a:rPr>
              <a:t>Where are you on your journey?</a:t>
            </a:r>
          </a:p>
          <a:p>
            <a:pPr lvl="0">
              <a:spcBef>
                <a:spcPts val="600"/>
              </a:spcBef>
              <a:buClr>
                <a:srgbClr val="009DD9"/>
              </a:buClr>
            </a:pPr>
            <a:r>
              <a:rPr lang="en-GB" sz="3800" dirty="0" smtClean="0">
                <a:solidFill>
                  <a:prstClr val="white"/>
                </a:solidFill>
              </a:rPr>
              <a:t>Not started yet – follow him </a:t>
            </a:r>
            <a:endParaRPr lang="en-GB" sz="3800" dirty="0">
              <a:solidFill>
                <a:prstClr val="white"/>
              </a:solidFill>
            </a:endParaRPr>
          </a:p>
          <a:p>
            <a:pPr lvl="0">
              <a:spcBef>
                <a:spcPts val="600"/>
              </a:spcBef>
              <a:buClr>
                <a:srgbClr val="009DD9"/>
              </a:buClr>
            </a:pPr>
            <a:r>
              <a:rPr lang="en-GB" sz="3800" dirty="0" smtClean="0">
                <a:solidFill>
                  <a:prstClr val="white"/>
                </a:solidFill>
              </a:rPr>
              <a:t>Do you desire more are you hungry &amp; thirsty for more?</a:t>
            </a:r>
          </a:p>
          <a:p>
            <a:pPr lvl="0">
              <a:spcBef>
                <a:spcPts val="600"/>
              </a:spcBef>
              <a:buClr>
                <a:srgbClr val="009DD9"/>
              </a:buClr>
            </a:pPr>
            <a:r>
              <a:rPr lang="en-GB" sz="3800" dirty="0" smtClean="0">
                <a:solidFill>
                  <a:prstClr val="white"/>
                </a:solidFill>
              </a:rPr>
              <a:t>It will take discipline, perseverance</a:t>
            </a:r>
          </a:p>
          <a:p>
            <a:pPr lvl="0">
              <a:spcBef>
                <a:spcPts val="600"/>
              </a:spcBef>
              <a:buClr>
                <a:srgbClr val="009DD9"/>
              </a:buClr>
            </a:pPr>
            <a:r>
              <a:rPr lang="en-GB" sz="3800" dirty="0" smtClean="0">
                <a:solidFill>
                  <a:prstClr val="white"/>
                </a:solidFill>
              </a:rPr>
              <a:t>Delight of intimacy is waiting for each of us</a:t>
            </a:r>
          </a:p>
          <a:p>
            <a:pPr lvl="0">
              <a:spcBef>
                <a:spcPts val="600"/>
              </a:spcBef>
              <a:buClr>
                <a:srgbClr val="009DD9"/>
              </a:buClr>
            </a:pPr>
            <a:r>
              <a:rPr lang="en-GB" sz="3800" dirty="0" smtClean="0">
                <a:solidFill>
                  <a:prstClr val="white"/>
                </a:solidFill>
              </a:rPr>
              <a:t>Will you pursue God &amp; your </a:t>
            </a:r>
            <a:r>
              <a:rPr lang="en-GB" sz="3800" dirty="0" smtClean="0">
                <a:solidFill>
                  <a:prstClr val="white"/>
                </a:solidFill>
              </a:rPr>
              <a:t>destiny</a:t>
            </a:r>
          </a:p>
          <a:p>
            <a:pPr lvl="0">
              <a:spcBef>
                <a:spcPts val="600"/>
              </a:spcBef>
              <a:buClr>
                <a:srgbClr val="009DD9"/>
              </a:buClr>
            </a:pPr>
            <a:r>
              <a:rPr lang="en-GB" sz="3800" dirty="0" smtClean="0">
                <a:solidFill>
                  <a:prstClr val="white"/>
                </a:solidFill>
              </a:rPr>
              <a:t>Jesus is here in this room</a:t>
            </a:r>
            <a:endParaRPr lang="en-GB" sz="3800" dirty="0" smtClean="0">
              <a:solidFill>
                <a:prstClr val="white"/>
              </a:solidFill>
            </a:endParaRPr>
          </a:p>
        </p:txBody>
      </p:sp>
    </p:spTree>
    <p:extLst>
      <p:ext uri="{BB962C8B-B14F-4D97-AF65-F5344CB8AC3E}">
        <p14:creationId xmlns:p14="http://schemas.microsoft.com/office/powerpoint/2010/main" val="3583608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67744" y="883696"/>
            <a:ext cx="4483846" cy="597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10 Track 10.mp3">
            <a:hlinkClick r:id="" action="ppaction://media"/>
          </p:cNvPr>
          <p:cNvPicPr>
            <a:picLocks noChangeAspect="1"/>
          </p:cNvPicPr>
          <p:nvPr>
            <a:audioFile r:link="rId2"/>
            <p:extLst>
              <p:ext uri="{DAA4B4D4-6D71-4841-9C94-3DE7FCFB9230}">
                <p14:media xmlns:p14="http://schemas.microsoft.com/office/powerpoint/2010/main" r:embed="rId1">
                  <p14:fade out="3250"/>
                </p14:media>
              </p:ext>
            </p:extLst>
          </p:nvPr>
        </p:nvPicPr>
        <p:blipFill>
          <a:blip r:embed="rId5"/>
          <a:stretch>
            <a:fillRect/>
          </a:stretch>
        </p:blipFill>
        <p:spPr>
          <a:xfrm>
            <a:off x="683568" y="5733256"/>
            <a:ext cx="609600" cy="609600"/>
          </a:xfrm>
          <a:prstGeom prst="rect">
            <a:avLst/>
          </a:prstGeom>
        </p:spPr>
      </p:pic>
    </p:spTree>
    <p:extLst>
      <p:ext uri="{BB962C8B-B14F-4D97-AF65-F5344CB8AC3E}">
        <p14:creationId xmlns:p14="http://schemas.microsoft.com/office/powerpoint/2010/main" val="30364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691"/>
            <a:ext cx="8229600" cy="708688"/>
          </a:xfrm>
        </p:spPr>
        <p:txBody>
          <a:bodyPr/>
          <a:lstStyle/>
          <a:p>
            <a:r>
              <a:rPr lang="en-GB" dirty="0"/>
              <a:t>Journey Preparation 6</a:t>
            </a:r>
          </a:p>
        </p:txBody>
      </p:sp>
      <p:sp>
        <p:nvSpPr>
          <p:cNvPr id="3" name="Content Placeholder 2"/>
          <p:cNvSpPr>
            <a:spLocks noGrp="1"/>
          </p:cNvSpPr>
          <p:nvPr>
            <p:ph idx="1"/>
          </p:nvPr>
        </p:nvSpPr>
        <p:spPr>
          <a:xfrm>
            <a:off x="0" y="836712"/>
            <a:ext cx="9144000" cy="6021288"/>
          </a:xfrm>
        </p:spPr>
        <p:txBody>
          <a:bodyPr>
            <a:noAutofit/>
          </a:bodyPr>
          <a:lstStyle/>
          <a:p>
            <a:pPr lvl="0">
              <a:spcBef>
                <a:spcPts val="600"/>
              </a:spcBef>
              <a:buClr>
                <a:srgbClr val="009DD9"/>
              </a:buClr>
            </a:pPr>
            <a:r>
              <a:rPr lang="en-GB" sz="3500" dirty="0" smtClean="0">
                <a:solidFill>
                  <a:prstClr val="white"/>
                </a:solidFill>
              </a:rPr>
              <a:t>Close your eyes </a:t>
            </a:r>
            <a:r>
              <a:rPr lang="en-GB" sz="3500" dirty="0" smtClean="0">
                <a:solidFill>
                  <a:prstClr val="white"/>
                </a:solidFill>
              </a:rPr>
              <a:t>relax</a:t>
            </a:r>
            <a:endParaRPr lang="en-GB" sz="3500" dirty="0" smtClean="0">
              <a:solidFill>
                <a:prstClr val="white"/>
              </a:solidFill>
            </a:endParaRPr>
          </a:p>
          <a:p>
            <a:pPr lvl="0">
              <a:spcBef>
                <a:spcPts val="600"/>
              </a:spcBef>
              <a:buClr>
                <a:srgbClr val="009DD9"/>
              </a:buClr>
            </a:pPr>
            <a:r>
              <a:rPr lang="en-GB" sz="3500" dirty="0" smtClean="0">
                <a:solidFill>
                  <a:prstClr val="white"/>
                </a:solidFill>
              </a:rPr>
              <a:t>Think </a:t>
            </a:r>
            <a:r>
              <a:rPr lang="en-GB" sz="3500" dirty="0" smtClean="0">
                <a:solidFill>
                  <a:prstClr val="white"/>
                </a:solidFill>
              </a:rPr>
              <a:t>about Jesus standing in front of you</a:t>
            </a:r>
          </a:p>
          <a:p>
            <a:pPr lvl="0">
              <a:spcBef>
                <a:spcPts val="600"/>
              </a:spcBef>
              <a:buClr>
                <a:srgbClr val="009DD9"/>
              </a:buClr>
            </a:pPr>
            <a:r>
              <a:rPr lang="en-GB" sz="3500" dirty="0" smtClean="0">
                <a:solidFill>
                  <a:prstClr val="white"/>
                </a:solidFill>
              </a:rPr>
              <a:t>Picture that with your imagination – REAL</a:t>
            </a:r>
          </a:p>
          <a:p>
            <a:pPr lvl="0">
              <a:spcBef>
                <a:spcPts val="600"/>
              </a:spcBef>
              <a:buClr>
                <a:srgbClr val="009DD9"/>
              </a:buClr>
            </a:pPr>
            <a:r>
              <a:rPr lang="en-GB" sz="3500" dirty="0" smtClean="0">
                <a:solidFill>
                  <a:prstClr val="white"/>
                </a:solidFill>
              </a:rPr>
              <a:t>What do you want to say to Him?</a:t>
            </a:r>
          </a:p>
          <a:p>
            <a:pPr lvl="0">
              <a:spcBef>
                <a:spcPts val="600"/>
              </a:spcBef>
              <a:buClr>
                <a:srgbClr val="009DD9"/>
              </a:buClr>
            </a:pPr>
            <a:r>
              <a:rPr lang="en-GB" sz="3500" dirty="0" smtClean="0">
                <a:solidFill>
                  <a:prstClr val="white"/>
                </a:solidFill>
              </a:rPr>
              <a:t>What is He saying to You?</a:t>
            </a:r>
          </a:p>
          <a:p>
            <a:pPr lvl="0">
              <a:spcBef>
                <a:spcPts val="600"/>
              </a:spcBef>
              <a:buClr>
                <a:srgbClr val="009DD9"/>
              </a:buClr>
            </a:pPr>
            <a:r>
              <a:rPr lang="en-GB" sz="3500" dirty="0" smtClean="0">
                <a:solidFill>
                  <a:prstClr val="white"/>
                </a:solidFill>
              </a:rPr>
              <a:t>Surrender your life to Him at a deeper level</a:t>
            </a:r>
          </a:p>
          <a:p>
            <a:pPr lvl="0">
              <a:spcBef>
                <a:spcPts val="600"/>
              </a:spcBef>
              <a:buClr>
                <a:srgbClr val="009DD9"/>
              </a:buClr>
            </a:pPr>
            <a:r>
              <a:rPr lang="en-GB" sz="3500" dirty="0" smtClean="0">
                <a:solidFill>
                  <a:prstClr val="white"/>
                </a:solidFill>
              </a:rPr>
              <a:t>Open your heart and your deepest emotions hurts, fears desires, anxieties</a:t>
            </a:r>
          </a:p>
          <a:p>
            <a:pPr lvl="0">
              <a:spcBef>
                <a:spcPts val="600"/>
              </a:spcBef>
              <a:buClr>
                <a:srgbClr val="009DD9"/>
              </a:buClr>
            </a:pPr>
            <a:r>
              <a:rPr lang="en-GB" sz="3500" dirty="0" smtClean="0">
                <a:solidFill>
                  <a:prstClr val="white"/>
                </a:solidFill>
              </a:rPr>
              <a:t>Let Him touch you heal you love you   </a:t>
            </a:r>
          </a:p>
        </p:txBody>
      </p:sp>
    </p:spTree>
    <p:extLst>
      <p:ext uri="{BB962C8B-B14F-4D97-AF65-F5344CB8AC3E}">
        <p14:creationId xmlns:p14="http://schemas.microsoft.com/office/powerpoint/2010/main" val="74851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883696"/>
            <a:ext cx="4483846" cy="597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2218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288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9144000" cy="6669360"/>
          </a:xfrm>
        </p:spPr>
        <p:txBody>
          <a:bodyPr lIns="0" tIns="0" rIns="0" bIns="0">
            <a:noAutofit/>
          </a:bodyPr>
          <a:lstStyle/>
          <a:p>
            <a:pPr>
              <a:spcBef>
                <a:spcPts val="600"/>
              </a:spcBef>
            </a:pPr>
            <a:r>
              <a:rPr lang="en-GB" sz="2600" dirty="0" err="1"/>
              <a:t>Heb</a:t>
            </a:r>
            <a:r>
              <a:rPr lang="en-GB" sz="2600" dirty="0"/>
              <a:t> 12:1-2 </a:t>
            </a:r>
            <a:r>
              <a:rPr lang="en-GB" sz="2600" dirty="0" smtClean="0"/>
              <a:t>Therefore</a:t>
            </a:r>
            <a:r>
              <a:rPr lang="en-GB" sz="2600" dirty="0"/>
              <a:t>, since we have so great a cloud of witnesses surrounding us, let us also lay aside every encumbrance and the sin which so easily entangles us, and let us run with endurance the race that is set before us, 2 </a:t>
            </a:r>
            <a:r>
              <a:rPr lang="en-GB" sz="2600" dirty="0">
                <a:solidFill>
                  <a:srgbClr val="FFFF00"/>
                </a:solidFill>
              </a:rPr>
              <a:t>fixing our eyes on Jesus</a:t>
            </a:r>
            <a:r>
              <a:rPr lang="en-GB" sz="2600" dirty="0"/>
              <a:t>, the author and perfecter of </a:t>
            </a:r>
            <a:r>
              <a:rPr lang="en-GB" sz="2600" dirty="0" smtClean="0"/>
              <a:t>faith</a:t>
            </a:r>
            <a:endParaRPr lang="en-GB" sz="2600" dirty="0"/>
          </a:p>
          <a:p>
            <a:pPr>
              <a:spcBef>
                <a:spcPts val="600"/>
              </a:spcBef>
            </a:pPr>
            <a:r>
              <a:rPr lang="en-GB" sz="2600" dirty="0"/>
              <a:t>Matt </a:t>
            </a:r>
            <a:r>
              <a:rPr lang="en-GB" sz="2600" dirty="0" smtClean="0"/>
              <a:t>11:28 </a:t>
            </a:r>
            <a:r>
              <a:rPr lang="en-GB" sz="2600" dirty="0"/>
              <a:t>“</a:t>
            </a:r>
            <a:r>
              <a:rPr lang="en-GB" sz="2600" dirty="0">
                <a:solidFill>
                  <a:srgbClr val="FFFF00"/>
                </a:solidFill>
              </a:rPr>
              <a:t>Come to Me, all who are weary and heavy-laden</a:t>
            </a:r>
            <a:r>
              <a:rPr lang="en-GB" sz="2600" dirty="0"/>
              <a:t>, and I will give you rest. 29 Take My yoke upon you and learn from Me, for I am gentle and humble in heart, and you will find rest for your souls.</a:t>
            </a:r>
          </a:p>
          <a:p>
            <a:pPr>
              <a:spcBef>
                <a:spcPts val="600"/>
              </a:spcBef>
            </a:pPr>
            <a:r>
              <a:rPr lang="en-GB" sz="2600" dirty="0"/>
              <a:t>John </a:t>
            </a:r>
            <a:r>
              <a:rPr lang="en-GB" sz="2600" dirty="0" smtClean="0"/>
              <a:t>7:37 </a:t>
            </a:r>
            <a:r>
              <a:rPr lang="en-GB" sz="2600" dirty="0"/>
              <a:t>Jesus stood and cried out, saying, “If anyone is thirsty, let him </a:t>
            </a:r>
            <a:r>
              <a:rPr lang="en-GB" sz="2600" dirty="0">
                <a:solidFill>
                  <a:srgbClr val="FFFF00"/>
                </a:solidFill>
              </a:rPr>
              <a:t>come to Me and drink</a:t>
            </a:r>
            <a:r>
              <a:rPr lang="en-GB" sz="2600" dirty="0"/>
              <a:t>. 38 He who believes in Me, as the Scripture said, ‘From his innermost being will flow rivers of living water</a:t>
            </a:r>
            <a:r>
              <a:rPr lang="en-GB" sz="2600" dirty="0" smtClean="0"/>
              <a:t>.’</a:t>
            </a:r>
            <a:endParaRPr lang="en-GB" sz="2600" dirty="0"/>
          </a:p>
          <a:p>
            <a:pPr>
              <a:spcBef>
                <a:spcPts val="600"/>
              </a:spcBef>
            </a:pPr>
            <a:r>
              <a:rPr lang="en-GB" sz="2600" dirty="0" err="1"/>
              <a:t>Heb</a:t>
            </a:r>
            <a:r>
              <a:rPr lang="en-GB" sz="2600" dirty="0"/>
              <a:t> </a:t>
            </a:r>
            <a:r>
              <a:rPr lang="en-GB" sz="2600" dirty="0" smtClean="0"/>
              <a:t>4:16 </a:t>
            </a:r>
            <a:r>
              <a:rPr lang="en-GB" sz="2600" dirty="0"/>
              <a:t>Therefore </a:t>
            </a:r>
            <a:r>
              <a:rPr lang="en-GB" sz="2600" dirty="0">
                <a:solidFill>
                  <a:srgbClr val="FFFF00"/>
                </a:solidFill>
              </a:rPr>
              <a:t>let us draw near </a:t>
            </a:r>
            <a:r>
              <a:rPr lang="en-GB" sz="2600" dirty="0"/>
              <a:t>with confidence to the throne of grace, so that we may receive mercy and find grace to help in time of need</a:t>
            </a:r>
            <a:r>
              <a:rPr lang="en-GB" sz="2600" dirty="0" smtClean="0"/>
              <a:t>.</a:t>
            </a:r>
            <a:endParaRPr lang="en-GB" sz="2600" dirty="0"/>
          </a:p>
        </p:txBody>
      </p:sp>
    </p:spTree>
    <p:extLst>
      <p:ext uri="{BB962C8B-B14F-4D97-AF65-F5344CB8AC3E}">
        <p14:creationId xmlns:p14="http://schemas.microsoft.com/office/powerpoint/2010/main" val="365912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836712"/>
            <a:ext cx="9144000" cy="6021288"/>
          </a:xfrm>
        </p:spPr>
        <p:txBody>
          <a:bodyPr lIns="0" tIns="0" rIns="0" bIns="0">
            <a:normAutofit lnSpcReduction="10000"/>
          </a:bodyPr>
          <a:lstStyle/>
          <a:p>
            <a:pPr>
              <a:spcBef>
                <a:spcPts val="600"/>
              </a:spcBef>
            </a:pPr>
            <a:r>
              <a:rPr lang="en-GB" sz="4100" dirty="0" smtClean="0"/>
              <a:t>Books – God’s way to get through to me</a:t>
            </a:r>
          </a:p>
          <a:p>
            <a:pPr>
              <a:spcBef>
                <a:spcPts val="600"/>
              </a:spcBef>
            </a:pPr>
            <a:r>
              <a:rPr lang="en-GB" sz="4100" dirty="0" smtClean="0"/>
              <a:t>Normal Christian life – sin victory, soul</a:t>
            </a:r>
          </a:p>
          <a:p>
            <a:pPr>
              <a:spcBef>
                <a:spcPts val="600"/>
              </a:spcBef>
            </a:pPr>
            <a:r>
              <a:rPr lang="en-GB" sz="4100" dirty="0" smtClean="0"/>
              <a:t>The Cross &amp; Sanctification – Holy Spirit</a:t>
            </a:r>
          </a:p>
          <a:p>
            <a:pPr>
              <a:spcBef>
                <a:spcPts val="600"/>
              </a:spcBef>
            </a:pPr>
            <a:r>
              <a:rPr lang="en-GB" sz="4100" dirty="0" smtClean="0"/>
              <a:t>9 o’clock in the morning 1983 gifts</a:t>
            </a:r>
          </a:p>
          <a:p>
            <a:pPr>
              <a:spcBef>
                <a:spcPts val="600"/>
              </a:spcBef>
            </a:pPr>
            <a:r>
              <a:rPr lang="en-GB" sz="4100" dirty="0" smtClean="0"/>
              <a:t>3 year pursuit</a:t>
            </a:r>
            <a:r>
              <a:rPr lang="en-GB" sz="4100" dirty="0"/>
              <a:t> </a:t>
            </a:r>
            <a:r>
              <a:rPr lang="en-GB" sz="4100" dirty="0" smtClean="0"/>
              <a:t>- Baptism Holy Spirit 1986</a:t>
            </a:r>
          </a:p>
          <a:p>
            <a:pPr>
              <a:spcBef>
                <a:spcPts val="600"/>
              </a:spcBef>
            </a:pPr>
            <a:r>
              <a:rPr lang="en-GB" sz="4100" dirty="0" smtClean="0"/>
              <a:t>Experience – love &amp; revival</a:t>
            </a:r>
          </a:p>
          <a:p>
            <a:pPr>
              <a:spcBef>
                <a:spcPts val="600"/>
              </a:spcBef>
            </a:pPr>
            <a:r>
              <a:rPr lang="en-GB" sz="4100" dirty="0" smtClean="0"/>
              <a:t>Tongues, key emotions - worship</a:t>
            </a:r>
            <a:endParaRPr lang="en-GB" sz="4100" dirty="0"/>
          </a:p>
        </p:txBody>
      </p:sp>
    </p:spTree>
    <p:extLst>
      <p:ext uri="{BB962C8B-B14F-4D97-AF65-F5344CB8AC3E}">
        <p14:creationId xmlns:p14="http://schemas.microsoft.com/office/powerpoint/2010/main" val="56909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836712"/>
            <a:ext cx="9144000" cy="6021288"/>
          </a:xfrm>
        </p:spPr>
        <p:txBody>
          <a:bodyPr lIns="0" tIns="0" rIns="0" bIns="0">
            <a:noAutofit/>
          </a:bodyPr>
          <a:lstStyle/>
          <a:p>
            <a:pPr>
              <a:spcBef>
                <a:spcPts val="1800"/>
              </a:spcBef>
            </a:pPr>
            <a:r>
              <a:rPr lang="en-GB" sz="4400" dirty="0" smtClean="0"/>
              <a:t>I am free and love to praise God</a:t>
            </a:r>
          </a:p>
          <a:p>
            <a:pPr>
              <a:spcBef>
                <a:spcPts val="1800"/>
              </a:spcBef>
            </a:pPr>
            <a:r>
              <a:rPr lang="en-GB" sz="4400" dirty="0" smtClean="0"/>
              <a:t>Lift my hands, dance, kneel, lie</a:t>
            </a:r>
          </a:p>
          <a:p>
            <a:pPr>
              <a:spcBef>
                <a:spcPts val="1800"/>
              </a:spcBef>
            </a:pPr>
            <a:r>
              <a:rPr lang="en-GB" sz="4400" dirty="0" smtClean="0"/>
              <a:t>Not always case</a:t>
            </a:r>
          </a:p>
          <a:p>
            <a:pPr>
              <a:spcBef>
                <a:spcPts val="1800"/>
              </a:spcBef>
            </a:pPr>
            <a:r>
              <a:rPr lang="en-GB" sz="4400" dirty="0" smtClean="0"/>
              <a:t>I have had to get over myself realise it is not about me but God</a:t>
            </a:r>
          </a:p>
          <a:p>
            <a:pPr>
              <a:spcBef>
                <a:spcPts val="1800"/>
              </a:spcBef>
            </a:pPr>
            <a:r>
              <a:rPr lang="en-GB" sz="4400" dirty="0" smtClean="0"/>
              <a:t>Fear man, embarrassment</a:t>
            </a:r>
          </a:p>
          <a:p>
            <a:pPr>
              <a:spcBef>
                <a:spcPts val="1800"/>
              </a:spcBef>
            </a:pPr>
            <a:r>
              <a:rPr lang="en-GB" sz="4400" dirty="0" smtClean="0"/>
              <a:t>Knock the British stuffing out of me</a:t>
            </a:r>
            <a:endParaRPr lang="en-GB" sz="4400" dirty="0"/>
          </a:p>
        </p:txBody>
      </p:sp>
    </p:spTree>
    <p:extLst>
      <p:ext uri="{BB962C8B-B14F-4D97-AF65-F5344CB8AC3E}">
        <p14:creationId xmlns:p14="http://schemas.microsoft.com/office/powerpoint/2010/main" val="352713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836712"/>
            <a:ext cx="9144000" cy="6021288"/>
          </a:xfrm>
        </p:spPr>
        <p:txBody>
          <a:bodyPr lIns="0" tIns="0" rIns="0" bIns="0">
            <a:normAutofit fontScale="85000" lnSpcReduction="20000"/>
          </a:bodyPr>
          <a:lstStyle/>
          <a:p>
            <a:pPr>
              <a:lnSpc>
                <a:spcPct val="120000"/>
              </a:lnSpc>
              <a:spcBef>
                <a:spcPts val="600"/>
              </a:spcBef>
            </a:pPr>
            <a:r>
              <a:rPr lang="en-GB" sz="4400" dirty="0" smtClean="0"/>
              <a:t>Revival pursuit</a:t>
            </a:r>
          </a:p>
          <a:p>
            <a:pPr>
              <a:lnSpc>
                <a:spcPct val="120000"/>
              </a:lnSpc>
              <a:spcBef>
                <a:spcPts val="600"/>
              </a:spcBef>
            </a:pPr>
            <a:r>
              <a:rPr lang="en-GB" sz="4400" dirty="0" smtClean="0"/>
              <a:t>Privileged to be involved in 6 distinct out-pouring's of the Holy Spirit</a:t>
            </a:r>
          </a:p>
          <a:p>
            <a:pPr>
              <a:lnSpc>
                <a:spcPct val="120000"/>
              </a:lnSpc>
              <a:spcBef>
                <a:spcPts val="600"/>
              </a:spcBef>
            </a:pPr>
            <a:r>
              <a:rPr lang="en-GB" sz="4400" dirty="0" smtClean="0"/>
              <a:t>1993 Cornwall</a:t>
            </a:r>
          </a:p>
          <a:p>
            <a:pPr>
              <a:lnSpc>
                <a:spcPct val="120000"/>
              </a:lnSpc>
              <a:spcBef>
                <a:spcPts val="600"/>
              </a:spcBef>
            </a:pPr>
            <a:r>
              <a:rPr lang="en-GB" sz="4400" dirty="0" smtClean="0"/>
              <a:t>1994 Devon - Toronto</a:t>
            </a:r>
          </a:p>
          <a:p>
            <a:pPr>
              <a:lnSpc>
                <a:spcPct val="120000"/>
              </a:lnSpc>
              <a:spcBef>
                <a:spcPts val="600"/>
              </a:spcBef>
            </a:pPr>
            <a:r>
              <a:rPr lang="en-GB" sz="4400" dirty="0" smtClean="0"/>
              <a:t>1995 Brazil – gold fillings teeth</a:t>
            </a:r>
          </a:p>
          <a:p>
            <a:pPr>
              <a:lnSpc>
                <a:spcPct val="120000"/>
              </a:lnSpc>
              <a:spcBef>
                <a:spcPts val="600"/>
              </a:spcBef>
            </a:pPr>
            <a:r>
              <a:rPr lang="en-GB" sz="4400" dirty="0" smtClean="0"/>
              <a:t>1996 Brownsville Pensacola Florida</a:t>
            </a:r>
          </a:p>
          <a:p>
            <a:pPr>
              <a:lnSpc>
                <a:spcPct val="120000"/>
              </a:lnSpc>
              <a:spcBef>
                <a:spcPts val="600"/>
              </a:spcBef>
            </a:pPr>
            <a:r>
              <a:rPr lang="en-GB" sz="4400" dirty="0" smtClean="0"/>
              <a:t>2008 Devon - Lakeland</a:t>
            </a:r>
          </a:p>
          <a:p>
            <a:pPr>
              <a:lnSpc>
                <a:spcPct val="120000"/>
              </a:lnSpc>
              <a:spcBef>
                <a:spcPts val="600"/>
              </a:spcBef>
            </a:pPr>
            <a:r>
              <a:rPr lang="en-GB" sz="4400" dirty="0" smtClean="0"/>
              <a:t>2011 Devon Kingdom Explosion</a:t>
            </a:r>
            <a:endParaRPr lang="en-GB" sz="4400" dirty="0"/>
          </a:p>
        </p:txBody>
      </p:sp>
    </p:spTree>
    <p:extLst>
      <p:ext uri="{BB962C8B-B14F-4D97-AF65-F5344CB8AC3E}">
        <p14:creationId xmlns:p14="http://schemas.microsoft.com/office/powerpoint/2010/main" val="3181711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a:bodyPr>
          <a:lstStyle/>
          <a:p>
            <a:r>
              <a:rPr lang="en-GB" sz="4400" dirty="0"/>
              <a:t>1</a:t>
            </a:r>
            <a:r>
              <a:rPr lang="en-GB" sz="4400" dirty="0" smtClean="0"/>
              <a:t>8 years biochemistry background</a:t>
            </a:r>
          </a:p>
          <a:p>
            <a:r>
              <a:rPr lang="en-GB" sz="4400" dirty="0" smtClean="0"/>
              <a:t>Logical analytical</a:t>
            </a:r>
          </a:p>
          <a:p>
            <a:r>
              <a:rPr lang="en-GB" sz="4400" dirty="0" smtClean="0"/>
              <a:t>Left brained non creative</a:t>
            </a:r>
          </a:p>
          <a:p>
            <a:r>
              <a:rPr lang="en-GB" sz="4400" dirty="0" smtClean="0"/>
              <a:t>Word based</a:t>
            </a:r>
          </a:p>
          <a:p>
            <a:r>
              <a:rPr lang="en-GB" sz="4400" dirty="0" smtClean="0"/>
              <a:t>Hunger &amp; desire for biblical reality</a:t>
            </a:r>
          </a:p>
          <a:p>
            <a:r>
              <a:rPr lang="en-GB" sz="4400" dirty="0" smtClean="0"/>
              <a:t>I still hadn’t found what I was looking for</a:t>
            </a:r>
            <a:endParaRPr lang="en-GB" sz="4400" dirty="0"/>
          </a:p>
        </p:txBody>
      </p:sp>
    </p:spTree>
    <p:extLst>
      <p:ext uri="{BB962C8B-B14F-4D97-AF65-F5344CB8AC3E}">
        <p14:creationId xmlns:p14="http://schemas.microsoft.com/office/powerpoint/2010/main" val="291637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813"/>
            <a:ext cx="8229600" cy="708688"/>
          </a:xfrm>
        </p:spPr>
        <p:txBody>
          <a:bodyPr/>
          <a:lstStyle/>
          <a:p>
            <a:r>
              <a:rPr lang="en-GB" dirty="0"/>
              <a:t>Journey Preparation 6</a:t>
            </a:r>
          </a:p>
        </p:txBody>
      </p:sp>
      <p:sp>
        <p:nvSpPr>
          <p:cNvPr id="3" name="Content Placeholder 2"/>
          <p:cNvSpPr>
            <a:spLocks noGrp="1"/>
          </p:cNvSpPr>
          <p:nvPr>
            <p:ph idx="1"/>
          </p:nvPr>
        </p:nvSpPr>
        <p:spPr>
          <a:xfrm>
            <a:off x="0" y="980728"/>
            <a:ext cx="9144000" cy="5877272"/>
          </a:xfrm>
        </p:spPr>
        <p:txBody>
          <a:bodyPr lIns="0" tIns="0" rIns="0" bIns="0">
            <a:normAutofit lnSpcReduction="10000"/>
          </a:bodyPr>
          <a:lstStyle/>
          <a:p>
            <a:pPr>
              <a:spcBef>
                <a:spcPts val="600"/>
              </a:spcBef>
              <a:buClr>
                <a:schemeClr val="accent2"/>
              </a:buClr>
            </a:pPr>
            <a:r>
              <a:rPr lang="en-GB" sz="3800" dirty="0" smtClean="0"/>
              <a:t>1990 egg sandwich vision - power</a:t>
            </a:r>
          </a:p>
          <a:p>
            <a:pPr>
              <a:spcBef>
                <a:spcPts val="600"/>
              </a:spcBef>
              <a:buClr>
                <a:schemeClr val="accent2"/>
              </a:buClr>
            </a:pPr>
            <a:r>
              <a:rPr lang="en-GB" sz="3800" dirty="0" smtClean="0"/>
              <a:t>1993-5 visionary experiences &amp; encounters mountain</a:t>
            </a:r>
          </a:p>
          <a:p>
            <a:pPr>
              <a:spcBef>
                <a:spcPts val="600"/>
              </a:spcBef>
              <a:buClr>
                <a:schemeClr val="accent2"/>
              </a:buClr>
            </a:pPr>
            <a:r>
              <a:rPr lang="en-GB" sz="3800" dirty="0" smtClean="0"/>
              <a:t>2002 Living word - filling cabinet -meditation – thoughts of God - Journal</a:t>
            </a:r>
          </a:p>
          <a:p>
            <a:pPr>
              <a:spcBef>
                <a:spcPts val="600"/>
              </a:spcBef>
              <a:buClr>
                <a:schemeClr val="accent2"/>
              </a:buClr>
            </a:pPr>
            <a:r>
              <a:rPr lang="en-GB" sz="3800" dirty="0" smtClean="0"/>
              <a:t>2006 </a:t>
            </a:r>
            <a:r>
              <a:rPr lang="en-GB" sz="3800" dirty="0" err="1" smtClean="0"/>
              <a:t>Faithworks</a:t>
            </a:r>
            <a:r>
              <a:rPr lang="en-GB" sz="3800" dirty="0" smtClean="0"/>
              <a:t> conference – visual meditation</a:t>
            </a:r>
          </a:p>
          <a:p>
            <a:pPr>
              <a:spcBef>
                <a:spcPts val="600"/>
              </a:spcBef>
              <a:buClr>
                <a:schemeClr val="accent2"/>
              </a:buClr>
            </a:pPr>
            <a:r>
              <a:rPr lang="en-GB" sz="3800" dirty="0" smtClean="0"/>
              <a:t>ROC 2008 - Healing anointing, addictions </a:t>
            </a:r>
            <a:r>
              <a:rPr lang="en-GB" sz="3800" dirty="0"/>
              <a:t>increase in signs &amp; </a:t>
            </a:r>
            <a:r>
              <a:rPr lang="en-GB" sz="3800" dirty="0" smtClean="0"/>
              <a:t>wonders Catch the Fire</a:t>
            </a:r>
          </a:p>
          <a:p>
            <a:pPr>
              <a:spcBef>
                <a:spcPts val="600"/>
              </a:spcBef>
              <a:buClr>
                <a:schemeClr val="accent2"/>
              </a:buClr>
            </a:pPr>
            <a:r>
              <a:rPr lang="en-GB" sz="3800" dirty="0" smtClean="0"/>
              <a:t>September 2008 first </a:t>
            </a:r>
            <a:r>
              <a:rPr lang="en-GB" sz="3800" dirty="0"/>
              <a:t>h</a:t>
            </a:r>
            <a:r>
              <a:rPr lang="en-GB" sz="3800" dirty="0" smtClean="0"/>
              <a:t>eavenly </a:t>
            </a:r>
            <a:r>
              <a:rPr lang="en-GB" sz="3800" dirty="0"/>
              <a:t>e</a:t>
            </a:r>
            <a:r>
              <a:rPr lang="en-GB" sz="3800" dirty="0" smtClean="0"/>
              <a:t>ncounter</a:t>
            </a:r>
            <a:endParaRPr lang="en-GB" sz="3800" dirty="0"/>
          </a:p>
        </p:txBody>
      </p:sp>
    </p:spTree>
    <p:extLst>
      <p:ext uri="{BB962C8B-B14F-4D97-AF65-F5344CB8AC3E}">
        <p14:creationId xmlns:p14="http://schemas.microsoft.com/office/powerpoint/2010/main" val="33437951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55085</TotalTime>
  <Words>2402</Words>
  <Application>Microsoft Office PowerPoint</Application>
  <PresentationFormat>On-screen Show (4:3)</PresentationFormat>
  <Paragraphs>285</Paragraphs>
  <Slides>48</Slides>
  <Notes>7</Notes>
  <HiddenSlides>0</HiddenSlides>
  <MMClips>1</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Flow</vt:lpstr>
      <vt:lpstr>1_Default Design</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PowerPoint Presentation</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Journey Preparation 6</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Parsons</dc:creator>
  <cp:lastModifiedBy>Mike Parsons</cp:lastModifiedBy>
  <cp:revision>182</cp:revision>
  <cp:lastPrinted>2012-06-06T13:45:00Z</cp:lastPrinted>
  <dcterms:created xsi:type="dcterms:W3CDTF">2012-02-16T11:07:42Z</dcterms:created>
  <dcterms:modified xsi:type="dcterms:W3CDTF">2014-06-01T08:48:32Z</dcterms:modified>
</cp:coreProperties>
</file>