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</p:sldMasterIdLst>
  <p:notesMasterIdLst>
    <p:notesMasterId r:id="rId18"/>
  </p:notesMasterIdLst>
  <p:sldIdLst>
    <p:sldId id="971" r:id="rId3"/>
    <p:sldId id="948" r:id="rId4"/>
    <p:sldId id="967" r:id="rId5"/>
    <p:sldId id="953" r:id="rId6"/>
    <p:sldId id="939" r:id="rId7"/>
    <p:sldId id="943" r:id="rId8"/>
    <p:sldId id="945" r:id="rId9"/>
    <p:sldId id="976" r:id="rId10"/>
    <p:sldId id="973" r:id="rId11"/>
    <p:sldId id="946" r:id="rId12"/>
    <p:sldId id="947" r:id="rId13"/>
    <p:sldId id="974" r:id="rId14"/>
    <p:sldId id="944" r:id="rId15"/>
    <p:sldId id="975" r:id="rId16"/>
    <p:sldId id="9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595370-A736-4B65-AE93-F2745C763627}">
          <p14:sldIdLst/>
        </p14:section>
        <p14:section name="Untitled Section" id="{A3F16772-4661-4E18-AE54-A8E6F14FEA0F}">
          <p14:sldIdLst>
            <p14:sldId id="971"/>
            <p14:sldId id="948"/>
            <p14:sldId id="967"/>
            <p14:sldId id="953"/>
            <p14:sldId id="939"/>
            <p14:sldId id="943"/>
            <p14:sldId id="945"/>
            <p14:sldId id="976"/>
            <p14:sldId id="973"/>
            <p14:sldId id="946"/>
            <p14:sldId id="947"/>
            <p14:sldId id="974"/>
            <p14:sldId id="944"/>
            <p14:sldId id="975"/>
            <p14:sldId id="9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97D"/>
    <a:srgbClr val="655E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6" autoAdjust="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EF2E-F8A3-4D5C-A2AD-A94570C26DF3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EB1E-4FB3-4F42-9B19-5A5A4C92E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9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EB1E-4FB3-4F42-9B19-5A5A4C92ED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5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9412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9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25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15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2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40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6/8/2014</a:t>
            </a:fld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1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9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4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8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88" y="46136"/>
            <a:ext cx="8784976" cy="994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24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rgbClr val="FFFF00"/>
        </a:buClr>
        <a:buSzPct val="120000"/>
        <a:buFont typeface="Arial" pitchFamily="34" charset="0"/>
        <a:buChar char="•"/>
        <a:defRPr sz="40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tiff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en-GB" sz="4800" dirty="0" smtClean="0"/>
              <a:t>We are going on a journey or an adventure together</a:t>
            </a:r>
          </a:p>
          <a:p>
            <a:r>
              <a:rPr lang="en-GB" sz="4800" dirty="0" smtClean="0"/>
              <a:t>Journey of discovering the spiritual realms</a:t>
            </a:r>
          </a:p>
          <a:p>
            <a:r>
              <a:rPr lang="en-GB" sz="4800" dirty="0" smtClean="0"/>
              <a:t>Discovering the realms within us, around us and  the heavenly realms</a:t>
            </a:r>
          </a:p>
          <a:p>
            <a:r>
              <a:rPr lang="en-GB" sz="4800" dirty="0" smtClean="0"/>
              <a:t>There are 2 main pathways that we are going to follow</a:t>
            </a:r>
          </a:p>
        </p:txBody>
      </p:sp>
    </p:spTree>
    <p:extLst>
      <p:ext uri="{BB962C8B-B14F-4D97-AF65-F5344CB8AC3E}">
        <p14:creationId xmlns:p14="http://schemas.microsoft.com/office/powerpoint/2010/main" val="14757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1815" y="2952747"/>
            <a:ext cx="9068377" cy="824491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4" name="Block Arc 3"/>
          <p:cNvSpPr/>
          <p:nvPr/>
        </p:nvSpPr>
        <p:spPr>
          <a:xfrm rot="16200000">
            <a:off x="6426166" y="2235837"/>
            <a:ext cx="5341584" cy="2383171"/>
          </a:xfrm>
          <a:prstGeom prst="blockArc">
            <a:avLst>
              <a:gd name="adj1" fmla="val 10872048"/>
              <a:gd name="adj2" fmla="val 0"/>
              <a:gd name="adj3" fmla="val 25000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13374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 smtClean="0"/>
              <a:t>Soul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89143" y="113374"/>
            <a:ext cx="1111050" cy="4248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 smtClean="0"/>
              <a:t>Spirit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341" y="3131601"/>
            <a:ext cx="789064" cy="657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15" y="1995844"/>
            <a:ext cx="840493" cy="680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55" y="1849784"/>
            <a:ext cx="705886" cy="506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2038951"/>
            <a:ext cx="646691" cy="646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6837" y="3917124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Garden of our Heart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74778" y="1511835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85000" lnSpcReduction="10000"/>
          </a:bodyPr>
          <a:lstStyle/>
          <a:p>
            <a:pPr algn="ctr"/>
            <a:r>
              <a:rPr lang="en-GB" dirty="0" smtClean="0"/>
              <a:t>Dance Floor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74621" y="1349610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Soaking room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13216" y="1527345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Bridal Chamber</a:t>
            </a:r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801799" y="619379"/>
            <a:ext cx="2499348" cy="5606425"/>
            <a:chOff x="654056" y="850089"/>
            <a:chExt cx="1838618" cy="5341584"/>
          </a:xfrm>
        </p:grpSpPr>
        <p:sp>
          <p:nvSpPr>
            <p:cNvPr id="5" name="Block Arc 4"/>
            <p:cNvSpPr/>
            <p:nvPr/>
          </p:nvSpPr>
          <p:spPr>
            <a:xfrm rot="16200000">
              <a:off x="-930831" y="2768167"/>
              <a:ext cx="5341584" cy="1505427"/>
            </a:xfrm>
            <a:prstGeom prst="blockArc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5631" y="1158329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/>
                <a:t>C</a:t>
              </a:r>
              <a:r>
                <a:rPr lang="en-GB" sz="2000" dirty="0" smtClean="0"/>
                <a:t>onscience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0170" y="1633295"/>
              <a:ext cx="1111078" cy="486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Imagination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4056" y="3951122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/>
                <a:t>M</a:t>
              </a:r>
              <a:r>
                <a:rPr lang="en-GB" sz="2000" dirty="0" smtClean="0"/>
                <a:t>ind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2637" y="2362162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Reason</a:t>
              </a:r>
              <a:endParaRPr lang="en-GB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297" y="4631070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Emotions</a:t>
              </a:r>
              <a:endParaRPr lang="en-GB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227" y="5219455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200" dirty="0" smtClean="0"/>
                <a:t>Will</a:t>
              </a:r>
              <a:endParaRPr lang="en-GB" sz="2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5843" y="3108602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400" dirty="0" smtClean="0"/>
                <a:t>Choice</a:t>
              </a:r>
              <a:endParaRPr lang="en-GB" dirty="0"/>
            </a:p>
          </p:txBody>
        </p:sp>
      </p:grpSp>
      <p:sp>
        <p:nvSpPr>
          <p:cNvPr id="25" name="Wave 24"/>
          <p:cNvSpPr/>
          <p:nvPr/>
        </p:nvSpPr>
        <p:spPr>
          <a:xfrm rot="2230899">
            <a:off x="5907102" y="2736647"/>
            <a:ext cx="601539" cy="231389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Wave 25"/>
          <p:cNvSpPr/>
          <p:nvPr/>
        </p:nvSpPr>
        <p:spPr>
          <a:xfrm rot="619649">
            <a:off x="4518804" y="2078239"/>
            <a:ext cx="755151" cy="246409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Wave 26"/>
          <p:cNvSpPr/>
          <p:nvPr/>
        </p:nvSpPr>
        <p:spPr>
          <a:xfrm rot="20547642">
            <a:off x="3225531" y="2073135"/>
            <a:ext cx="698181" cy="285187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Wave 27"/>
          <p:cNvSpPr/>
          <p:nvPr/>
        </p:nvSpPr>
        <p:spPr>
          <a:xfrm rot="18516007">
            <a:off x="1855894" y="2702944"/>
            <a:ext cx="698181" cy="285187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280975" y="1295803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Reverence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201100" y="1970574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Prayer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58223" y="4101790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Hope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150397" y="4892253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Revelation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112902" y="2540305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Faith</a:t>
            </a:r>
            <a:endParaRPr lang="en-GB" dirty="0"/>
          </a:p>
        </p:txBody>
      </p:sp>
      <p:sp>
        <p:nvSpPr>
          <p:cNvPr id="36" name="Explosion 2 35"/>
          <p:cNvSpPr/>
          <p:nvPr/>
        </p:nvSpPr>
        <p:spPr>
          <a:xfrm>
            <a:off x="7111118" y="538202"/>
            <a:ext cx="544390" cy="45217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 2 36"/>
          <p:cNvSpPr/>
          <p:nvPr/>
        </p:nvSpPr>
        <p:spPr>
          <a:xfrm>
            <a:off x="6856975" y="1791282"/>
            <a:ext cx="544390" cy="60896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2 37"/>
          <p:cNvSpPr/>
          <p:nvPr/>
        </p:nvSpPr>
        <p:spPr>
          <a:xfrm>
            <a:off x="6791426" y="2450030"/>
            <a:ext cx="544390" cy="60896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xplosion 2 38"/>
          <p:cNvSpPr/>
          <p:nvPr/>
        </p:nvSpPr>
        <p:spPr>
          <a:xfrm>
            <a:off x="6879307" y="3957327"/>
            <a:ext cx="544390" cy="60896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Explosion 2 39"/>
          <p:cNvSpPr/>
          <p:nvPr/>
        </p:nvSpPr>
        <p:spPr>
          <a:xfrm>
            <a:off x="6517421" y="4745653"/>
            <a:ext cx="544390" cy="60896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Explosion 2 40"/>
          <p:cNvSpPr/>
          <p:nvPr/>
        </p:nvSpPr>
        <p:spPr>
          <a:xfrm>
            <a:off x="6928905" y="5640445"/>
            <a:ext cx="544390" cy="60896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699073" y="9279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Familiar</a:t>
            </a:r>
            <a:br>
              <a:rPr lang="en-GB" dirty="0" smtClean="0"/>
            </a:br>
            <a:r>
              <a:rPr lang="en-GB" dirty="0" smtClean="0"/>
              <a:t>spirits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-78056" y="238915"/>
            <a:ext cx="1651019" cy="6089492"/>
            <a:chOff x="60587" y="525179"/>
            <a:chExt cx="1575324" cy="5822798"/>
          </a:xfrm>
        </p:grpSpPr>
        <p:sp>
          <p:nvSpPr>
            <p:cNvPr id="42" name="Explosion 2 41"/>
            <p:cNvSpPr/>
            <p:nvPr/>
          </p:nvSpPr>
          <p:spPr>
            <a:xfrm>
              <a:off x="370417" y="525179"/>
              <a:ext cx="1126854" cy="895718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Explosion 2 42"/>
            <p:cNvSpPr/>
            <p:nvPr/>
          </p:nvSpPr>
          <p:spPr>
            <a:xfrm>
              <a:off x="116893" y="1480469"/>
              <a:ext cx="1084493" cy="608962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Explosion 2 43"/>
            <p:cNvSpPr/>
            <p:nvPr/>
          </p:nvSpPr>
          <p:spPr>
            <a:xfrm>
              <a:off x="149632" y="2102838"/>
              <a:ext cx="1051755" cy="849910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 2 44"/>
            <p:cNvSpPr/>
            <p:nvPr/>
          </p:nvSpPr>
          <p:spPr>
            <a:xfrm>
              <a:off x="370416" y="3710773"/>
              <a:ext cx="857373" cy="632680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 2 45"/>
            <p:cNvSpPr/>
            <p:nvPr/>
          </p:nvSpPr>
          <p:spPr>
            <a:xfrm>
              <a:off x="630431" y="5353883"/>
              <a:ext cx="1005480" cy="994094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6893" y="4343453"/>
              <a:ext cx="1239954" cy="930683"/>
              <a:chOff x="97438" y="4633378"/>
              <a:chExt cx="1044117" cy="763765"/>
            </a:xfrm>
          </p:grpSpPr>
          <p:sp>
            <p:nvSpPr>
              <p:cNvPr id="47" name="Explosion 2 46"/>
              <p:cNvSpPr/>
              <p:nvPr/>
            </p:nvSpPr>
            <p:spPr>
              <a:xfrm>
                <a:off x="264860" y="4633378"/>
                <a:ext cx="751546" cy="763765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7438" y="4899085"/>
                <a:ext cx="10441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 algn="ctr"/>
                <a:r>
                  <a:rPr lang="en-GB" dirty="0" smtClean="0"/>
                  <a:t>Hurts</a:t>
                </a:r>
                <a:endParaRPr lang="en-GB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43218" y="3898994"/>
              <a:ext cx="10441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dirty="0" smtClean="0"/>
                <a:t>Lies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3217" y="2420489"/>
              <a:ext cx="877297" cy="361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dirty="0" smtClean="0"/>
                <a:t>Mindsets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587" y="1673719"/>
              <a:ext cx="1258832" cy="266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1600" dirty="0" smtClean="0"/>
                <a:t>Memories</a:t>
              </a:r>
              <a:endParaRPr lang="en-GB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4637" y="5704728"/>
              <a:ext cx="1121273" cy="392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85000" lnSpcReduction="20000"/>
            </a:bodyPr>
            <a:lstStyle/>
            <a:p>
              <a:pPr algn="ctr"/>
              <a:r>
                <a:rPr lang="en-GB" dirty="0" smtClean="0"/>
                <a:t>Doubts</a:t>
              </a:r>
              <a:br>
                <a:rPr lang="en-GB" dirty="0" smtClean="0"/>
              </a:br>
              <a:r>
                <a:rPr lang="en-GB" dirty="0" smtClean="0"/>
                <a:t>Fears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4471" y="701757"/>
              <a:ext cx="104411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dirty="0" smtClean="0"/>
                <a:t>Guilt</a:t>
              </a:r>
              <a:br>
                <a:rPr lang="en-GB" dirty="0" smtClean="0"/>
              </a:br>
              <a:r>
                <a:rPr lang="en-GB" dirty="0" smtClean="0"/>
                <a:t>Shame</a:t>
              </a:r>
              <a:endParaRPr lang="en-GB" dirty="0"/>
            </a:p>
          </p:txBody>
        </p:sp>
      </p:grpSp>
      <p:sp>
        <p:nvSpPr>
          <p:cNvPr id="58" name="Explosion 2 57"/>
          <p:cNvSpPr/>
          <p:nvPr/>
        </p:nvSpPr>
        <p:spPr>
          <a:xfrm>
            <a:off x="6777006" y="1158907"/>
            <a:ext cx="544390" cy="452172"/>
          </a:xfrm>
          <a:prstGeom prst="irregularSeal2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060254" y="3134412"/>
            <a:ext cx="424476" cy="57636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917574" y="72818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Familiar</a:t>
            </a:r>
            <a:br>
              <a:rPr lang="en-GB" dirty="0" smtClean="0"/>
            </a:br>
            <a:r>
              <a:rPr lang="en-GB" dirty="0" smtClean="0"/>
              <a:t>spirits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2585783" y="6151982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Pathway of Relationship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199" y="742888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en-GB" dirty="0" smtClean="0"/>
              <a:t>Fear of God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789617" y="3297608"/>
            <a:ext cx="113380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400" dirty="0" smtClean="0"/>
              <a:t>Worship</a:t>
            </a:r>
            <a:endParaRPr lang="en-GB" sz="24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664316" y="5440519"/>
            <a:ext cx="339882" cy="4758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83313" y="561851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Intuition</a:t>
            </a:r>
            <a:endParaRPr lang="en-GB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240251" y="4712611"/>
            <a:ext cx="376268" cy="5267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051958" y="3992324"/>
            <a:ext cx="386518" cy="5411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036103" y="2428439"/>
            <a:ext cx="392282" cy="5491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185662" y="1744811"/>
            <a:ext cx="359006" cy="50258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412768" y="1176657"/>
            <a:ext cx="348927" cy="4884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8166" r="34729" b="8605"/>
          <a:stretch/>
        </p:blipFill>
        <p:spPr>
          <a:xfrm>
            <a:off x="8813866" y="821841"/>
            <a:ext cx="240771" cy="337066"/>
          </a:xfrm>
          <a:prstGeom prst="rect">
            <a:avLst/>
          </a:prstGeom>
        </p:spPr>
      </p:pic>
      <p:sp>
        <p:nvSpPr>
          <p:cNvPr id="68" name="Left Arrow 67"/>
          <p:cNvSpPr/>
          <p:nvPr/>
        </p:nvSpPr>
        <p:spPr>
          <a:xfrm>
            <a:off x="2766740" y="3152005"/>
            <a:ext cx="864096" cy="2912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5" grpId="0" animBg="1"/>
      <p:bldP spid="26" grpId="0" animBg="1"/>
      <p:bldP spid="27" grpId="0" animBg="1"/>
      <p:bldP spid="2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/>
      <p:bldP spid="58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ave 16"/>
          <p:cNvSpPr/>
          <p:nvPr/>
        </p:nvSpPr>
        <p:spPr>
          <a:xfrm>
            <a:off x="31815" y="2952747"/>
            <a:ext cx="9068377" cy="824491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333651" y="873088"/>
            <a:ext cx="1918707" cy="5341584"/>
            <a:chOff x="573967" y="850089"/>
            <a:chExt cx="1918707" cy="5341584"/>
          </a:xfrm>
        </p:grpSpPr>
        <p:sp>
          <p:nvSpPr>
            <p:cNvPr id="3" name="Block Arc 2"/>
            <p:cNvSpPr/>
            <p:nvPr/>
          </p:nvSpPr>
          <p:spPr>
            <a:xfrm rot="16200000">
              <a:off x="-930831" y="2768167"/>
              <a:ext cx="5341584" cy="1505427"/>
            </a:xfrm>
            <a:prstGeom prst="blockArc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5631" y="1158329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/>
                <a:t>C</a:t>
              </a:r>
              <a:r>
                <a:rPr lang="en-GB" sz="2000" dirty="0" smtClean="0"/>
                <a:t>onscience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0170" y="1691259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92500"/>
            </a:bodyPr>
            <a:lstStyle/>
            <a:p>
              <a:pPr algn="ctr"/>
              <a:r>
                <a:rPr lang="en-GB" sz="2000" dirty="0" smtClean="0"/>
                <a:t>Imagination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967" y="3951122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/>
                <a:t>M</a:t>
              </a:r>
              <a:r>
                <a:rPr lang="en-GB" sz="2000" dirty="0" smtClean="0"/>
                <a:t>ind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637" y="2362162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Reason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9297" y="4631070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Emotions</a:t>
              </a:r>
              <a:endParaRPr lang="en-GB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0170" y="5374145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Will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176" y="3200676"/>
              <a:ext cx="119957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GB" sz="2000" dirty="0" smtClean="0"/>
                <a:t>Choice</a:t>
              </a:r>
              <a:endParaRPr lang="en-GB" sz="2000" dirty="0"/>
            </a:p>
          </p:txBody>
        </p:sp>
      </p:grpSp>
      <p:sp>
        <p:nvSpPr>
          <p:cNvPr id="11" name="Block Arc 10"/>
          <p:cNvSpPr/>
          <p:nvPr/>
        </p:nvSpPr>
        <p:spPr>
          <a:xfrm rot="16200000">
            <a:off x="3446011" y="2840294"/>
            <a:ext cx="5341584" cy="1505427"/>
          </a:xfrm>
          <a:prstGeom prst="blockArc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502781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400" dirty="0" smtClean="0"/>
              <a:t>Touch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0943" y="2568035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400" dirty="0" smtClean="0"/>
              <a:t>Hearing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2686" y="330180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400" dirty="0" smtClean="0"/>
              <a:t>Smell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2685" y="4174939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400" dirty="0" smtClean="0"/>
              <a:t>Taste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1" y="1569168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400" dirty="0" smtClean="0"/>
              <a:t>Sight</a:t>
            </a:r>
            <a:endParaRPr lang="en-GB" sz="2400" dirty="0"/>
          </a:p>
        </p:txBody>
      </p:sp>
      <p:sp>
        <p:nvSpPr>
          <p:cNvPr id="18" name="Block Arc 17"/>
          <p:cNvSpPr/>
          <p:nvPr/>
        </p:nvSpPr>
        <p:spPr>
          <a:xfrm rot="16200000">
            <a:off x="1660428" y="3054822"/>
            <a:ext cx="5341584" cy="1505427"/>
          </a:xfrm>
          <a:prstGeom prst="blockArc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6200000">
            <a:off x="277658" y="3099406"/>
            <a:ext cx="5341584" cy="1505427"/>
          </a:xfrm>
          <a:prstGeom prst="blockArc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6200000">
            <a:off x="-1090494" y="3087542"/>
            <a:ext cx="5341584" cy="1505427"/>
          </a:xfrm>
          <a:prstGeom prst="blockArc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6003" y="652500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Realm of</a:t>
            </a:r>
            <a:br>
              <a:rPr lang="en-GB" dirty="0" smtClean="0"/>
            </a:br>
            <a:r>
              <a:rPr lang="en-GB" dirty="0" smtClean="0"/>
              <a:t>Holy spirit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166342" y="58414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Personal</a:t>
            </a:r>
            <a:br>
              <a:rPr lang="en-GB" dirty="0" smtClean="0"/>
            </a:br>
            <a:r>
              <a:rPr lang="en-GB" dirty="0" smtClean="0"/>
              <a:t>Atmosphere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567534" y="61686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Spiritual Atmosphere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061912" y="214810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 smtClean="0"/>
              <a:t>Soul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264188" y="214810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 smtClean="0"/>
              <a:t>Body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48450" y="40487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 smtClean="0"/>
              <a:t>World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948450" y="6214672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Personal</a:t>
            </a:r>
            <a:br>
              <a:rPr lang="en-GB" dirty="0" smtClean="0"/>
            </a:br>
            <a:r>
              <a:rPr lang="en-GB" dirty="0" smtClean="0"/>
              <a:t>angels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567533" y="6182406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Angelic &amp;</a:t>
            </a:r>
            <a:br>
              <a:rPr lang="en-GB" dirty="0" smtClean="0"/>
            </a:br>
            <a:r>
              <a:rPr lang="en-GB" dirty="0" smtClean="0"/>
              <a:t>Demonic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992567" y="6399338"/>
            <a:ext cx="38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Pathway of Relationship</a:t>
            </a:r>
            <a:endParaRPr lang="en-GB" sz="2800" dirty="0"/>
          </a:p>
        </p:txBody>
      </p:sp>
      <p:sp>
        <p:nvSpPr>
          <p:cNvPr id="30" name="Left Arrow 29"/>
          <p:cNvSpPr/>
          <p:nvPr/>
        </p:nvSpPr>
        <p:spPr>
          <a:xfrm>
            <a:off x="6372200" y="3301802"/>
            <a:ext cx="864096" cy="2912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5676" y="11735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SPIRIT</a:t>
            </a:r>
            <a:endParaRPr lang="en-GB" sz="2000" dirty="0" smtClean="0"/>
          </a:p>
        </p:txBody>
      </p:sp>
      <p:sp>
        <p:nvSpPr>
          <p:cNvPr id="5" name="Oval 4"/>
          <p:cNvSpPr/>
          <p:nvPr/>
        </p:nvSpPr>
        <p:spPr>
          <a:xfrm>
            <a:off x="1835696" y="1267019"/>
            <a:ext cx="4824536" cy="453824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92" y="2647633"/>
            <a:ext cx="1728709" cy="1247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6" y="4062456"/>
            <a:ext cx="873892" cy="1166691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238139">
            <a:off x="-479" y="3022178"/>
            <a:ext cx="3797028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17876655">
            <a:off x="1959982" y="2475396"/>
            <a:ext cx="313932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9028206">
            <a:off x="2287475" y="1981005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765509">
            <a:off x="2829349" y="1544252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15026645">
            <a:off x="1768616" y="4292087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4283147">
            <a:off x="2099071" y="4809458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6200000">
            <a:off x="1654261" y="3736369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3146661">
            <a:off x="2440125" y="5220902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Wave 15"/>
          <p:cNvSpPr/>
          <p:nvPr/>
        </p:nvSpPr>
        <p:spPr>
          <a:xfrm rot="428507">
            <a:off x="4762833" y="3500649"/>
            <a:ext cx="4396448" cy="375560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956376" y="531022"/>
            <a:ext cx="216024" cy="630151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22389" y="148132"/>
            <a:ext cx="2877903" cy="86177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800" dirty="0" smtClean="0"/>
              <a:t>Come </a:t>
            </a:r>
            <a:r>
              <a:rPr lang="en-GB" sz="2800" dirty="0" smtClean="0"/>
              <a:t>up here</a:t>
            </a:r>
          </a:p>
          <a:p>
            <a:pPr algn="ctr"/>
            <a:r>
              <a:rPr lang="en-GB" sz="2800" dirty="0" smtClean="0"/>
              <a:t>Rev 4:1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200292" y="1145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Heaven</a:t>
            </a:r>
            <a:endParaRPr lang="en-GB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6309320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Pathway of Relationship</a:t>
            </a:r>
            <a:endParaRPr lang="en-GB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5" y="4479335"/>
            <a:ext cx="533593" cy="7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0" y="4581128"/>
            <a:ext cx="2924986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0690" y="451426"/>
            <a:ext cx="216024" cy="54006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/>
          <p:cNvSpPr/>
          <p:nvPr/>
        </p:nvSpPr>
        <p:spPr>
          <a:xfrm rot="5651886">
            <a:off x="2262561" y="4233973"/>
            <a:ext cx="1097674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Wave 4"/>
          <p:cNvSpPr/>
          <p:nvPr/>
        </p:nvSpPr>
        <p:spPr>
          <a:xfrm rot="10599082">
            <a:off x="2699792" y="3670793"/>
            <a:ext cx="1800200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58906" y="3587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Eden</a:t>
            </a:r>
            <a:endParaRPr lang="en-GB" sz="2800" dirty="0"/>
          </a:p>
        </p:txBody>
      </p:sp>
      <p:sp>
        <p:nvSpPr>
          <p:cNvPr id="7" name="Wave 6"/>
          <p:cNvSpPr/>
          <p:nvPr/>
        </p:nvSpPr>
        <p:spPr>
          <a:xfrm rot="16786332">
            <a:off x="4753585" y="2935702"/>
            <a:ext cx="1724425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45221" y="2718161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Waterfalls</a:t>
            </a:r>
            <a:endParaRPr lang="en-GB" dirty="0"/>
          </a:p>
        </p:txBody>
      </p:sp>
      <p:sp>
        <p:nvSpPr>
          <p:cNvPr id="10" name="Wave 9"/>
          <p:cNvSpPr/>
          <p:nvPr/>
        </p:nvSpPr>
        <p:spPr>
          <a:xfrm rot="10800000">
            <a:off x="4486528" y="3641740"/>
            <a:ext cx="1093584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Block Arc 10"/>
          <p:cNvSpPr/>
          <p:nvPr/>
        </p:nvSpPr>
        <p:spPr>
          <a:xfrm rot="5094130">
            <a:off x="3643023" y="3364593"/>
            <a:ext cx="1105177" cy="1021090"/>
          </a:xfrm>
          <a:prstGeom prst="blockArc">
            <a:avLst/>
          </a:prstGeom>
          <a:solidFill>
            <a:srgbClr val="655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58821" y="1878424"/>
            <a:ext cx="1865288" cy="144290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Father’s Garden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 rot="10800000">
            <a:off x="5616108" y="2265357"/>
            <a:ext cx="1800200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Wave 12"/>
          <p:cNvSpPr/>
          <p:nvPr/>
        </p:nvSpPr>
        <p:spPr>
          <a:xfrm rot="21006365" flipV="1">
            <a:off x="4830086" y="2306048"/>
            <a:ext cx="852953" cy="394038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Wave 14"/>
          <p:cNvSpPr/>
          <p:nvPr/>
        </p:nvSpPr>
        <p:spPr>
          <a:xfrm>
            <a:off x="7416308" y="2265356"/>
            <a:ext cx="1800200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179306" y="620310"/>
            <a:ext cx="8736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Throne</a:t>
            </a:r>
            <a:br>
              <a:rPr lang="en-GB" dirty="0" smtClean="0"/>
            </a:br>
            <a:r>
              <a:rPr lang="en-GB" dirty="0" smtClean="0"/>
              <a:t> of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Grace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639975"/>
            <a:ext cx="8736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Tree</a:t>
            </a:r>
            <a:br>
              <a:rPr lang="en-GB" dirty="0" smtClean="0"/>
            </a:br>
            <a:r>
              <a:rPr lang="en-GB" dirty="0" smtClean="0"/>
              <a:t> of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Life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35" y="1451307"/>
            <a:ext cx="840897" cy="5862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67954" y="758809"/>
            <a:ext cx="11657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Judgement</a:t>
            </a:r>
            <a:br>
              <a:rPr lang="en-GB" dirty="0" smtClean="0"/>
            </a:br>
            <a:r>
              <a:rPr lang="en-GB" dirty="0" smtClean="0"/>
              <a:t>Seat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791830" y="4470907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Bridge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46" y="1878425"/>
            <a:ext cx="556242" cy="7247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78" y="1793712"/>
            <a:ext cx="669765" cy="894171"/>
          </a:xfrm>
          <a:prstGeom prst="rect">
            <a:avLst/>
          </a:prstGeom>
        </p:spPr>
      </p:pic>
      <p:sp>
        <p:nvSpPr>
          <p:cNvPr id="23" name="Wave 22"/>
          <p:cNvSpPr/>
          <p:nvPr/>
        </p:nvSpPr>
        <p:spPr>
          <a:xfrm rot="17941051" flipV="1">
            <a:off x="2410003" y="2782181"/>
            <a:ext cx="861800" cy="248192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Wave 23"/>
          <p:cNvSpPr/>
          <p:nvPr/>
        </p:nvSpPr>
        <p:spPr>
          <a:xfrm rot="17941051" flipV="1">
            <a:off x="2524513" y="3113001"/>
            <a:ext cx="861800" cy="248192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2411759" y="3189529"/>
            <a:ext cx="288032" cy="179679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523366" y="3578656"/>
            <a:ext cx="288032" cy="179679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584258" y="2538482"/>
            <a:ext cx="288032" cy="179679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Wave 27"/>
          <p:cNvSpPr/>
          <p:nvPr/>
        </p:nvSpPr>
        <p:spPr>
          <a:xfrm rot="18319350" flipV="1">
            <a:off x="1858438" y="3590545"/>
            <a:ext cx="861800" cy="248192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1784378" y="3996454"/>
            <a:ext cx="288032" cy="179679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933455" y="4313650"/>
            <a:ext cx="288032" cy="179679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Wave 30"/>
          <p:cNvSpPr/>
          <p:nvPr/>
        </p:nvSpPr>
        <p:spPr>
          <a:xfrm rot="17941051" flipV="1">
            <a:off x="1964110" y="3932227"/>
            <a:ext cx="861800" cy="248192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Wave 31"/>
          <p:cNvSpPr/>
          <p:nvPr/>
        </p:nvSpPr>
        <p:spPr>
          <a:xfrm rot="18231547" flipV="1">
            <a:off x="1335378" y="4260988"/>
            <a:ext cx="680682" cy="177280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Wave 32"/>
          <p:cNvSpPr/>
          <p:nvPr/>
        </p:nvSpPr>
        <p:spPr>
          <a:xfrm rot="17941051">
            <a:off x="1659311" y="4493657"/>
            <a:ext cx="413907" cy="223030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41347" y="3433919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dirty="0" smtClean="0"/>
              <a:t>Pools of revelation</a:t>
            </a:r>
            <a:endParaRPr lang="en-GB" dirty="0"/>
          </a:p>
        </p:txBody>
      </p:sp>
      <p:sp>
        <p:nvSpPr>
          <p:cNvPr id="37" name="Wave 36"/>
          <p:cNvSpPr/>
          <p:nvPr/>
        </p:nvSpPr>
        <p:spPr>
          <a:xfrm>
            <a:off x="3158442" y="4097844"/>
            <a:ext cx="1117308" cy="352154"/>
          </a:xfrm>
          <a:prstGeom prst="wave">
            <a:avLst/>
          </a:prstGeom>
          <a:solidFill>
            <a:srgbClr val="655E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699791" y="4994024"/>
            <a:ext cx="1044117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dirty="0" smtClean="0"/>
              <a:t>Waterfall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627784" y="6309320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Pathway of Relationship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16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9" grpId="0" animBg="1"/>
      <p:bldP spid="13" grpId="0" animBg="1"/>
      <p:bldP spid="16" grpId="0"/>
      <p:bldP spid="17" grpId="0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 rot="238139">
            <a:off x="205534" y="2800794"/>
            <a:ext cx="3825998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620688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Gateway first love</a:t>
            </a:r>
          </a:p>
          <a:p>
            <a:pPr algn="ctr"/>
            <a:r>
              <a:rPr lang="en-GB" dirty="0" smtClean="0"/>
              <a:t>Rev 3:20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22" y="0"/>
            <a:ext cx="935129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59" y="359729"/>
            <a:ext cx="2877903" cy="86177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800" dirty="0" smtClean="0"/>
              <a:t>Gateway first love</a:t>
            </a:r>
          </a:p>
          <a:p>
            <a:pPr algn="ctr"/>
            <a:r>
              <a:rPr lang="en-GB" sz="2800" dirty="0" smtClean="0"/>
              <a:t>Rev 3:20</a:t>
            </a:r>
            <a:endParaRPr lang="en-GB" sz="2800" dirty="0"/>
          </a:p>
        </p:txBody>
      </p:sp>
      <p:sp>
        <p:nvSpPr>
          <p:cNvPr id="9" name="Wave 8"/>
          <p:cNvSpPr/>
          <p:nvPr/>
        </p:nvSpPr>
        <p:spPr>
          <a:xfrm rot="19251116">
            <a:off x="122648" y="3827488"/>
            <a:ext cx="3584513" cy="1961258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River of Life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829" y="405245"/>
            <a:ext cx="2877903" cy="86177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800" dirty="0" smtClean="0"/>
              <a:t>Living Water</a:t>
            </a:r>
          </a:p>
          <a:p>
            <a:pPr algn="ctr"/>
            <a:r>
              <a:rPr lang="en-GB" sz="2800" dirty="0" smtClean="0"/>
              <a:t>John 4</a:t>
            </a:r>
            <a:endParaRPr lang="en-GB" sz="2800" dirty="0"/>
          </a:p>
        </p:txBody>
      </p:sp>
      <p:pic>
        <p:nvPicPr>
          <p:cNvPr id="2" name="07 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5517232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3922"/>
            <a:ext cx="873892" cy="1166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81" y="4968230"/>
            <a:ext cx="558193" cy="7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849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1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 lnSpcReduction="10000"/>
          </a:bodyPr>
          <a:lstStyle/>
          <a:p>
            <a:r>
              <a:rPr lang="en-GB" sz="4400" dirty="0"/>
              <a:t>Pathway of relationship that leads to deeper intimacy with God</a:t>
            </a:r>
          </a:p>
          <a:p>
            <a:r>
              <a:rPr lang="en-GB" sz="4400" dirty="0"/>
              <a:t>Flowing </a:t>
            </a:r>
            <a:r>
              <a:rPr lang="en-GB" sz="4400" dirty="0" smtClean="0"/>
              <a:t>from inside </a:t>
            </a:r>
            <a:r>
              <a:rPr lang="en-GB" sz="4400" dirty="0"/>
              <a:t>out </a:t>
            </a:r>
            <a:r>
              <a:rPr lang="en-GB" sz="4400" dirty="0" smtClean="0"/>
              <a:t>- heaven </a:t>
            </a:r>
            <a:r>
              <a:rPr lang="en-GB" sz="4400" dirty="0"/>
              <a:t>to our gateways of spirit, soul, body to </a:t>
            </a:r>
            <a:r>
              <a:rPr lang="en-GB" sz="4400" dirty="0" smtClean="0"/>
              <a:t>the world around us</a:t>
            </a:r>
            <a:endParaRPr lang="en-GB" sz="4400" dirty="0"/>
          </a:p>
          <a:p>
            <a:r>
              <a:rPr lang="en-GB" sz="4400" dirty="0" smtClean="0"/>
              <a:t>Pathway </a:t>
            </a:r>
            <a:r>
              <a:rPr lang="en-GB" sz="4400" dirty="0"/>
              <a:t>of responsibility </a:t>
            </a:r>
            <a:r>
              <a:rPr lang="en-GB" sz="4400" dirty="0" smtClean="0"/>
              <a:t>that leads </a:t>
            </a:r>
            <a:r>
              <a:rPr lang="en-GB" sz="4400" dirty="0"/>
              <a:t>to greater kingdom rulership </a:t>
            </a:r>
            <a:endParaRPr lang="en-GB" sz="4400" dirty="0" smtClean="0"/>
          </a:p>
          <a:p>
            <a:r>
              <a:rPr lang="en-GB" sz="4400" dirty="0" smtClean="0"/>
              <a:t>Flowing from </a:t>
            </a:r>
            <a:r>
              <a:rPr lang="en-GB" sz="4400" dirty="0"/>
              <a:t>o</a:t>
            </a:r>
            <a:r>
              <a:rPr lang="en-GB" sz="4400" dirty="0" smtClean="0"/>
              <a:t>utside in from earth to heaven as living sacrifices to rule.</a:t>
            </a:r>
          </a:p>
          <a:p>
            <a:endParaRPr lang="en-GB" sz="4400" dirty="0"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3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200" dirty="0"/>
              <a:t>Basic preparation for the journey. </a:t>
            </a:r>
          </a:p>
          <a:p>
            <a:r>
              <a:rPr lang="en-GB" sz="5200" dirty="0" smtClean="0"/>
              <a:t>Faith</a:t>
            </a:r>
          </a:p>
          <a:p>
            <a:r>
              <a:rPr lang="en-GB" sz="5200" dirty="0" smtClean="0"/>
              <a:t>Basic truths</a:t>
            </a:r>
          </a:p>
          <a:p>
            <a:r>
              <a:rPr lang="en-GB" sz="5200" dirty="0"/>
              <a:t>The language of the spirit</a:t>
            </a:r>
          </a:p>
          <a:p>
            <a:r>
              <a:rPr lang="en-GB" sz="5200" dirty="0" smtClean="0"/>
              <a:t>Base camp – Journey Map</a:t>
            </a:r>
          </a:p>
        </p:txBody>
      </p:sp>
    </p:spTree>
    <p:extLst>
      <p:ext uri="{BB962C8B-B14F-4D97-AF65-F5344CB8AC3E}">
        <p14:creationId xmlns:p14="http://schemas.microsoft.com/office/powerpoint/2010/main" val="14224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4986" y="3216979"/>
            <a:ext cx="2464041" cy="900057"/>
            <a:chOff x="3277966" y="3329329"/>
            <a:chExt cx="1905410" cy="643683"/>
          </a:xfrm>
        </p:grpSpPr>
        <p:sp>
          <p:nvSpPr>
            <p:cNvPr id="3" name="Rektangel 101"/>
            <p:cNvSpPr>
              <a:spLocks noChangeArrowheads="1"/>
            </p:cNvSpPr>
            <p:nvPr/>
          </p:nvSpPr>
          <p:spPr bwMode="auto">
            <a:xfrm>
              <a:off x="3277966" y="3329329"/>
              <a:ext cx="1905410" cy="633112"/>
            </a:xfrm>
            <a:prstGeom prst="rect">
              <a:avLst/>
            </a:prstGeom>
            <a:gradFill flip="none" rotWithShape="1">
              <a:gsLst>
                <a:gs pos="22000">
                  <a:srgbClr val="008000"/>
                </a:gs>
                <a:gs pos="77000">
                  <a:srgbClr val="4FF600"/>
                </a:gs>
                <a:gs pos="100000">
                  <a:srgbClr val="00B300"/>
                </a:gs>
              </a:gsLst>
              <a:lin ang="13500000" scaled="1"/>
              <a:tileRect/>
            </a:gradFill>
            <a:ln w="12700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32705" y="3378718"/>
              <a:ext cx="1516310" cy="594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Spirit Building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Activations</a:t>
              </a:r>
              <a:endParaRPr lang="en-US" sz="2400" b="1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" name="Right Arrow 4"/>
          <p:cNvSpPr>
            <a:spLocks noChangeArrowheads="1"/>
          </p:cNvSpPr>
          <p:nvPr/>
        </p:nvSpPr>
        <p:spPr bwMode="auto">
          <a:xfrm rot="18969438">
            <a:off x="5554512" y="2724743"/>
            <a:ext cx="726399" cy="202769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13413382">
            <a:off x="2521708" y="2680586"/>
            <a:ext cx="889981" cy="216057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528" y="1484784"/>
            <a:ext cx="2206974" cy="989249"/>
            <a:chOff x="3301192" y="2191893"/>
            <a:chExt cx="1905410" cy="633112"/>
          </a:xfrm>
        </p:grpSpPr>
        <p:sp>
          <p:nvSpPr>
            <p:cNvPr id="8" name="Rektangel 101"/>
            <p:cNvSpPr>
              <a:spLocks noChangeArrowheads="1"/>
            </p:cNvSpPr>
            <p:nvPr/>
          </p:nvSpPr>
          <p:spPr bwMode="auto">
            <a:xfrm>
              <a:off x="3301192" y="2191893"/>
              <a:ext cx="1905410" cy="633112"/>
            </a:xfrm>
            <a:prstGeom prst="rect">
              <a:avLst/>
            </a:prstGeom>
            <a:gradFill flip="none" rotWithShape="1">
              <a:gsLst>
                <a:gs pos="22000">
                  <a:schemeClr val="tx1">
                    <a:lumMod val="65000"/>
                    <a:lumOff val="35000"/>
                  </a:schemeClr>
                </a:gs>
                <a:gs pos="77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0877" y="2221083"/>
              <a:ext cx="1779585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+mn-lt"/>
                  <a:ea typeface="ＭＳ Ｐゴシック" charset="-128"/>
                  <a:cs typeface="ＭＳ Ｐゴシック" charset="-128"/>
                </a:rPr>
                <a:t>Tongues </a:t>
              </a:r>
              <a:br>
                <a:rPr lang="en-US" sz="2400" dirty="0" smtClean="0">
                  <a:latin typeface="+mn-lt"/>
                  <a:ea typeface="ＭＳ Ｐゴシック" charset="-128"/>
                  <a:cs typeface="ＭＳ Ｐゴシック" charset="-128"/>
                </a:rPr>
              </a:br>
              <a:r>
                <a:rPr lang="en-US" sz="2400" dirty="0" smtClean="0">
                  <a:latin typeface="+mn-lt"/>
                  <a:ea typeface="ＭＳ Ｐゴシック" charset="-128"/>
                  <a:cs typeface="ＭＳ Ｐゴシック" charset="-128"/>
                </a:rPr>
                <a:t>Development</a:t>
              </a:r>
              <a:endParaRPr lang="en-US" sz="24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30014" y="1414372"/>
            <a:ext cx="2374433" cy="989327"/>
            <a:chOff x="3301192" y="2191893"/>
            <a:chExt cx="1905410" cy="633112"/>
          </a:xfrm>
        </p:grpSpPr>
        <p:sp>
          <p:nvSpPr>
            <p:cNvPr id="11" name="Rektangel 101"/>
            <p:cNvSpPr>
              <a:spLocks noChangeArrowheads="1"/>
            </p:cNvSpPr>
            <p:nvPr/>
          </p:nvSpPr>
          <p:spPr bwMode="auto">
            <a:xfrm>
              <a:off x="3301192" y="2191893"/>
              <a:ext cx="1905410" cy="633112"/>
            </a:xfrm>
            <a:prstGeom prst="rect">
              <a:avLst/>
            </a:prstGeom>
            <a:gradFill flip="none" rotWithShape="1">
              <a:gsLst>
                <a:gs pos="22000">
                  <a:schemeClr val="tx1">
                    <a:lumMod val="65000"/>
                    <a:lumOff val="35000"/>
                  </a:schemeClr>
                </a:gs>
                <a:gs pos="77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0877" y="2221083"/>
              <a:ext cx="1865725" cy="3939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latin typeface="+mn-lt"/>
                  <a:ea typeface="ＭＳ Ｐゴシック" charset="-128"/>
                  <a:cs typeface="ＭＳ Ｐゴシック" charset="-128"/>
                </a:rPr>
                <a:t>Meditation Word</a:t>
              </a:r>
              <a:br>
                <a:rPr lang="en-US" sz="2000" dirty="0" smtClean="0">
                  <a:latin typeface="+mn-lt"/>
                  <a:ea typeface="ＭＳ Ｐゴシック" charset="-128"/>
                  <a:cs typeface="ＭＳ Ｐゴシック" charset="-128"/>
                </a:rPr>
              </a:br>
              <a:r>
                <a:rPr lang="en-US" sz="2000" dirty="0" smtClean="0">
                  <a:latin typeface="+mn-lt"/>
                  <a:ea typeface="ＭＳ Ｐゴシック" charset="-128"/>
                  <a:cs typeface="ＭＳ Ｐゴシック" charset="-128"/>
                </a:rPr>
                <a:t>Flow God’s thoughts</a:t>
              </a:r>
              <a:endParaRPr lang="en-US" sz="20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526" y="4875323"/>
            <a:ext cx="2173978" cy="956684"/>
            <a:chOff x="3301192" y="2191893"/>
            <a:chExt cx="1922649" cy="633112"/>
          </a:xfrm>
        </p:grpSpPr>
        <p:sp>
          <p:nvSpPr>
            <p:cNvPr id="14" name="Rektangel 101"/>
            <p:cNvSpPr>
              <a:spLocks noChangeArrowheads="1"/>
            </p:cNvSpPr>
            <p:nvPr/>
          </p:nvSpPr>
          <p:spPr bwMode="auto">
            <a:xfrm>
              <a:off x="3301192" y="2191893"/>
              <a:ext cx="1905410" cy="633112"/>
            </a:xfrm>
            <a:prstGeom prst="rect">
              <a:avLst/>
            </a:prstGeom>
            <a:gradFill flip="none" rotWithShape="1">
              <a:gsLst>
                <a:gs pos="22000">
                  <a:schemeClr val="tx1">
                    <a:lumMod val="65000"/>
                    <a:lumOff val="35000"/>
                  </a:schemeClr>
                </a:gs>
                <a:gs pos="77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8431" y="2309396"/>
              <a:ext cx="1905410" cy="39810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+mn-lt"/>
                  <a:ea typeface="ＭＳ Ｐゴシック" charset="-128"/>
                  <a:cs typeface="ＭＳ Ｐゴシック" charset="-128"/>
                </a:rPr>
                <a:t>Eyes of Spirit Activation</a:t>
              </a:r>
              <a:endParaRPr lang="en-US" sz="24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4412" y="4911470"/>
            <a:ext cx="2284238" cy="1004171"/>
            <a:chOff x="3301192" y="2191893"/>
            <a:chExt cx="1905411" cy="633112"/>
          </a:xfrm>
        </p:grpSpPr>
        <p:sp>
          <p:nvSpPr>
            <p:cNvPr id="17" name="Rektangel 101"/>
            <p:cNvSpPr>
              <a:spLocks noChangeArrowheads="1"/>
            </p:cNvSpPr>
            <p:nvPr/>
          </p:nvSpPr>
          <p:spPr bwMode="auto">
            <a:xfrm>
              <a:off x="3301192" y="2191893"/>
              <a:ext cx="1905410" cy="633112"/>
            </a:xfrm>
            <a:prstGeom prst="rect">
              <a:avLst/>
            </a:prstGeom>
            <a:gradFill flip="none" rotWithShape="1">
              <a:gsLst>
                <a:gs pos="22000">
                  <a:schemeClr val="tx1">
                    <a:lumMod val="65000"/>
                    <a:lumOff val="35000"/>
                  </a:schemeClr>
                </a:gs>
                <a:gs pos="77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1193" y="2221083"/>
              <a:ext cx="1905410" cy="5821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latin typeface="+mn-lt"/>
                  <a:ea typeface="ＭＳ Ｐゴシック" charset="-128"/>
                  <a:cs typeface="ＭＳ Ｐゴシック" charset="-128"/>
                </a:rPr>
                <a:t>Eyes of heart Activating Imagination</a:t>
              </a:r>
              <a:endParaRPr lang="en-US" sz="20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9" name="Right Arrow 18"/>
          <p:cNvSpPr>
            <a:spLocks noChangeArrowheads="1"/>
          </p:cNvSpPr>
          <p:nvPr/>
        </p:nvSpPr>
        <p:spPr bwMode="auto">
          <a:xfrm rot="2608155">
            <a:off x="5695695" y="4420931"/>
            <a:ext cx="816335" cy="170384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 rot="8616000">
            <a:off x="2453932" y="4240486"/>
            <a:ext cx="900079" cy="210167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12823" y="311940"/>
            <a:ext cx="2602460" cy="220486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/>
              <a:t>Base Camp</a:t>
            </a:r>
          </a:p>
          <a:p>
            <a:pPr algn="ctr"/>
            <a:r>
              <a:rPr lang="en-GB" sz="3200" dirty="0" smtClean="0"/>
              <a:t>Spirit Building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301596" y="5438587"/>
            <a:ext cx="226393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JOURNEY MAP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43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25" y="0"/>
            <a:ext cx="643275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55976" y="3673470"/>
            <a:ext cx="72008" cy="3184530"/>
          </a:xfrm>
          <a:prstGeom prst="straightConnector1">
            <a:avLst/>
          </a:prstGeom>
          <a:ln w="190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75693" y="116632"/>
            <a:ext cx="2602460" cy="220486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/>
          </a:bodyPr>
          <a:lstStyle/>
          <a:p>
            <a:pPr algn="ctr"/>
            <a:r>
              <a:rPr lang="en-GB" sz="3200" dirty="0" smtClean="0"/>
              <a:t>Base Camp</a:t>
            </a:r>
          </a:p>
          <a:p>
            <a:pPr algn="ctr"/>
            <a:r>
              <a:rPr lang="en-GB" sz="3200" dirty="0" smtClean="0"/>
              <a:t>Journey Preparation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9" t="27601" r="34814" b="28828"/>
          <a:stretch/>
        </p:blipFill>
        <p:spPr>
          <a:xfrm>
            <a:off x="2761628" y="2996952"/>
            <a:ext cx="3116688" cy="2987899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 rot="5400000">
            <a:off x="3786144" y="2584509"/>
            <a:ext cx="958074" cy="432048"/>
          </a:xfrm>
          <a:prstGeom prst="wav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Wave 7"/>
          <p:cNvSpPr/>
          <p:nvPr/>
        </p:nvSpPr>
        <p:spPr>
          <a:xfrm>
            <a:off x="4543400" y="4149080"/>
            <a:ext cx="4605940" cy="432048"/>
          </a:xfrm>
          <a:prstGeom prst="wav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9" name="Wave 8"/>
          <p:cNvSpPr/>
          <p:nvPr/>
        </p:nvSpPr>
        <p:spPr>
          <a:xfrm>
            <a:off x="0" y="4149080"/>
            <a:ext cx="3921356" cy="432048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32774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Heavenly Realms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89420" y="32911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Unseen Realms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67136" y="61653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Pathway of Relationship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77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 rot="238139">
            <a:off x="205534" y="2800794"/>
            <a:ext cx="3825998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620688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Gateway first love</a:t>
            </a:r>
          </a:p>
          <a:p>
            <a:pPr algn="ctr"/>
            <a:r>
              <a:rPr lang="en-GB" dirty="0" smtClean="0"/>
              <a:t>Rev 3:20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22" y="0"/>
            <a:ext cx="935129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8181" y="497848"/>
            <a:ext cx="2877903" cy="86177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800" dirty="0" smtClean="0"/>
              <a:t>Gateway first love</a:t>
            </a:r>
          </a:p>
          <a:p>
            <a:pPr algn="ctr"/>
            <a:r>
              <a:rPr lang="en-GB" sz="2800" dirty="0" smtClean="0"/>
              <a:t>Rev 3:20</a:t>
            </a:r>
            <a:endParaRPr lang="en-GB" sz="2800" dirty="0"/>
          </a:p>
        </p:txBody>
      </p:sp>
      <p:sp>
        <p:nvSpPr>
          <p:cNvPr id="9" name="Wave 8"/>
          <p:cNvSpPr/>
          <p:nvPr/>
        </p:nvSpPr>
        <p:spPr>
          <a:xfrm rot="19251116">
            <a:off x="122648" y="3827488"/>
            <a:ext cx="3584513" cy="1961258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River of Life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6605" y="512966"/>
            <a:ext cx="2877903" cy="86177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800" dirty="0" smtClean="0"/>
              <a:t>Living Water</a:t>
            </a:r>
          </a:p>
          <a:p>
            <a:pPr algn="ctr"/>
            <a:r>
              <a:rPr lang="en-GB" sz="2800" dirty="0" smtClean="0"/>
              <a:t>John 4 &amp; John 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31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" y="1"/>
            <a:ext cx="9190670" cy="68580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 rot="4733593">
            <a:off x="4542924" y="5527372"/>
            <a:ext cx="2205496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31656"/>
            <a:ext cx="2555776" cy="73304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r>
              <a:rPr lang="en-GB" sz="2800" dirty="0" smtClean="0"/>
              <a:t>Gateway first love</a:t>
            </a:r>
          </a:p>
          <a:p>
            <a:pPr algn="ctr"/>
            <a:r>
              <a:rPr lang="en-GB" sz="2800" dirty="0" smtClean="0"/>
              <a:t>Rev 3:20</a:t>
            </a:r>
            <a:endParaRPr lang="en-GB" sz="2800" dirty="0"/>
          </a:p>
        </p:txBody>
      </p:sp>
      <p:sp>
        <p:nvSpPr>
          <p:cNvPr id="9" name="Wave 8"/>
          <p:cNvSpPr/>
          <p:nvPr/>
        </p:nvSpPr>
        <p:spPr>
          <a:xfrm rot="19251116">
            <a:off x="-438595" y="5132129"/>
            <a:ext cx="3451416" cy="607783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0017" y="42346"/>
            <a:ext cx="2877903" cy="86177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2800" dirty="0" smtClean="0"/>
              <a:t>Living Water</a:t>
            </a:r>
          </a:p>
          <a:p>
            <a:pPr algn="ctr"/>
            <a:r>
              <a:rPr lang="en-GB" sz="2800" dirty="0" smtClean="0"/>
              <a:t>John 4 &amp; John 7</a:t>
            </a:r>
            <a:endParaRPr lang="en-GB" sz="2800" dirty="0"/>
          </a:p>
        </p:txBody>
      </p:sp>
      <p:sp>
        <p:nvSpPr>
          <p:cNvPr id="11" name="Wave 10"/>
          <p:cNvSpPr/>
          <p:nvPr/>
        </p:nvSpPr>
        <p:spPr>
          <a:xfrm rot="1900651">
            <a:off x="7277717" y="4006070"/>
            <a:ext cx="2176592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12" name="Wave 11"/>
          <p:cNvSpPr/>
          <p:nvPr/>
        </p:nvSpPr>
        <p:spPr>
          <a:xfrm rot="21319536">
            <a:off x="-115417" y="2630615"/>
            <a:ext cx="1542730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66" y="1722156"/>
            <a:ext cx="873892" cy="116669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 rot="20589419">
            <a:off x="7780821" y="1484759"/>
            <a:ext cx="1479970" cy="369606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868" y="1166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SPIRIT</a:t>
            </a:r>
            <a:endParaRPr lang="en-GB" sz="2800" dirty="0" smtClean="0"/>
          </a:p>
        </p:txBody>
      </p:sp>
      <p:sp>
        <p:nvSpPr>
          <p:cNvPr id="5" name="Oval 4"/>
          <p:cNvSpPr/>
          <p:nvPr/>
        </p:nvSpPr>
        <p:spPr>
          <a:xfrm>
            <a:off x="1835696" y="1267019"/>
            <a:ext cx="4824536" cy="453824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2" y="2678205"/>
            <a:ext cx="1728709" cy="1247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38" y="4129826"/>
            <a:ext cx="873892" cy="1166691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238139">
            <a:off x="203949" y="2949281"/>
            <a:ext cx="3825998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17876655">
            <a:off x="1959982" y="2475396"/>
            <a:ext cx="313932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9028206">
            <a:off x="2287475" y="1981005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765509">
            <a:off x="2829349" y="1544252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15026645">
            <a:off x="1768616" y="4292087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4283147">
            <a:off x="2099071" y="4809458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6200000">
            <a:off x="1654261" y="3736369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3146661">
            <a:off x="2440125" y="5220902"/>
            <a:ext cx="376664" cy="45719"/>
          </a:xfrm>
          <a:prstGeom prst="rect">
            <a:avLst/>
          </a:prstGeom>
          <a:solidFill>
            <a:srgbClr val="5C097D"/>
          </a:solidFill>
          <a:ln>
            <a:solidFill>
              <a:srgbClr val="5C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71" y="4468377"/>
            <a:ext cx="580790" cy="775384"/>
          </a:xfrm>
          <a:prstGeom prst="rect">
            <a:avLst/>
          </a:prstGeom>
        </p:spPr>
      </p:pic>
      <p:sp>
        <p:nvSpPr>
          <p:cNvPr id="17" name="Wave 16"/>
          <p:cNvSpPr/>
          <p:nvPr/>
        </p:nvSpPr>
        <p:spPr>
          <a:xfrm rot="238139">
            <a:off x="4990356" y="3285633"/>
            <a:ext cx="3825998" cy="501015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84" y="1627213"/>
            <a:ext cx="1025249" cy="6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102293</TotalTime>
  <Words>342</Words>
  <Application>Microsoft Office PowerPoint</Application>
  <PresentationFormat>On-screen Show (4:3)</PresentationFormat>
  <Paragraphs>132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1_Theme1</vt:lpstr>
      <vt:lpstr>Base Camp 1</vt:lpstr>
      <vt:lpstr>Base Camp 1</vt:lpstr>
      <vt:lpstr>Base Camp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Parsons</dc:creator>
  <cp:lastModifiedBy>Mike Parsons</cp:lastModifiedBy>
  <cp:revision>436</cp:revision>
  <dcterms:created xsi:type="dcterms:W3CDTF">2013-12-09T14:36:16Z</dcterms:created>
  <dcterms:modified xsi:type="dcterms:W3CDTF">2014-06-08T08:32:53Z</dcterms:modified>
</cp:coreProperties>
</file>