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5" r:id="rId1"/>
    <p:sldMasterId id="2147483799" r:id="rId2"/>
    <p:sldMasterId id="2147483833" r:id="rId3"/>
    <p:sldMasterId id="2147483848" r:id="rId4"/>
    <p:sldMasterId id="2147483861" r:id="rId5"/>
  </p:sldMasterIdLst>
  <p:notesMasterIdLst>
    <p:notesMasterId r:id="rId56"/>
  </p:notesMasterIdLst>
  <p:sldIdLst>
    <p:sldId id="428" r:id="rId6"/>
    <p:sldId id="460" r:id="rId7"/>
    <p:sldId id="282" r:id="rId8"/>
    <p:sldId id="283" r:id="rId9"/>
    <p:sldId id="284" r:id="rId10"/>
    <p:sldId id="286" r:id="rId11"/>
    <p:sldId id="287" r:id="rId12"/>
    <p:sldId id="379" r:id="rId13"/>
    <p:sldId id="418" r:id="rId14"/>
    <p:sldId id="446" r:id="rId15"/>
    <p:sldId id="419" r:id="rId16"/>
    <p:sldId id="420" r:id="rId17"/>
    <p:sldId id="421" r:id="rId18"/>
    <p:sldId id="422" r:id="rId19"/>
    <p:sldId id="288" r:id="rId20"/>
    <p:sldId id="295" r:id="rId21"/>
    <p:sldId id="456" r:id="rId22"/>
    <p:sldId id="457" r:id="rId23"/>
    <p:sldId id="454" r:id="rId24"/>
    <p:sldId id="455" r:id="rId25"/>
    <p:sldId id="308" r:id="rId26"/>
    <p:sldId id="458" r:id="rId27"/>
    <p:sldId id="296" r:id="rId28"/>
    <p:sldId id="356" r:id="rId29"/>
    <p:sldId id="297" r:id="rId30"/>
    <p:sldId id="316" r:id="rId31"/>
    <p:sldId id="340" r:id="rId32"/>
    <p:sldId id="306" r:id="rId33"/>
    <p:sldId id="378" r:id="rId34"/>
    <p:sldId id="364" r:id="rId35"/>
    <p:sldId id="361" r:id="rId36"/>
    <p:sldId id="362" r:id="rId37"/>
    <p:sldId id="363" r:id="rId38"/>
    <p:sldId id="369" r:id="rId39"/>
    <p:sldId id="380" r:id="rId40"/>
    <p:sldId id="459" r:id="rId41"/>
    <p:sldId id="290" r:id="rId42"/>
    <p:sldId id="291" r:id="rId43"/>
    <p:sldId id="292" r:id="rId44"/>
    <p:sldId id="293" r:id="rId45"/>
    <p:sldId id="294" r:id="rId46"/>
    <p:sldId id="334" r:id="rId47"/>
    <p:sldId id="447" r:id="rId48"/>
    <p:sldId id="448" r:id="rId49"/>
    <p:sldId id="449" r:id="rId50"/>
    <p:sldId id="450" r:id="rId51"/>
    <p:sldId id="451" r:id="rId52"/>
    <p:sldId id="452" r:id="rId53"/>
    <p:sldId id="453" r:id="rId54"/>
    <p:sldId id="429" r:id="rId5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onstantia" pitchFamily="18" charset="0"/>
        <a:ea typeface="+mn-ea"/>
        <a:cs typeface="Arial" charset="0"/>
      </a:defRPr>
    </a:lvl1pPr>
    <a:lvl2pPr marL="457200" algn="l" rtl="0" fontAlgn="base">
      <a:spcBef>
        <a:spcPct val="0"/>
      </a:spcBef>
      <a:spcAft>
        <a:spcPct val="0"/>
      </a:spcAft>
      <a:defRPr kern="1200">
        <a:solidFill>
          <a:schemeClr val="tx1"/>
        </a:solidFill>
        <a:latin typeface="Constantia" pitchFamily="18" charset="0"/>
        <a:ea typeface="+mn-ea"/>
        <a:cs typeface="Arial" charset="0"/>
      </a:defRPr>
    </a:lvl2pPr>
    <a:lvl3pPr marL="914400" algn="l" rtl="0" fontAlgn="base">
      <a:spcBef>
        <a:spcPct val="0"/>
      </a:spcBef>
      <a:spcAft>
        <a:spcPct val="0"/>
      </a:spcAft>
      <a:defRPr kern="1200">
        <a:solidFill>
          <a:schemeClr val="tx1"/>
        </a:solidFill>
        <a:latin typeface="Constantia" pitchFamily="18" charset="0"/>
        <a:ea typeface="+mn-ea"/>
        <a:cs typeface="Arial" charset="0"/>
      </a:defRPr>
    </a:lvl3pPr>
    <a:lvl4pPr marL="1371600" algn="l" rtl="0" fontAlgn="base">
      <a:spcBef>
        <a:spcPct val="0"/>
      </a:spcBef>
      <a:spcAft>
        <a:spcPct val="0"/>
      </a:spcAft>
      <a:defRPr kern="1200">
        <a:solidFill>
          <a:schemeClr val="tx1"/>
        </a:solidFill>
        <a:latin typeface="Constantia" pitchFamily="18" charset="0"/>
        <a:ea typeface="+mn-ea"/>
        <a:cs typeface="Arial" charset="0"/>
      </a:defRPr>
    </a:lvl4pPr>
    <a:lvl5pPr marL="1828800" algn="l" rtl="0" fontAlgn="base">
      <a:spcBef>
        <a:spcPct val="0"/>
      </a:spcBef>
      <a:spcAft>
        <a:spcPct val="0"/>
      </a:spcAft>
      <a:defRPr kern="1200">
        <a:solidFill>
          <a:schemeClr val="tx1"/>
        </a:solidFill>
        <a:latin typeface="Constantia" pitchFamily="18" charset="0"/>
        <a:ea typeface="+mn-ea"/>
        <a:cs typeface="Arial" charset="0"/>
      </a:defRPr>
    </a:lvl5pPr>
    <a:lvl6pPr marL="2286000" algn="l" defTabSz="914400" rtl="0" eaLnBrk="1" latinLnBrk="0" hangingPunct="1">
      <a:defRPr kern="1200">
        <a:solidFill>
          <a:schemeClr val="tx1"/>
        </a:solidFill>
        <a:latin typeface="Constantia" pitchFamily="18" charset="0"/>
        <a:ea typeface="+mn-ea"/>
        <a:cs typeface="Arial" charset="0"/>
      </a:defRPr>
    </a:lvl6pPr>
    <a:lvl7pPr marL="2743200" algn="l" defTabSz="914400" rtl="0" eaLnBrk="1" latinLnBrk="0" hangingPunct="1">
      <a:defRPr kern="1200">
        <a:solidFill>
          <a:schemeClr val="tx1"/>
        </a:solidFill>
        <a:latin typeface="Constantia" pitchFamily="18" charset="0"/>
        <a:ea typeface="+mn-ea"/>
        <a:cs typeface="Arial" charset="0"/>
      </a:defRPr>
    </a:lvl7pPr>
    <a:lvl8pPr marL="3200400" algn="l" defTabSz="914400" rtl="0" eaLnBrk="1" latinLnBrk="0" hangingPunct="1">
      <a:defRPr kern="1200">
        <a:solidFill>
          <a:schemeClr val="tx1"/>
        </a:solidFill>
        <a:latin typeface="Constantia" pitchFamily="18" charset="0"/>
        <a:ea typeface="+mn-ea"/>
        <a:cs typeface="Arial" charset="0"/>
      </a:defRPr>
    </a:lvl8pPr>
    <a:lvl9pPr marL="3657600" algn="l" defTabSz="914400" rtl="0" eaLnBrk="1" latinLnBrk="0" hangingPunct="1">
      <a:defRPr kern="1200">
        <a:solidFill>
          <a:schemeClr val="tx1"/>
        </a:solidFill>
        <a:latin typeface="Constantia"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3" autoAdjust="0"/>
    <p:restoredTop sz="94684" autoAdjust="0"/>
  </p:normalViewPr>
  <p:slideViewPr>
    <p:cSldViewPr>
      <p:cViewPr varScale="1">
        <p:scale>
          <a:sx n="75" d="100"/>
          <a:sy n="75" d="100"/>
        </p:scale>
        <p:origin x="-1206" y="-90"/>
      </p:cViewPr>
      <p:guideLst>
        <p:guide orient="horz" pos="2160"/>
        <p:guide pos="2880"/>
      </p:guideLst>
    </p:cSldViewPr>
  </p:slideViewPr>
  <p:outlineViewPr>
    <p:cViewPr>
      <p:scale>
        <a:sx n="33" d="100"/>
        <a:sy n="33" d="100"/>
      </p:scale>
      <p:origin x="54" y="4405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188EDC2B-B57B-4B90-84DB-72F24A2ECB93}" type="datetimeFigureOut">
              <a:rPr lang="en-GB"/>
              <a:pPr>
                <a:defRPr/>
              </a:pPr>
              <a:t>01/08/2014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5A2DBD9E-AD6B-499A-8520-58B5D4D79AF9}" type="slidenum">
              <a:rPr lang="en-GB"/>
              <a:pPr>
                <a:defRPr/>
              </a:pPr>
              <a:t>‹#›</a:t>
            </a:fld>
            <a:endParaRPr lang="en-GB"/>
          </a:p>
        </p:txBody>
      </p:sp>
    </p:spTree>
    <p:extLst>
      <p:ext uri="{BB962C8B-B14F-4D97-AF65-F5344CB8AC3E}">
        <p14:creationId xmlns:p14="http://schemas.microsoft.com/office/powerpoint/2010/main" val="336518293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fld id="{8C1B989B-2A49-4C06-8E13-F6CE6D166743}" type="slidenum">
              <a:rPr lang="en-GB">
                <a:solidFill>
                  <a:prstClr val="black"/>
                </a:solidFill>
                <a:latin typeface="Calibri" pitchFamily="34" charset="0"/>
              </a:rPr>
              <a:pPr/>
              <a:t>2</a:t>
            </a:fld>
            <a:endParaRPr lang="en-GB">
              <a:solidFill>
                <a:prstClr val="black"/>
              </a:solidFill>
              <a:latin typeface="Calibri" pitchFamily="34" charset="0"/>
            </a:endParaRPr>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pPr>
            <a:fld id="{C1C98C08-47E2-47BD-AAD4-C70C62D057F2}" type="slidenum">
              <a:rPr lang="en-GB">
                <a:latin typeface="Calibri" pitchFamily="34" charset="0"/>
              </a:rPr>
              <a:pPr fontAlgn="base">
                <a:spcBef>
                  <a:spcPct val="0"/>
                </a:spcBef>
                <a:spcAft>
                  <a:spcPct val="0"/>
                </a:spcAft>
              </a:pPr>
              <a:t>31</a:t>
            </a:fld>
            <a:endParaRPr lang="en-GB">
              <a:latin typeface="Calibri" pitchFamily="34" charset="0"/>
            </a:endParaRPr>
          </a:p>
        </p:txBody>
      </p:sp>
      <p:sp>
        <p:nvSpPr>
          <p:cNvPr id="1146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pPr>
            <a:fld id="{3748C297-883F-440D-8FF2-110707923841}" type="slidenum">
              <a:rPr lang="en-GB">
                <a:latin typeface="Calibri" pitchFamily="34" charset="0"/>
              </a:rPr>
              <a:pPr fontAlgn="base">
                <a:spcBef>
                  <a:spcPct val="0"/>
                </a:spcBef>
                <a:spcAft>
                  <a:spcPct val="0"/>
                </a:spcAft>
              </a:pPr>
              <a:t>32</a:t>
            </a:fld>
            <a:endParaRPr lang="en-GB">
              <a:latin typeface="Calibri" pitchFamily="34" charset="0"/>
            </a:endParaRPr>
          </a:p>
        </p:txBody>
      </p:sp>
      <p:sp>
        <p:nvSpPr>
          <p:cNvPr id="1157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pPr>
            <a:fld id="{B7D91903-7B7D-43C3-A8A4-E816A8587CFC}" type="slidenum">
              <a:rPr lang="en-GB">
                <a:latin typeface="Calibri" pitchFamily="34" charset="0"/>
              </a:rPr>
              <a:pPr fontAlgn="base">
                <a:spcBef>
                  <a:spcPct val="0"/>
                </a:spcBef>
                <a:spcAft>
                  <a:spcPct val="0"/>
                </a:spcAft>
              </a:pPr>
              <a:t>33</a:t>
            </a:fld>
            <a:endParaRPr lang="en-GB">
              <a:latin typeface="Calibri" pitchFamily="34" charset="0"/>
            </a:endParaRPr>
          </a:p>
        </p:txBody>
      </p:sp>
      <p:sp>
        <p:nvSpPr>
          <p:cNvPr id="1167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pPr>
            <a:fld id="{E81C4C8A-D122-4340-8EDC-E406CAA672FC}" type="slidenum">
              <a:rPr lang="en-GB">
                <a:latin typeface="Calibri" pitchFamily="34" charset="0"/>
              </a:rPr>
              <a:pPr fontAlgn="base">
                <a:spcBef>
                  <a:spcPct val="0"/>
                </a:spcBef>
                <a:spcAft>
                  <a:spcPct val="0"/>
                </a:spcAft>
              </a:pPr>
              <a:t>34</a:t>
            </a:fld>
            <a:endParaRPr lang="en-GB">
              <a:latin typeface="Calibri" pitchFamily="34" charset="0"/>
            </a:endParaRPr>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pPr>
            <a:fld id="{E81C4C8A-D122-4340-8EDC-E406CAA672FC}" type="slidenum">
              <a:rPr lang="en-GB">
                <a:latin typeface="Calibri" pitchFamily="34" charset="0"/>
              </a:rPr>
              <a:pPr fontAlgn="base">
                <a:spcBef>
                  <a:spcPct val="0"/>
                </a:spcBef>
                <a:spcAft>
                  <a:spcPct val="0"/>
                </a:spcAft>
              </a:pPr>
              <a:t>35</a:t>
            </a:fld>
            <a:endParaRPr lang="en-GB">
              <a:latin typeface="Calibri" pitchFamily="34" charset="0"/>
            </a:endParaRPr>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pPr>
            <a:fld id="{E81C4C8A-D122-4340-8EDC-E406CAA672FC}" type="slidenum">
              <a:rPr lang="en-GB">
                <a:latin typeface="Calibri" pitchFamily="34" charset="0"/>
              </a:rPr>
              <a:pPr fontAlgn="base">
                <a:spcBef>
                  <a:spcPct val="0"/>
                </a:spcBef>
                <a:spcAft>
                  <a:spcPct val="0"/>
                </a:spcAft>
              </a:pPr>
              <a:t>36</a:t>
            </a:fld>
            <a:endParaRPr lang="en-GB">
              <a:latin typeface="Calibri" pitchFamily="34" charset="0"/>
            </a:endParaRPr>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pPr>
            <a:fld id="{868293C1-660C-4643-AFE6-65872B8804D2}" type="slidenum">
              <a:rPr lang="en-GB">
                <a:latin typeface="Calibri" pitchFamily="34" charset="0"/>
              </a:rPr>
              <a:pPr fontAlgn="base">
                <a:spcBef>
                  <a:spcPct val="0"/>
                </a:spcBef>
                <a:spcAft>
                  <a:spcPct val="0"/>
                </a:spcAft>
              </a:pPr>
              <a:t>37</a:t>
            </a:fld>
            <a:endParaRPr lang="en-GB">
              <a:latin typeface="Calibri" pitchFamily="34" charset="0"/>
            </a:endParaRPr>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pPr>
            <a:fld id="{DC8D15F8-19F3-436C-A058-408890C73462}" type="slidenum">
              <a:rPr lang="en-GB">
                <a:latin typeface="Calibri" pitchFamily="34" charset="0"/>
              </a:rPr>
              <a:pPr fontAlgn="base">
                <a:spcBef>
                  <a:spcPct val="0"/>
                </a:spcBef>
                <a:spcAft>
                  <a:spcPct val="0"/>
                </a:spcAft>
              </a:pPr>
              <a:t>38</a:t>
            </a:fld>
            <a:endParaRPr lang="en-GB">
              <a:latin typeface="Calibri" pitchFamily="34" charset="0"/>
            </a:endParaRPr>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pPr>
            <a:fld id="{23C9E0AF-C4FC-462A-8A50-737816E406FE}" type="slidenum">
              <a:rPr lang="en-GB">
                <a:latin typeface="Calibri" pitchFamily="34" charset="0"/>
              </a:rPr>
              <a:pPr fontAlgn="base">
                <a:spcBef>
                  <a:spcPct val="0"/>
                </a:spcBef>
                <a:spcAft>
                  <a:spcPct val="0"/>
                </a:spcAft>
              </a:pPr>
              <a:t>39</a:t>
            </a:fld>
            <a:endParaRPr lang="en-GB">
              <a:latin typeface="Calibri" pitchFamily="34" charset="0"/>
            </a:endParaRPr>
          </a:p>
        </p:txBody>
      </p:sp>
      <p:sp>
        <p:nvSpPr>
          <p:cNvPr id="1208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pPr>
            <a:fld id="{7858CC23-0B1C-4672-95DF-486E54DBF99C}" type="slidenum">
              <a:rPr lang="en-GB">
                <a:latin typeface="Calibri" pitchFamily="34" charset="0"/>
              </a:rPr>
              <a:pPr fontAlgn="base">
                <a:spcBef>
                  <a:spcPct val="0"/>
                </a:spcBef>
                <a:spcAft>
                  <a:spcPct val="0"/>
                </a:spcAft>
              </a:pPr>
              <a:t>40</a:t>
            </a:fld>
            <a:endParaRPr lang="en-GB">
              <a:latin typeface="Calibri" pitchFamily="34" charset="0"/>
            </a:endParaRPr>
          </a:p>
        </p:txBody>
      </p:sp>
      <p:sp>
        <p:nvSpPr>
          <p:cNvPr id="1218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pPr>
            <a:fld id="{CB228F47-0323-49F2-B561-A7C84A9DA5C3}" type="slidenum">
              <a:rPr lang="en-GB">
                <a:latin typeface="Calibri" pitchFamily="34" charset="0"/>
              </a:rPr>
              <a:pPr fontAlgn="base">
                <a:spcBef>
                  <a:spcPct val="0"/>
                </a:spcBef>
                <a:spcAft>
                  <a:spcPct val="0"/>
                </a:spcAft>
              </a:pPr>
              <a:t>3</a:t>
            </a:fld>
            <a:endParaRPr lang="en-GB">
              <a:latin typeface="Calibri" pitchFamily="34" charset="0"/>
            </a:endParaRPr>
          </a:p>
        </p:txBody>
      </p:sp>
      <p:sp>
        <p:nvSpPr>
          <p:cNvPr id="1075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pPr>
            <a:fld id="{80798A85-5458-4678-8847-5B22A57326A4}" type="slidenum">
              <a:rPr lang="en-GB">
                <a:latin typeface="Calibri" pitchFamily="34" charset="0"/>
              </a:rPr>
              <a:pPr fontAlgn="base">
                <a:spcBef>
                  <a:spcPct val="0"/>
                </a:spcBef>
                <a:spcAft>
                  <a:spcPct val="0"/>
                </a:spcAft>
              </a:pPr>
              <a:t>41</a:t>
            </a:fld>
            <a:endParaRPr lang="en-GB">
              <a:latin typeface="Calibri" pitchFamily="34" charset="0"/>
            </a:endParaRPr>
          </a:p>
        </p:txBody>
      </p:sp>
      <p:sp>
        <p:nvSpPr>
          <p:cNvPr id="1228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pPr>
            <a:fld id="{F23CE80E-FD65-470B-8E1F-0A34A42D29B9}" type="slidenum">
              <a:rPr lang="en-GB">
                <a:latin typeface="Calibri" pitchFamily="34" charset="0"/>
              </a:rPr>
              <a:pPr fontAlgn="base">
                <a:spcBef>
                  <a:spcPct val="0"/>
                </a:spcBef>
                <a:spcAft>
                  <a:spcPct val="0"/>
                </a:spcAft>
              </a:pPr>
              <a:t>4</a:t>
            </a:fld>
            <a:endParaRPr lang="en-GB">
              <a:latin typeface="Calibri" pitchFamily="34" charset="0"/>
            </a:endParaRPr>
          </a:p>
        </p:txBody>
      </p:sp>
      <p:sp>
        <p:nvSpPr>
          <p:cNvPr id="1085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pPr>
            <a:fld id="{6610F026-6FE2-4C7F-AF4D-FEF31ED89307}" type="slidenum">
              <a:rPr lang="en-GB">
                <a:latin typeface="Calibri" pitchFamily="34" charset="0"/>
              </a:rPr>
              <a:pPr fontAlgn="base">
                <a:spcBef>
                  <a:spcPct val="0"/>
                </a:spcBef>
                <a:spcAft>
                  <a:spcPct val="0"/>
                </a:spcAft>
              </a:pPr>
              <a:t>5</a:t>
            </a:fld>
            <a:endParaRPr lang="en-GB">
              <a:latin typeface="Calibri" pitchFamily="34" charset="0"/>
            </a:endParaRPr>
          </a:p>
        </p:txBody>
      </p:sp>
      <p:sp>
        <p:nvSpPr>
          <p:cNvPr id="1095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pPr>
            <a:fld id="{AAEF2DC7-C748-4138-8DCF-2B947BE16C59}" type="slidenum">
              <a:rPr lang="en-GB">
                <a:latin typeface="Calibri" pitchFamily="34" charset="0"/>
              </a:rPr>
              <a:pPr fontAlgn="base">
                <a:spcBef>
                  <a:spcPct val="0"/>
                </a:spcBef>
                <a:spcAft>
                  <a:spcPct val="0"/>
                </a:spcAft>
              </a:pPr>
              <a:t>6</a:t>
            </a:fld>
            <a:endParaRPr lang="en-GB">
              <a:latin typeface="Calibri" pitchFamily="34" charset="0"/>
            </a:endParaRPr>
          </a:p>
        </p:txBody>
      </p:sp>
      <p:sp>
        <p:nvSpPr>
          <p:cNvPr id="1105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pPr>
            <a:fld id="{3E4AF578-037D-49F8-B6CA-881321F6B970}" type="slidenum">
              <a:rPr lang="en-GB">
                <a:latin typeface="Calibri" pitchFamily="34" charset="0"/>
              </a:rPr>
              <a:pPr fontAlgn="base">
                <a:spcBef>
                  <a:spcPct val="0"/>
                </a:spcBef>
                <a:spcAft>
                  <a:spcPct val="0"/>
                </a:spcAft>
              </a:pPr>
              <a:t>7</a:t>
            </a:fld>
            <a:endParaRPr lang="en-GB">
              <a:latin typeface="Calibri" pitchFamily="34" charset="0"/>
            </a:endParaRPr>
          </a:p>
        </p:txBody>
      </p:sp>
      <p:sp>
        <p:nvSpPr>
          <p:cNvPr id="1116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pPr>
            <a:fld id="{C8A3EAED-873A-4FF4-A3F2-DA8BAD746E48}" type="slidenum">
              <a:rPr lang="en-GB">
                <a:latin typeface="Calibri" pitchFamily="34" charset="0"/>
              </a:rPr>
              <a:pPr fontAlgn="base">
                <a:spcBef>
                  <a:spcPct val="0"/>
                </a:spcBef>
                <a:spcAft>
                  <a:spcPct val="0"/>
                </a:spcAft>
              </a:pPr>
              <a:t>15</a:t>
            </a:fld>
            <a:endParaRPr lang="en-GB">
              <a:latin typeface="Calibri" pitchFamily="34" charset="0"/>
            </a:endParaRPr>
          </a:p>
        </p:txBody>
      </p:sp>
      <p:sp>
        <p:nvSpPr>
          <p:cNvPr id="1126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pPr>
            <a:fld id="{C8A3EAED-873A-4FF4-A3F2-DA8BAD746E48}" type="slidenum">
              <a:rPr lang="en-GB">
                <a:latin typeface="Calibri" pitchFamily="34" charset="0"/>
              </a:rPr>
              <a:pPr fontAlgn="base">
                <a:spcBef>
                  <a:spcPct val="0"/>
                </a:spcBef>
                <a:spcAft>
                  <a:spcPct val="0"/>
                </a:spcAft>
              </a:pPr>
              <a:t>17</a:t>
            </a:fld>
            <a:endParaRPr lang="en-GB">
              <a:latin typeface="Calibri" pitchFamily="34" charset="0"/>
            </a:endParaRPr>
          </a:p>
        </p:txBody>
      </p:sp>
      <p:sp>
        <p:nvSpPr>
          <p:cNvPr id="1126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pPr>
            <a:fld id="{C8A3EAED-873A-4FF4-A3F2-DA8BAD746E48}" type="slidenum">
              <a:rPr lang="en-GB">
                <a:latin typeface="Calibri" pitchFamily="34" charset="0"/>
              </a:rPr>
              <a:pPr fontAlgn="base">
                <a:spcBef>
                  <a:spcPct val="0"/>
                </a:spcBef>
                <a:spcAft>
                  <a:spcPct val="0"/>
                </a:spcAft>
              </a:pPr>
              <a:t>18</a:t>
            </a:fld>
            <a:endParaRPr lang="en-GB">
              <a:latin typeface="Calibri" pitchFamily="34" charset="0"/>
            </a:endParaRPr>
          </a:p>
        </p:txBody>
      </p:sp>
      <p:sp>
        <p:nvSpPr>
          <p:cNvPr id="1126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9552" y="692696"/>
            <a:ext cx="8424936" cy="108012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dirty="0" smtClean="0"/>
              <a:t>Click to edit Master title style</a:t>
            </a:r>
            <a:endParaRPr kumimoji="0" lang="en-US" dirty="0"/>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EAB0777-4C60-462E-A92C-CDAFD498799C}" type="datetimeFigureOut">
              <a:rPr lang="en-US" smtClean="0">
                <a:solidFill>
                  <a:srgbClr val="DBF5F9">
                    <a:shade val="90000"/>
                  </a:srgbClr>
                </a:solidFill>
              </a:rPr>
              <a:pPr/>
              <a:t>8/1/2014</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38507768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04617B">
                    <a:shade val="90000"/>
                  </a:srgbClr>
                </a:solidFill>
              </a:rPr>
              <a:pPr/>
              <a:t>8/1/2014</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98072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04617B">
                    <a:shade val="90000"/>
                  </a:srgbClr>
                </a:solidFill>
              </a:rPr>
              <a:pPr/>
              <a:t>8/1/2014</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384006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prstClr val="black">
                    <a:tint val="75000"/>
                  </a:prstClr>
                </a:solidFill>
              </a:rPr>
              <a:pPr/>
              <a:t>8/1/2014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5354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prstClr val="black">
                    <a:tint val="75000"/>
                  </a:prstClr>
                </a:solidFill>
              </a:rPr>
              <a:pPr/>
              <a:t>8/1/2014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86350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AB0777-4C60-462E-A92C-CDAFD498799C}" type="datetimeFigureOut">
              <a:rPr lang="en-US" smtClean="0">
                <a:solidFill>
                  <a:prstClr val="black">
                    <a:tint val="75000"/>
                  </a:prstClr>
                </a:solidFill>
              </a:rPr>
              <a:pPr/>
              <a:t>8/1/2014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8880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EAB0777-4C60-462E-A92C-CDAFD498799C}" type="datetimeFigureOut">
              <a:rPr lang="en-US" smtClean="0">
                <a:solidFill>
                  <a:prstClr val="black">
                    <a:tint val="75000"/>
                  </a:prstClr>
                </a:solidFill>
              </a:rPr>
              <a:pPr/>
              <a:t>8/1/2014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9055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EAB0777-4C60-462E-A92C-CDAFD498799C}" type="datetimeFigureOut">
              <a:rPr lang="en-US" smtClean="0">
                <a:solidFill>
                  <a:prstClr val="black">
                    <a:tint val="75000"/>
                  </a:prstClr>
                </a:solidFill>
              </a:rPr>
              <a:pPr/>
              <a:t>8/1/2014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75413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EAB0777-4C60-462E-A92C-CDAFD498799C}" type="datetimeFigureOut">
              <a:rPr lang="en-US" smtClean="0">
                <a:solidFill>
                  <a:prstClr val="black">
                    <a:tint val="75000"/>
                  </a:prstClr>
                </a:solidFill>
              </a:rPr>
              <a:pPr/>
              <a:t>8/1/2014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46781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AB0777-4C60-462E-A92C-CDAFD498799C}" type="datetimeFigureOut">
              <a:rPr lang="en-US" smtClean="0">
                <a:solidFill>
                  <a:prstClr val="black">
                    <a:tint val="75000"/>
                  </a:prstClr>
                </a:solidFill>
              </a:rPr>
              <a:pPr/>
              <a:t>8/1/2014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72065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AB0777-4C60-462E-A92C-CDAFD498799C}" type="datetimeFigureOut">
              <a:rPr lang="en-US" smtClean="0">
                <a:solidFill>
                  <a:prstClr val="black">
                    <a:tint val="75000"/>
                  </a:prstClr>
                </a:solidFill>
              </a:rPr>
              <a:pPr/>
              <a:t>8/1/2014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0359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708688"/>
          </a:xfrm>
        </p:spPr>
        <p:txBody>
          <a:bodyPr>
            <a:noAutofit/>
          </a:bodyPr>
          <a:lstStyle>
            <a:lvl1pPr>
              <a:defRPr sz="5400" baseline="0">
                <a:effectLst>
                  <a:outerShdw blurRad="50800" dist="38100" dir="5400000" algn="ctr" rotWithShape="0">
                    <a:schemeClr val="bg1"/>
                  </a:outerShdw>
                </a:effectLst>
              </a:defRPr>
            </a:lvl1pPr>
          </a:lstStyle>
          <a:p>
            <a:endParaRPr kumimoji="0" lang="en-US" dirty="0"/>
          </a:p>
        </p:txBody>
      </p:sp>
      <p:sp>
        <p:nvSpPr>
          <p:cNvPr id="3" name="Content Placeholder 2"/>
          <p:cNvSpPr>
            <a:spLocks noGrp="1"/>
          </p:cNvSpPr>
          <p:nvPr>
            <p:ph idx="1"/>
          </p:nvPr>
        </p:nvSpPr>
        <p:spPr>
          <a:xfrm>
            <a:off x="0" y="980728"/>
            <a:ext cx="9144000" cy="5877272"/>
          </a:xfrm>
        </p:spPr>
        <p:txBody>
          <a:bodyPr lIns="0" tIns="0" rIns="0" bIns="0"/>
          <a:lstStyle>
            <a:lvl1pPr>
              <a:defRPr>
                <a:effectLst>
                  <a:outerShdw blurRad="50800" dist="50800" dir="5400000" algn="ctr" rotWithShape="0">
                    <a:schemeClr val="bg1"/>
                  </a:outerShdw>
                </a:effectLst>
              </a:defRPr>
            </a:lvl1pPr>
            <a:lvl2pPr>
              <a:defRPr>
                <a:effectLst>
                  <a:outerShdw blurRad="50800" dist="50800" dir="5400000" algn="ctr" rotWithShape="0">
                    <a:schemeClr val="bg1"/>
                  </a:outerShdw>
                </a:effectLst>
              </a:defRPr>
            </a:lvl2pPr>
            <a:lvl3pPr>
              <a:defRPr>
                <a:effectLst>
                  <a:outerShdw blurRad="50800" dist="50800" dir="5400000" algn="ctr" rotWithShape="0">
                    <a:schemeClr val="bg1"/>
                  </a:outerShdw>
                </a:effectLst>
              </a:defRPr>
            </a:lvl3pPr>
            <a:lvl4pPr>
              <a:defRPr>
                <a:effectLst>
                  <a:outerShdw blurRad="50800" dist="50800" dir="5400000" algn="ctr" rotWithShape="0">
                    <a:schemeClr val="bg1"/>
                  </a:outerShdw>
                </a:effectLst>
              </a:defRPr>
            </a:lvl4pPr>
            <a:lvl5pPr>
              <a:defRPr>
                <a:effectLst>
                  <a:outerShdw blurRad="50800" dist="50800" dir="5400000" algn="ctr" rotWithShape="0">
                    <a:schemeClr val="bg1"/>
                  </a:outerShdw>
                </a:effectLst>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8/1/2014</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673560982"/>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AB0777-4C60-462E-A92C-CDAFD498799C}" type="datetimeFigureOut">
              <a:rPr lang="en-US" smtClean="0">
                <a:solidFill>
                  <a:prstClr val="black">
                    <a:tint val="75000"/>
                  </a:prstClr>
                </a:solidFill>
              </a:rPr>
              <a:pPr/>
              <a:t>8/1/2014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23414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prstClr val="black">
                    <a:tint val="75000"/>
                  </a:prstClr>
                </a:solidFill>
              </a:rPr>
              <a:pPr/>
              <a:t>8/1/2014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27003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prstClr val="black">
                    <a:tint val="75000"/>
                  </a:prstClr>
                </a:solidFill>
              </a:rPr>
              <a:pPr/>
              <a:t>8/1/2014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26340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EAB0777-4C60-462E-A92C-CDAFD498799C}" type="datetimeFigureOut">
              <a:rPr lang="en-US" smtClean="0">
                <a:solidFill>
                  <a:prstClr val="black">
                    <a:tint val="75000"/>
                  </a:prstClr>
                </a:solidFill>
              </a:rPr>
              <a:pPr/>
              <a:t>8/1/2014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62714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EAB0777-4C60-462E-A92C-CDAFD498799C}" type="datetimeFigureOut">
              <a:rPr lang="en-US" smtClean="0">
                <a:solidFill>
                  <a:prstClr val="black">
                    <a:tint val="75000"/>
                  </a:prstClr>
                </a:solidFill>
              </a:rPr>
              <a:pPr/>
              <a:t>8/1/2014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43895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9552" y="692696"/>
            <a:ext cx="8424936" cy="108012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EAB0777-4C60-462E-A92C-CDAFD498799C}" type="datetimeFigureOut">
              <a:rPr lang="en-US" smtClean="0">
                <a:solidFill>
                  <a:srgbClr val="DBF5F9">
                    <a:shade val="90000"/>
                  </a:srgbClr>
                </a:solidFill>
              </a:rPr>
              <a:pPr/>
              <a:t>8/1/2014</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7565313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08688"/>
          </a:xfrm>
        </p:spPr>
        <p:txBody>
          <a:bodyPr>
            <a:noAutofit/>
          </a:bodyPr>
          <a:lstStyle>
            <a:lvl1pPr>
              <a:defRPr sz="5400" baseline="0">
                <a:effectLst>
                  <a:outerShdw blurRad="38100" dist="38100" dir="2700000" algn="tl">
                    <a:srgbClr val="000000"/>
                  </a:outerShdw>
                </a:effectLst>
              </a:defRPr>
            </a:lvl1pPr>
          </a:lstStyle>
          <a:p>
            <a:endParaRPr kumimoji="0" lang="en-US" dirty="0"/>
          </a:p>
        </p:txBody>
      </p:sp>
    </p:spTree>
    <p:extLst>
      <p:ext uri="{BB962C8B-B14F-4D97-AF65-F5344CB8AC3E}">
        <p14:creationId xmlns:p14="http://schemas.microsoft.com/office/powerpoint/2010/main" val="30989062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8/1/2014</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0875641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DBF5F9">
                    <a:shade val="90000"/>
                  </a:srgbClr>
                </a:solidFill>
              </a:rPr>
              <a:pPr/>
              <a:t>8/1/2014</a:t>
            </a:fld>
            <a:endParaRPr lang="en-US">
              <a:solidFill>
                <a:srgbClr val="DBF5F9">
                  <a:shade val="90000"/>
                </a:srgbClr>
              </a:solidFill>
            </a:endParaRPr>
          </a:p>
        </p:txBody>
      </p:sp>
      <p:sp>
        <p:nvSpPr>
          <p:cNvPr id="6" name="Footer Placeholder 5"/>
          <p:cNvSpPr>
            <a:spLocks noGrp="1"/>
          </p:cNvSpPr>
          <p:nvPr>
            <p:ph type="ftr" sz="quarter" idx="11"/>
          </p:nvPr>
        </p:nvSpPr>
        <p:spPr/>
        <p:txBody>
          <a:bodyPr/>
          <a:lstStyle/>
          <a:p>
            <a:endParaRPr lang="en-US">
              <a:solidFill>
                <a:srgbClr val="DBF5F9">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5352305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EAB0777-4C60-462E-A92C-CDAFD498799C}" type="datetimeFigureOut">
              <a:rPr lang="en-US" smtClean="0">
                <a:solidFill>
                  <a:srgbClr val="DBF5F9">
                    <a:shade val="90000"/>
                  </a:srgbClr>
                </a:solidFill>
              </a:rPr>
              <a:pPr/>
              <a:t>8/1/2014</a:t>
            </a:fld>
            <a:endParaRPr lang="en-US">
              <a:solidFill>
                <a:srgbClr val="DBF5F9">
                  <a:shade val="90000"/>
                </a:srgbClr>
              </a:solidFill>
            </a:endParaRPr>
          </a:p>
        </p:txBody>
      </p:sp>
      <p:sp>
        <p:nvSpPr>
          <p:cNvPr id="8" name="Footer Placeholder 7"/>
          <p:cNvSpPr>
            <a:spLocks noGrp="1"/>
          </p:cNvSpPr>
          <p:nvPr>
            <p:ph type="ftr" sz="quarter" idx="11"/>
          </p:nvPr>
        </p:nvSpPr>
        <p:spPr/>
        <p:txBody>
          <a:bodyPr/>
          <a:lstStyle/>
          <a:p>
            <a:endParaRPr lang="en-US">
              <a:solidFill>
                <a:srgbClr val="DBF5F9">
                  <a:shade val="90000"/>
                </a:srgbClr>
              </a:solidFill>
            </a:endParaRPr>
          </a:p>
        </p:txBody>
      </p:sp>
      <p:sp>
        <p:nvSpPr>
          <p:cNvPr id="9" name="Slide Number Placeholder 8"/>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618523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8/1/2014</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769222664"/>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EAB0777-4C60-462E-A92C-CDAFD498799C}" type="datetimeFigureOut">
              <a:rPr lang="en-US" smtClean="0">
                <a:solidFill>
                  <a:srgbClr val="DBF5F9">
                    <a:shade val="90000"/>
                  </a:srgbClr>
                </a:solidFill>
              </a:rPr>
              <a:pPr/>
              <a:t>8/1/2014</a:t>
            </a:fld>
            <a:endParaRPr lang="en-US">
              <a:solidFill>
                <a:srgbClr val="DBF5F9">
                  <a:shade val="90000"/>
                </a:srgbClr>
              </a:solidFill>
            </a:endParaRPr>
          </a:p>
        </p:txBody>
      </p:sp>
      <p:sp>
        <p:nvSpPr>
          <p:cNvPr id="4" name="Footer Placeholder 3"/>
          <p:cNvSpPr>
            <a:spLocks noGrp="1"/>
          </p:cNvSpPr>
          <p:nvPr>
            <p:ph type="ftr" sz="quarter" idx="11"/>
          </p:nvPr>
        </p:nvSpPr>
        <p:spPr/>
        <p:txBody>
          <a:bodyPr/>
          <a:lstStyle/>
          <a:p>
            <a:endParaRPr lang="en-US">
              <a:solidFill>
                <a:srgbClr val="DBF5F9">
                  <a:shade val="90000"/>
                </a:srgbClr>
              </a:solidFill>
            </a:endParaRPr>
          </a:p>
        </p:txBody>
      </p:sp>
      <p:sp>
        <p:nvSpPr>
          <p:cNvPr id="5" name="Slide Number Placeholder 4"/>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42865966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AB0777-4C60-462E-A92C-CDAFD498799C}" type="datetimeFigureOut">
              <a:rPr lang="en-US" smtClean="0">
                <a:solidFill>
                  <a:srgbClr val="DBF5F9">
                    <a:shade val="90000"/>
                  </a:srgbClr>
                </a:solidFill>
              </a:rPr>
              <a:pPr/>
              <a:t>8/1/2014</a:t>
            </a:fld>
            <a:endParaRPr lang="en-US">
              <a:solidFill>
                <a:srgbClr val="DBF5F9">
                  <a:shade val="90000"/>
                </a:srgbClr>
              </a:solidFill>
            </a:endParaRPr>
          </a:p>
        </p:txBody>
      </p:sp>
      <p:sp>
        <p:nvSpPr>
          <p:cNvPr id="3" name="Footer Placeholder 2"/>
          <p:cNvSpPr>
            <a:spLocks noGrp="1"/>
          </p:cNvSpPr>
          <p:nvPr>
            <p:ph type="ftr" sz="quarter" idx="11"/>
          </p:nvPr>
        </p:nvSpPr>
        <p:spPr/>
        <p:txBody>
          <a:bodyPr/>
          <a:lstStyle/>
          <a:p>
            <a:endParaRPr lang="en-US">
              <a:solidFill>
                <a:srgbClr val="DBF5F9">
                  <a:shade val="90000"/>
                </a:srgbClr>
              </a:solidFill>
            </a:endParaRPr>
          </a:p>
        </p:txBody>
      </p:sp>
      <p:sp>
        <p:nvSpPr>
          <p:cNvPr id="4" name="Slide Number Placeholder 3"/>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4746042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DBF5F9">
                    <a:shade val="90000"/>
                  </a:srgbClr>
                </a:solidFill>
              </a:rPr>
              <a:pPr/>
              <a:t>8/1/2014</a:t>
            </a:fld>
            <a:endParaRPr lang="en-US">
              <a:solidFill>
                <a:srgbClr val="DBF5F9">
                  <a:shade val="90000"/>
                </a:srgbClr>
              </a:solidFill>
            </a:endParaRPr>
          </a:p>
        </p:txBody>
      </p:sp>
      <p:sp>
        <p:nvSpPr>
          <p:cNvPr id="6" name="Footer Placeholder 5"/>
          <p:cNvSpPr>
            <a:spLocks noGrp="1"/>
          </p:cNvSpPr>
          <p:nvPr>
            <p:ph type="ftr" sz="quarter" idx="11"/>
          </p:nvPr>
        </p:nvSpPr>
        <p:spPr/>
        <p:txBody>
          <a:bodyPr/>
          <a:lstStyle/>
          <a:p>
            <a:endParaRPr lang="en-US">
              <a:solidFill>
                <a:srgbClr val="DBF5F9">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9454989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DBF5F9">
                    <a:shade val="90000"/>
                  </a:srgbClr>
                </a:solidFill>
              </a:rPr>
              <a:pPr/>
              <a:t>8/1/2014</a:t>
            </a:fld>
            <a:endParaRPr lang="en-US">
              <a:solidFill>
                <a:srgbClr val="DBF5F9">
                  <a:shade val="90000"/>
                </a:srgbClr>
              </a:solidFill>
            </a:endParaRPr>
          </a:p>
        </p:txBody>
      </p:sp>
      <p:sp>
        <p:nvSpPr>
          <p:cNvPr id="6" name="Footer Placeholder 5"/>
          <p:cNvSpPr>
            <a:spLocks noGrp="1"/>
          </p:cNvSpPr>
          <p:nvPr>
            <p:ph type="ftr" sz="quarter" idx="11"/>
          </p:nvPr>
        </p:nvSpPr>
        <p:spPr/>
        <p:txBody>
          <a:bodyPr/>
          <a:lstStyle/>
          <a:p>
            <a:endParaRPr lang="en-US">
              <a:solidFill>
                <a:srgbClr val="DBF5F9">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Constantia"/>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Constantia"/>
            </a:endParaRPr>
          </a:p>
        </p:txBody>
      </p:sp>
    </p:spTree>
    <p:extLst>
      <p:ext uri="{BB962C8B-B14F-4D97-AF65-F5344CB8AC3E}">
        <p14:creationId xmlns:p14="http://schemas.microsoft.com/office/powerpoint/2010/main" val="28775062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8/1/2014</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41296576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8/1/2014</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40072473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250825" y="0"/>
            <a:ext cx="8510588" cy="765175"/>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250825" y="1125538"/>
            <a:ext cx="4194175"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Media Placeholder 3"/>
          <p:cNvSpPr>
            <a:spLocks noGrp="1"/>
          </p:cNvSpPr>
          <p:nvPr>
            <p:ph type="media" sz="half" idx="2"/>
          </p:nvPr>
        </p:nvSpPr>
        <p:spPr>
          <a:xfrm>
            <a:off x="4597400" y="1125538"/>
            <a:ext cx="4194175" cy="4967287"/>
          </a:xfrm>
        </p:spPr>
        <p:txBody>
          <a:bodyPr/>
          <a:lstStyle/>
          <a:p>
            <a:endParaRPr lang="en-GB"/>
          </a:p>
        </p:txBody>
      </p:sp>
      <p:sp>
        <p:nvSpPr>
          <p:cNvPr id="5" name="Date Placeholder 4"/>
          <p:cNvSpPr>
            <a:spLocks noGrp="1"/>
          </p:cNvSpPr>
          <p:nvPr>
            <p:ph type="dt" sz="half" idx="10"/>
          </p:nvPr>
        </p:nvSpPr>
        <p:spPr>
          <a:xfrm>
            <a:off x="304800" y="6245225"/>
            <a:ext cx="2286000" cy="476250"/>
          </a:xfrm>
        </p:spPr>
        <p:txBody>
          <a:bodyPr/>
          <a:lstStyle>
            <a:lvl1pPr>
              <a:defRPr/>
            </a:lvl1pPr>
          </a:lstStyle>
          <a:p>
            <a:endParaRPr lang="en-GB">
              <a:solidFill>
                <a:srgbClr val="DBF5F9">
                  <a:shade val="90000"/>
                </a:srgb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GB">
              <a:solidFill>
                <a:srgbClr val="DBF5F9">
                  <a:shade val="90000"/>
                </a:srgbClr>
              </a:solidFill>
            </a:endParaRPr>
          </a:p>
        </p:txBody>
      </p:sp>
      <p:sp>
        <p:nvSpPr>
          <p:cNvPr id="7" name="Slide Number Placeholder 6"/>
          <p:cNvSpPr>
            <a:spLocks noGrp="1"/>
          </p:cNvSpPr>
          <p:nvPr>
            <p:ph type="sldNum" sz="quarter" idx="12"/>
          </p:nvPr>
        </p:nvSpPr>
        <p:spPr>
          <a:xfrm>
            <a:off x="6553200" y="6245225"/>
            <a:ext cx="2286000" cy="476250"/>
          </a:xfrm>
        </p:spPr>
        <p:txBody>
          <a:bodyPr/>
          <a:lstStyle>
            <a:lvl1pPr>
              <a:defRPr/>
            </a:lvl1pPr>
          </a:lstStyle>
          <a:p>
            <a:fld id="{74C90296-183A-4C40-A2EF-8A3F1883E50F}" type="slidenum">
              <a:rPr lang="en-GB">
                <a:solidFill>
                  <a:srgbClr val="DBF5F9">
                    <a:shade val="90000"/>
                  </a:srgbClr>
                </a:solidFill>
              </a:rPr>
              <a:pPr/>
              <a:t>‹#›</a:t>
            </a:fld>
            <a:endParaRPr lang="en-GB">
              <a:solidFill>
                <a:srgbClr val="DBF5F9">
                  <a:shade val="90000"/>
                </a:srgbClr>
              </a:solidFill>
            </a:endParaRPr>
          </a:p>
        </p:txBody>
      </p:sp>
    </p:spTree>
    <p:extLst>
      <p:ext uri="{BB962C8B-B14F-4D97-AF65-F5344CB8AC3E}">
        <p14:creationId xmlns:p14="http://schemas.microsoft.com/office/powerpoint/2010/main" val="628318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4" y="10510"/>
            <a:ext cx="8229600" cy="863600"/>
          </a:xfrm>
        </p:spPr>
        <p:txBody>
          <a:bodyPr lIns="0" tIns="0" rIns="0" bIns="0" anchor="t" anchorCtr="0"/>
          <a:lstStyle/>
          <a:p>
            <a:r>
              <a:rPr lang="en-US" smtClean="0"/>
              <a:t>Click to edit Master title style</a:t>
            </a:r>
            <a:endParaRPr lang="en-GB"/>
          </a:p>
        </p:txBody>
      </p:sp>
      <p:sp>
        <p:nvSpPr>
          <p:cNvPr id="3" name="Content Placeholder 2"/>
          <p:cNvSpPr>
            <a:spLocks noGrp="1"/>
          </p:cNvSpPr>
          <p:nvPr>
            <p:ph idx="1"/>
          </p:nvPr>
        </p:nvSpPr>
        <p:spPr>
          <a:xfrm>
            <a:off x="107504" y="1196752"/>
            <a:ext cx="8856984" cy="5400600"/>
          </a:xfrm>
        </p:spPr>
        <p:txBody>
          <a:bodyPr lIns="0" tIns="0" rIns="0" bIns="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DBF5F9">
                  <a:shade val="90000"/>
                </a:srgbClr>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DBF5F9">
                  <a:shade val="90000"/>
                </a:srgbClr>
              </a:solidFill>
            </a:endParaRPr>
          </a:p>
        </p:txBody>
      </p:sp>
      <p:sp>
        <p:nvSpPr>
          <p:cNvPr id="6" name="Slide Number Placeholder 5"/>
          <p:cNvSpPr>
            <a:spLocks noGrp="1"/>
          </p:cNvSpPr>
          <p:nvPr>
            <p:ph type="sldNum" sz="quarter" idx="12"/>
          </p:nvPr>
        </p:nvSpPr>
        <p:spPr/>
        <p:txBody>
          <a:bodyPr/>
          <a:lstStyle>
            <a:lvl1pPr>
              <a:defRPr/>
            </a:lvl1pPr>
          </a:lstStyle>
          <a:p>
            <a:fld id="{C2A6634A-092D-4FA5-B53D-CFE3EBFC5B6B}" type="slidenum">
              <a:rPr lang="en-GB">
                <a:solidFill>
                  <a:srgbClr val="DBF5F9">
                    <a:shade val="90000"/>
                  </a:srgbClr>
                </a:solidFill>
              </a:rPr>
              <a:pPr/>
              <a:t>‹#›</a:t>
            </a:fld>
            <a:endParaRPr lang="en-GB">
              <a:solidFill>
                <a:srgbClr val="DBF5F9">
                  <a:shade val="90000"/>
                </a:srgbClr>
              </a:solidFill>
            </a:endParaRPr>
          </a:p>
        </p:txBody>
      </p:sp>
    </p:spTree>
    <p:extLst>
      <p:ext uri="{BB962C8B-B14F-4D97-AF65-F5344CB8AC3E}">
        <p14:creationId xmlns:p14="http://schemas.microsoft.com/office/powerpoint/2010/main" val="21846331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DBF5F9">
                  <a:shade val="90000"/>
                </a:srgb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DBF5F9">
                  <a:shade val="90000"/>
                </a:srgb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AA46B10-E2A1-4973-89F4-C80D067CA966}" type="slidenum">
              <a:rPr lang="en-GB">
                <a:solidFill>
                  <a:srgbClr val="DBF5F9">
                    <a:shade val="90000"/>
                  </a:srgbClr>
                </a:solidFill>
              </a:rPr>
              <a:pPr>
                <a:defRPr/>
              </a:pPr>
              <a:t>‹#›</a:t>
            </a:fld>
            <a:endParaRPr lang="en-GB">
              <a:solidFill>
                <a:srgbClr val="DBF5F9">
                  <a:shade val="90000"/>
                </a:srgbClr>
              </a:solidFill>
            </a:endParaRPr>
          </a:p>
        </p:txBody>
      </p:sp>
    </p:spTree>
    <p:extLst>
      <p:ext uri="{BB962C8B-B14F-4D97-AF65-F5344CB8AC3E}">
        <p14:creationId xmlns:p14="http://schemas.microsoft.com/office/powerpoint/2010/main" val="13884487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2618684-CD62-4C70-A16D-44AA42D7A843}" type="datetimeFigureOut">
              <a:rPr lang="en-GB" smtClean="0">
                <a:solidFill>
                  <a:prstClr val="black">
                    <a:tint val="75000"/>
                  </a:prstClr>
                </a:solidFill>
              </a:rPr>
              <a:pPr/>
              <a:t>01/08/2014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76486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8/1/2014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6291072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2618684-CD62-4C70-A16D-44AA42D7A843}" type="datetimeFigureOut">
              <a:rPr lang="en-GB" smtClean="0">
                <a:solidFill>
                  <a:prstClr val="black">
                    <a:tint val="75000"/>
                  </a:prstClr>
                </a:solidFill>
              </a:rPr>
              <a:pPr/>
              <a:t>01/08/2014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82619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618684-CD62-4C70-A16D-44AA42D7A843}" type="datetimeFigureOut">
              <a:rPr lang="en-GB" smtClean="0">
                <a:solidFill>
                  <a:prstClr val="black">
                    <a:tint val="75000"/>
                  </a:prstClr>
                </a:solidFill>
              </a:rPr>
              <a:pPr/>
              <a:t>01/08/2014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297900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2618684-CD62-4C70-A16D-44AA42D7A843}" type="datetimeFigureOut">
              <a:rPr lang="en-GB" smtClean="0">
                <a:solidFill>
                  <a:prstClr val="black">
                    <a:tint val="75000"/>
                  </a:prstClr>
                </a:solidFill>
              </a:rPr>
              <a:pPr/>
              <a:t>01/08/2014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267813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2618684-CD62-4C70-A16D-44AA42D7A843}" type="datetimeFigureOut">
              <a:rPr lang="en-GB" smtClean="0">
                <a:solidFill>
                  <a:prstClr val="black">
                    <a:tint val="75000"/>
                  </a:prstClr>
                </a:solidFill>
              </a:rPr>
              <a:pPr/>
              <a:t>01/08/2014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292306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2618684-CD62-4C70-A16D-44AA42D7A843}" type="datetimeFigureOut">
              <a:rPr lang="en-GB" smtClean="0">
                <a:solidFill>
                  <a:prstClr val="black">
                    <a:tint val="75000"/>
                  </a:prstClr>
                </a:solidFill>
              </a:rPr>
              <a:pPr/>
              <a:t>01/08/2014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898168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618684-CD62-4C70-A16D-44AA42D7A843}" type="datetimeFigureOut">
              <a:rPr lang="en-GB" smtClean="0">
                <a:solidFill>
                  <a:prstClr val="black">
                    <a:tint val="75000"/>
                  </a:prstClr>
                </a:solidFill>
              </a:rPr>
              <a:pPr/>
              <a:t>01/08/2014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833534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618684-CD62-4C70-A16D-44AA42D7A843}" type="datetimeFigureOut">
              <a:rPr lang="en-GB" smtClean="0">
                <a:solidFill>
                  <a:prstClr val="black">
                    <a:tint val="75000"/>
                  </a:prstClr>
                </a:solidFill>
              </a:rPr>
              <a:pPr/>
              <a:t>01/08/2014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654091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618684-CD62-4C70-A16D-44AA42D7A843}" type="datetimeFigureOut">
              <a:rPr lang="en-GB" smtClean="0">
                <a:solidFill>
                  <a:prstClr val="black">
                    <a:tint val="75000"/>
                  </a:prstClr>
                </a:solidFill>
              </a:rPr>
              <a:pPr/>
              <a:t>01/08/2014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584198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2618684-CD62-4C70-A16D-44AA42D7A843}" type="datetimeFigureOut">
              <a:rPr lang="en-GB" smtClean="0">
                <a:solidFill>
                  <a:prstClr val="black">
                    <a:tint val="75000"/>
                  </a:prstClr>
                </a:solidFill>
              </a:rPr>
              <a:pPr/>
              <a:t>01/08/2014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670996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2618684-CD62-4C70-A16D-44AA42D7A843}" type="datetimeFigureOut">
              <a:rPr lang="en-GB" smtClean="0">
                <a:solidFill>
                  <a:prstClr val="black">
                    <a:tint val="75000"/>
                  </a:prstClr>
                </a:solidFill>
              </a:rPr>
              <a:pPr/>
              <a:t>01/08/2014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17982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EAB0777-4C60-462E-A92C-CDAFD498799C}" type="datetimeFigureOut">
              <a:rPr lang="en-US" smtClean="0">
                <a:solidFill>
                  <a:srgbClr val="04617B">
                    <a:shade val="90000"/>
                  </a:srgbClr>
                </a:solidFill>
              </a:rPr>
              <a:pPr/>
              <a:t>8/1/2014</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0543856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250825" y="0"/>
            <a:ext cx="8510588" cy="765175"/>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250825" y="1125538"/>
            <a:ext cx="4194175"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Media Placeholder 3"/>
          <p:cNvSpPr>
            <a:spLocks noGrp="1"/>
          </p:cNvSpPr>
          <p:nvPr>
            <p:ph type="media" sz="half" idx="2"/>
          </p:nvPr>
        </p:nvSpPr>
        <p:spPr>
          <a:xfrm>
            <a:off x="4597400" y="1125538"/>
            <a:ext cx="4194175" cy="4967287"/>
          </a:xfrm>
        </p:spPr>
        <p:txBody>
          <a:bodyPr/>
          <a:lstStyle/>
          <a:p>
            <a:endParaRPr lang="en-GB"/>
          </a:p>
        </p:txBody>
      </p:sp>
      <p:sp>
        <p:nvSpPr>
          <p:cNvPr id="5" name="Date Placeholder 4"/>
          <p:cNvSpPr>
            <a:spLocks noGrp="1"/>
          </p:cNvSpPr>
          <p:nvPr>
            <p:ph type="dt" sz="half" idx="10"/>
          </p:nvPr>
        </p:nvSpPr>
        <p:spPr>
          <a:xfrm>
            <a:off x="304800" y="6245225"/>
            <a:ext cx="2286000" cy="476250"/>
          </a:xfrm>
        </p:spPr>
        <p:txBody>
          <a:bodyPr/>
          <a:lstStyle>
            <a:lvl1pPr>
              <a:defRPr/>
            </a:lvl1pPr>
          </a:lstStyle>
          <a:p>
            <a:endParaRPr lang="en-GB">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GB">
              <a:solidFill>
                <a:prstClr val="black">
                  <a:tint val="75000"/>
                </a:prstClr>
              </a:solidFill>
            </a:endParaRPr>
          </a:p>
        </p:txBody>
      </p:sp>
      <p:sp>
        <p:nvSpPr>
          <p:cNvPr id="7" name="Slide Number Placeholder 6"/>
          <p:cNvSpPr>
            <a:spLocks noGrp="1"/>
          </p:cNvSpPr>
          <p:nvPr>
            <p:ph type="sldNum" sz="quarter" idx="12"/>
          </p:nvPr>
        </p:nvSpPr>
        <p:spPr>
          <a:xfrm>
            <a:off x="6553200" y="6245225"/>
            <a:ext cx="2286000" cy="476250"/>
          </a:xfrm>
        </p:spPr>
        <p:txBody>
          <a:bodyPr/>
          <a:lstStyle>
            <a:lvl1pPr>
              <a:defRPr/>
            </a:lvl1pPr>
          </a:lstStyle>
          <a:p>
            <a:fld id="{74C90296-183A-4C40-A2EF-8A3F1883E50F}"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432934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defTabSz="457200"/>
            <a:fld id="{10BF4A85-B5D8-4C5F-B5AD-28ABBF307C33}" type="datetime1">
              <a:rPr lang="en-US">
                <a:solidFill>
                  <a:prstClr val="black"/>
                </a:solidFill>
                <a:ea typeface="ＭＳ Ｐゴシック" pitchFamily="-108" charset="-128"/>
              </a:rPr>
              <a:pPr defTabSz="457200"/>
              <a:t>8/1/2014</a:t>
            </a:fld>
            <a:endParaRPr lang="en-US">
              <a:solidFill>
                <a:prstClr val="black"/>
              </a:solidFill>
              <a:ea typeface="ＭＳ Ｐゴシック" pitchFamily="-108"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defTabSz="457200"/>
            <a:fld id="{3904079C-FE85-4EA2-8E9A-0B0426AAA542}" type="slidenum">
              <a:rPr lang="en-US">
                <a:solidFill>
                  <a:prstClr val="black"/>
                </a:solidFill>
                <a:ea typeface="ＭＳ Ｐゴシック" pitchFamily="-108" charset="-128"/>
              </a:rPr>
              <a:pPr defTabSz="457200"/>
              <a:t>‹#›</a:t>
            </a:fld>
            <a:endParaRPr lang="en-US">
              <a:solidFill>
                <a:prstClr val="black"/>
              </a:solidFill>
              <a:ea typeface="ＭＳ Ｐゴシック" pitchFamily="-108" charset="-128"/>
            </a:endParaRPr>
          </a:p>
        </p:txBody>
      </p:sp>
    </p:spTree>
    <p:extLst>
      <p:ext uri="{BB962C8B-B14F-4D97-AF65-F5344CB8AC3E}">
        <p14:creationId xmlns:p14="http://schemas.microsoft.com/office/powerpoint/2010/main" val="12489603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defTabSz="457200"/>
            <a:fld id="{A65FC1F6-21F9-46C6-82DF-BD1ABA182524}" type="datetime1">
              <a:rPr lang="en-US">
                <a:solidFill>
                  <a:prstClr val="black"/>
                </a:solidFill>
                <a:ea typeface="ＭＳ Ｐゴシック" pitchFamily="-108" charset="-128"/>
              </a:rPr>
              <a:pPr defTabSz="457200"/>
              <a:t>8/1/2014</a:t>
            </a:fld>
            <a:endParaRPr lang="en-US">
              <a:solidFill>
                <a:prstClr val="black"/>
              </a:solidFill>
              <a:ea typeface="ＭＳ Ｐゴシック" pitchFamily="-108"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defTabSz="457200"/>
            <a:fld id="{C64166EE-DC0C-4390-8A05-88BA7593FCE1}" type="slidenum">
              <a:rPr lang="en-US">
                <a:solidFill>
                  <a:prstClr val="black"/>
                </a:solidFill>
                <a:ea typeface="ＭＳ Ｐゴシック" pitchFamily="-108" charset="-128"/>
              </a:rPr>
              <a:pPr defTabSz="457200"/>
              <a:t>‹#›</a:t>
            </a:fld>
            <a:endParaRPr lang="en-US">
              <a:solidFill>
                <a:prstClr val="black"/>
              </a:solidFill>
              <a:ea typeface="ＭＳ Ｐゴシック" pitchFamily="-108" charset="-128"/>
            </a:endParaRPr>
          </a:p>
        </p:txBody>
      </p:sp>
    </p:spTree>
    <p:extLst>
      <p:ext uri="{BB962C8B-B14F-4D97-AF65-F5344CB8AC3E}">
        <p14:creationId xmlns:p14="http://schemas.microsoft.com/office/powerpoint/2010/main" val="23831152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defTabSz="457200"/>
            <a:fld id="{84F90825-EC70-4740-9C36-CBF24AB153EE}" type="datetime1">
              <a:rPr lang="en-US">
                <a:solidFill>
                  <a:prstClr val="black"/>
                </a:solidFill>
                <a:ea typeface="ＭＳ Ｐゴシック" pitchFamily="-108" charset="-128"/>
              </a:rPr>
              <a:pPr defTabSz="457200"/>
              <a:t>8/1/2014</a:t>
            </a:fld>
            <a:endParaRPr lang="en-US">
              <a:solidFill>
                <a:prstClr val="black"/>
              </a:solidFill>
              <a:ea typeface="ＭＳ Ｐゴシック" pitchFamily="-108"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defTabSz="457200"/>
            <a:fld id="{562AEA8F-ADE3-41AA-A46A-B67CBAFE6608}" type="slidenum">
              <a:rPr lang="en-US">
                <a:solidFill>
                  <a:prstClr val="black"/>
                </a:solidFill>
                <a:ea typeface="ＭＳ Ｐゴシック" pitchFamily="-108" charset="-128"/>
              </a:rPr>
              <a:pPr defTabSz="457200"/>
              <a:t>‹#›</a:t>
            </a:fld>
            <a:endParaRPr lang="en-US">
              <a:solidFill>
                <a:prstClr val="black"/>
              </a:solidFill>
              <a:ea typeface="ＭＳ Ｐゴシック" pitchFamily="-108" charset="-128"/>
            </a:endParaRPr>
          </a:p>
        </p:txBody>
      </p:sp>
    </p:spTree>
    <p:extLst>
      <p:ext uri="{BB962C8B-B14F-4D97-AF65-F5344CB8AC3E}">
        <p14:creationId xmlns:p14="http://schemas.microsoft.com/office/powerpoint/2010/main" val="28232853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defTabSz="457200"/>
            <a:fld id="{8D17E147-A361-4A09-975A-2D2524FF488C}" type="datetime1">
              <a:rPr lang="en-US">
                <a:solidFill>
                  <a:prstClr val="black"/>
                </a:solidFill>
                <a:ea typeface="ＭＳ Ｐゴシック" pitchFamily="-108" charset="-128"/>
              </a:rPr>
              <a:pPr defTabSz="457200"/>
              <a:t>8/1/2014</a:t>
            </a:fld>
            <a:endParaRPr lang="en-US">
              <a:solidFill>
                <a:prstClr val="black"/>
              </a:solidFill>
              <a:ea typeface="ＭＳ Ｐゴシック" pitchFamily="-108" charset="-128"/>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defTabSz="457200"/>
            <a:fld id="{6AD478E5-E718-4ECC-918D-0D55125F1C34}" type="slidenum">
              <a:rPr lang="en-US">
                <a:solidFill>
                  <a:prstClr val="black"/>
                </a:solidFill>
                <a:ea typeface="ＭＳ Ｐゴシック" pitchFamily="-108" charset="-128"/>
              </a:rPr>
              <a:pPr defTabSz="457200"/>
              <a:t>‹#›</a:t>
            </a:fld>
            <a:endParaRPr lang="en-US">
              <a:solidFill>
                <a:prstClr val="black"/>
              </a:solidFill>
              <a:ea typeface="ＭＳ Ｐゴシック" pitchFamily="-108" charset="-128"/>
            </a:endParaRPr>
          </a:p>
        </p:txBody>
      </p:sp>
    </p:spTree>
    <p:extLst>
      <p:ext uri="{BB962C8B-B14F-4D97-AF65-F5344CB8AC3E}">
        <p14:creationId xmlns:p14="http://schemas.microsoft.com/office/powerpoint/2010/main" val="11835417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defTabSz="457200"/>
            <a:fld id="{E8700EC2-30D7-4812-9E17-08755DDDFF33}" type="datetime1">
              <a:rPr lang="en-US">
                <a:solidFill>
                  <a:prstClr val="black"/>
                </a:solidFill>
                <a:ea typeface="ＭＳ Ｐゴシック" pitchFamily="-108" charset="-128"/>
              </a:rPr>
              <a:pPr defTabSz="457200"/>
              <a:t>8/1/2014</a:t>
            </a:fld>
            <a:endParaRPr lang="en-US">
              <a:solidFill>
                <a:prstClr val="black"/>
              </a:solidFill>
              <a:ea typeface="ＭＳ Ｐゴシック" pitchFamily="-108" charset="-128"/>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defTabSz="457200"/>
            <a:fld id="{DC256400-08F3-479F-A69B-432633871B07}" type="slidenum">
              <a:rPr lang="en-US">
                <a:solidFill>
                  <a:prstClr val="black"/>
                </a:solidFill>
                <a:ea typeface="ＭＳ Ｐゴシック" pitchFamily="-108" charset="-128"/>
              </a:rPr>
              <a:pPr defTabSz="457200"/>
              <a:t>‹#›</a:t>
            </a:fld>
            <a:endParaRPr lang="en-US">
              <a:solidFill>
                <a:prstClr val="black"/>
              </a:solidFill>
              <a:ea typeface="ＭＳ Ｐゴシック" pitchFamily="-108" charset="-128"/>
            </a:endParaRPr>
          </a:p>
        </p:txBody>
      </p:sp>
    </p:spTree>
    <p:extLst>
      <p:ext uri="{BB962C8B-B14F-4D97-AF65-F5344CB8AC3E}">
        <p14:creationId xmlns:p14="http://schemas.microsoft.com/office/powerpoint/2010/main" val="34921059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defTabSz="457200"/>
            <a:fld id="{93F70058-933A-4CF4-8311-E2E41AE8F390}" type="datetime1">
              <a:rPr lang="en-US">
                <a:solidFill>
                  <a:prstClr val="black"/>
                </a:solidFill>
                <a:ea typeface="ＭＳ Ｐゴシック" pitchFamily="-108" charset="-128"/>
              </a:rPr>
              <a:pPr defTabSz="457200"/>
              <a:t>8/1/2014</a:t>
            </a:fld>
            <a:endParaRPr lang="en-US">
              <a:solidFill>
                <a:prstClr val="black"/>
              </a:solidFill>
              <a:ea typeface="ＭＳ Ｐゴシック" pitchFamily="-108" charset="-128"/>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defTabSz="457200"/>
            <a:fld id="{503E930C-81E3-4992-A393-7501B80CE0E8}" type="slidenum">
              <a:rPr lang="en-US">
                <a:solidFill>
                  <a:prstClr val="black"/>
                </a:solidFill>
                <a:ea typeface="ＭＳ Ｐゴシック" pitchFamily="-108" charset="-128"/>
              </a:rPr>
              <a:pPr defTabSz="457200"/>
              <a:t>‹#›</a:t>
            </a:fld>
            <a:endParaRPr lang="en-US">
              <a:solidFill>
                <a:prstClr val="black"/>
              </a:solidFill>
              <a:ea typeface="ＭＳ Ｐゴシック" pitchFamily="-108" charset="-128"/>
            </a:endParaRPr>
          </a:p>
        </p:txBody>
      </p:sp>
    </p:spTree>
    <p:extLst>
      <p:ext uri="{BB962C8B-B14F-4D97-AF65-F5344CB8AC3E}">
        <p14:creationId xmlns:p14="http://schemas.microsoft.com/office/powerpoint/2010/main" val="16925409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defTabSz="457200"/>
            <a:fld id="{6F3500AC-90C2-4D0B-981C-470338E8177A}" type="datetime1">
              <a:rPr lang="en-US">
                <a:solidFill>
                  <a:prstClr val="black"/>
                </a:solidFill>
                <a:ea typeface="ＭＳ Ｐゴシック" pitchFamily="-108" charset="-128"/>
              </a:rPr>
              <a:pPr defTabSz="457200"/>
              <a:t>8/1/2014</a:t>
            </a:fld>
            <a:endParaRPr lang="en-US">
              <a:solidFill>
                <a:prstClr val="black"/>
              </a:solidFill>
              <a:ea typeface="ＭＳ Ｐゴシック" pitchFamily="-108" charset="-128"/>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defTabSz="457200"/>
            <a:fld id="{BB15BBF2-F61F-4913-A90E-489FDBEBEF16}" type="slidenum">
              <a:rPr lang="en-US">
                <a:solidFill>
                  <a:prstClr val="black"/>
                </a:solidFill>
                <a:ea typeface="ＭＳ Ｐゴシック" pitchFamily="-108" charset="-128"/>
              </a:rPr>
              <a:pPr defTabSz="457200"/>
              <a:t>‹#›</a:t>
            </a:fld>
            <a:endParaRPr lang="en-US">
              <a:solidFill>
                <a:prstClr val="black"/>
              </a:solidFill>
              <a:ea typeface="ＭＳ Ｐゴシック" pitchFamily="-108" charset="-128"/>
            </a:endParaRPr>
          </a:p>
        </p:txBody>
      </p:sp>
    </p:spTree>
    <p:extLst>
      <p:ext uri="{BB962C8B-B14F-4D97-AF65-F5344CB8AC3E}">
        <p14:creationId xmlns:p14="http://schemas.microsoft.com/office/powerpoint/2010/main" val="4879477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defTabSz="457200"/>
            <a:fld id="{B882F4E9-2881-488A-AAA6-1B09780524E4}" type="datetime1">
              <a:rPr lang="en-US">
                <a:solidFill>
                  <a:prstClr val="black"/>
                </a:solidFill>
                <a:ea typeface="ＭＳ Ｐゴシック" pitchFamily="-108" charset="-128"/>
              </a:rPr>
              <a:pPr defTabSz="457200"/>
              <a:t>8/1/2014</a:t>
            </a:fld>
            <a:endParaRPr lang="en-US">
              <a:solidFill>
                <a:prstClr val="black"/>
              </a:solidFill>
              <a:ea typeface="ＭＳ Ｐゴシック" pitchFamily="-108" charset="-128"/>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defTabSz="457200"/>
            <a:fld id="{6CF9200D-E54A-4971-9E20-FADEBF011913}" type="slidenum">
              <a:rPr lang="en-US">
                <a:solidFill>
                  <a:prstClr val="black"/>
                </a:solidFill>
                <a:ea typeface="ＭＳ Ｐゴシック" pitchFamily="-108" charset="-128"/>
              </a:rPr>
              <a:pPr defTabSz="457200"/>
              <a:t>‹#›</a:t>
            </a:fld>
            <a:endParaRPr lang="en-US">
              <a:solidFill>
                <a:prstClr val="black"/>
              </a:solidFill>
              <a:ea typeface="ＭＳ Ｐゴシック" pitchFamily="-108" charset="-128"/>
            </a:endParaRPr>
          </a:p>
        </p:txBody>
      </p:sp>
    </p:spTree>
    <p:extLst>
      <p:ext uri="{BB962C8B-B14F-4D97-AF65-F5344CB8AC3E}">
        <p14:creationId xmlns:p14="http://schemas.microsoft.com/office/powerpoint/2010/main" val="253135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defTabSz="457200"/>
            <a:fld id="{650D47B6-A135-40D5-9A8F-C5FF40116782}" type="datetime1">
              <a:rPr lang="en-US">
                <a:solidFill>
                  <a:prstClr val="black"/>
                </a:solidFill>
                <a:ea typeface="ＭＳ Ｐゴシック" pitchFamily="-108" charset="-128"/>
              </a:rPr>
              <a:pPr defTabSz="457200"/>
              <a:t>8/1/2014</a:t>
            </a:fld>
            <a:endParaRPr lang="en-US">
              <a:solidFill>
                <a:prstClr val="black"/>
              </a:solidFill>
              <a:ea typeface="ＭＳ Ｐゴシック" pitchFamily="-108" charset="-128"/>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defTabSz="457200"/>
            <a:fld id="{99DCC66D-96A4-481D-B21A-499087050724}" type="slidenum">
              <a:rPr lang="en-US">
                <a:solidFill>
                  <a:prstClr val="black"/>
                </a:solidFill>
                <a:ea typeface="ＭＳ Ｐゴシック" pitchFamily="-108" charset="-128"/>
              </a:rPr>
              <a:pPr defTabSz="457200"/>
              <a:t>‹#›</a:t>
            </a:fld>
            <a:endParaRPr lang="en-US">
              <a:solidFill>
                <a:prstClr val="black"/>
              </a:solidFill>
              <a:ea typeface="ＭＳ Ｐゴシック" pitchFamily="-108" charset="-128"/>
            </a:endParaRPr>
          </a:p>
        </p:txBody>
      </p:sp>
    </p:spTree>
    <p:extLst>
      <p:ext uri="{BB962C8B-B14F-4D97-AF65-F5344CB8AC3E}">
        <p14:creationId xmlns:p14="http://schemas.microsoft.com/office/powerpoint/2010/main" val="2997012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EAB0777-4C60-462E-A92C-CDAFD498799C}" type="datetimeFigureOut">
              <a:rPr lang="en-US" smtClean="0">
                <a:solidFill>
                  <a:srgbClr val="04617B">
                    <a:shade val="90000"/>
                  </a:srgbClr>
                </a:solidFill>
              </a:rPr>
              <a:pPr/>
              <a:t>8/1/2014</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8022875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defTabSz="457200"/>
            <a:fld id="{C92A842A-D3D8-4CE7-AA68-5AB8968BDE14}" type="datetime1">
              <a:rPr lang="en-US">
                <a:solidFill>
                  <a:prstClr val="black"/>
                </a:solidFill>
                <a:ea typeface="ＭＳ Ｐゴシック" pitchFamily="-108" charset="-128"/>
              </a:rPr>
              <a:pPr defTabSz="457200"/>
              <a:t>8/1/2014</a:t>
            </a:fld>
            <a:endParaRPr lang="en-US">
              <a:solidFill>
                <a:prstClr val="black"/>
              </a:solidFill>
              <a:ea typeface="ＭＳ Ｐゴシック" pitchFamily="-108"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defTabSz="457200"/>
            <a:fld id="{EB38952C-40D6-4971-B620-107CDE7F8707}" type="slidenum">
              <a:rPr lang="en-US">
                <a:solidFill>
                  <a:prstClr val="black"/>
                </a:solidFill>
                <a:ea typeface="ＭＳ Ｐゴシック" pitchFamily="-108" charset="-128"/>
              </a:rPr>
              <a:pPr defTabSz="457200"/>
              <a:t>‹#›</a:t>
            </a:fld>
            <a:endParaRPr lang="en-US">
              <a:solidFill>
                <a:prstClr val="black"/>
              </a:solidFill>
              <a:ea typeface="ＭＳ Ｐゴシック" pitchFamily="-108" charset="-128"/>
            </a:endParaRPr>
          </a:p>
        </p:txBody>
      </p:sp>
    </p:spTree>
    <p:extLst>
      <p:ext uri="{BB962C8B-B14F-4D97-AF65-F5344CB8AC3E}">
        <p14:creationId xmlns:p14="http://schemas.microsoft.com/office/powerpoint/2010/main" val="7343781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defTabSz="457200"/>
            <a:fld id="{02ED31BA-F18E-474C-ADD9-A4F6D1C99AA4}" type="datetime1">
              <a:rPr lang="en-US">
                <a:solidFill>
                  <a:prstClr val="black"/>
                </a:solidFill>
                <a:ea typeface="ＭＳ Ｐゴシック" pitchFamily="-108" charset="-128"/>
              </a:rPr>
              <a:pPr defTabSz="457200"/>
              <a:t>8/1/2014</a:t>
            </a:fld>
            <a:endParaRPr lang="en-US">
              <a:solidFill>
                <a:prstClr val="black"/>
              </a:solidFill>
              <a:ea typeface="ＭＳ Ｐゴシック" pitchFamily="-108"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defTabSz="457200"/>
            <a:fld id="{A860DDBA-925D-486A-B5F7-7946269F2E1A}" type="slidenum">
              <a:rPr lang="en-US">
                <a:solidFill>
                  <a:prstClr val="black"/>
                </a:solidFill>
                <a:ea typeface="ＭＳ Ｐゴシック" pitchFamily="-108" charset="-128"/>
              </a:rPr>
              <a:pPr defTabSz="457200"/>
              <a:t>‹#›</a:t>
            </a:fld>
            <a:endParaRPr lang="en-US">
              <a:solidFill>
                <a:prstClr val="black"/>
              </a:solidFill>
              <a:ea typeface="ＭＳ Ｐゴシック" pitchFamily="-108" charset="-128"/>
            </a:endParaRPr>
          </a:p>
        </p:txBody>
      </p:sp>
    </p:spTree>
    <p:extLst>
      <p:ext uri="{BB962C8B-B14F-4D97-AF65-F5344CB8AC3E}">
        <p14:creationId xmlns:p14="http://schemas.microsoft.com/office/powerpoint/2010/main" val="2233491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AB0777-4C60-462E-A92C-CDAFD498799C}" type="datetimeFigureOut">
              <a:rPr lang="en-US" smtClean="0">
                <a:solidFill>
                  <a:srgbClr val="04617B">
                    <a:shade val="90000"/>
                  </a:srgbClr>
                </a:solidFill>
              </a:rPr>
              <a:pPr/>
              <a:t>8/1/2014</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561093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8/1/2014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668710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8/1/2014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endParaRPr>
          </a:p>
        </p:txBody>
      </p:sp>
    </p:spTree>
    <p:extLst>
      <p:ext uri="{BB962C8B-B14F-4D97-AF65-F5344CB8AC3E}">
        <p14:creationId xmlns:p14="http://schemas.microsoft.com/office/powerpoint/2010/main" val="4230927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endParaRPr>
          </a:p>
        </p:txBody>
      </p:sp>
      <p:sp>
        <p:nvSpPr>
          <p:cNvPr id="9" name="Title Placeholder 8"/>
          <p:cNvSpPr>
            <a:spLocks noGrp="1"/>
          </p:cNvSpPr>
          <p:nvPr>
            <p:ph type="title"/>
          </p:nvPr>
        </p:nvSpPr>
        <p:spPr>
          <a:xfrm>
            <a:off x="539552" y="495174"/>
            <a:ext cx="8229600" cy="708688"/>
          </a:xfrm>
          <a:prstGeom prst="rect">
            <a:avLst/>
          </a:prstGeom>
        </p:spPr>
        <p:txBody>
          <a:bodyPr vert="horz" lIns="0" tIns="0" rIns="0" bIns="0" anchor="t" anchorCtr="0">
            <a:normAutofit/>
          </a:bodyPr>
          <a:lstStyle/>
          <a:p>
            <a:r>
              <a:rPr kumimoji="0" lang="en-US" dirty="0" smtClean="0"/>
              <a:t>Click to edit Master title style</a:t>
            </a:r>
            <a:endParaRPr kumimoji="0" lang="en-US" dirty="0"/>
          </a:p>
        </p:txBody>
      </p:sp>
      <p:sp>
        <p:nvSpPr>
          <p:cNvPr id="30" name="Text Placeholder 29"/>
          <p:cNvSpPr>
            <a:spLocks noGrp="1"/>
          </p:cNvSpPr>
          <p:nvPr>
            <p:ph type="body" idx="1"/>
          </p:nvPr>
        </p:nvSpPr>
        <p:spPr>
          <a:xfrm>
            <a:off x="251520" y="1628800"/>
            <a:ext cx="8712968" cy="511256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0EAB0777-4C60-462E-A92C-CDAFD498799C}" type="datetimeFigureOut">
              <a:rPr lang="en-US" smtClean="0">
                <a:solidFill>
                  <a:srgbClr val="04617B">
                    <a:shade val="90000"/>
                  </a:srgbClr>
                </a:solidFill>
                <a:latin typeface="Constantia"/>
              </a:rPr>
              <a:pPr fontAlgn="auto">
                <a:spcBef>
                  <a:spcPts val="0"/>
                </a:spcBef>
                <a:spcAft>
                  <a:spcPts val="0"/>
                </a:spcAft>
              </a:pPr>
              <a:t>8/1/2014</a:t>
            </a:fld>
            <a:endParaRPr lang="en-US">
              <a:solidFill>
                <a:srgbClr val="04617B">
                  <a:shade val="90000"/>
                </a:srgbClr>
              </a:solidFill>
              <a:latin typeface="Constantia"/>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a:solidFill>
                <a:srgbClr val="04617B">
                  <a:shade val="90000"/>
                </a:srgbClr>
              </a:solidFill>
              <a:latin typeface="Constantia"/>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59DE6EB8-52AB-45EA-A660-3E1EBFA72987}" type="slidenum">
              <a:rPr lang="en-US" smtClean="0">
                <a:solidFill>
                  <a:srgbClr val="04617B">
                    <a:shade val="90000"/>
                  </a:srgbClr>
                </a:solidFill>
                <a:latin typeface="Constantia"/>
              </a:rPr>
              <a:pPr fontAlgn="auto">
                <a:spcBef>
                  <a:spcPts val="0"/>
                </a:spcBef>
                <a:spcAft>
                  <a:spcPts val="0"/>
                </a:spcAft>
              </a:pPr>
              <a:t>‹#›</a:t>
            </a:fld>
            <a:endParaRPr lang="en-US">
              <a:solidFill>
                <a:srgbClr val="04617B">
                  <a:shade val="90000"/>
                </a:srgbClr>
              </a:solidFill>
              <a:latin typeface="Constantia"/>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endParaRPr>
            </a:p>
          </p:txBody>
        </p:sp>
      </p:grpSp>
    </p:spTree>
    <p:extLst>
      <p:ext uri="{BB962C8B-B14F-4D97-AF65-F5344CB8AC3E}">
        <p14:creationId xmlns:p14="http://schemas.microsoft.com/office/powerpoint/2010/main" val="3509820217"/>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ctr" rtl="0" eaLnBrk="1" latinLnBrk="0" hangingPunct="1">
        <a:spcBef>
          <a:spcPct val="0"/>
        </a:spcBef>
        <a:buNone/>
        <a:defRPr kumimoji="0" sz="48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3000" kern="1200" baseline="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22000" r="-2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9512" y="274638"/>
            <a:ext cx="8784976" cy="994122"/>
          </a:xfrm>
          <a:prstGeom prst="rect">
            <a:avLst/>
          </a:prstGeom>
        </p:spPr>
        <p:txBody>
          <a:bodyPr vert="horz" lIns="0" tIns="0" rIns="0" bIns="0" rtlCol="0" anchor="t" anchorCtr="0">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0" y="1484784"/>
            <a:ext cx="9144000" cy="5373216"/>
          </a:xfrm>
          <a:prstGeom prst="rect">
            <a:avLst/>
          </a:prstGeom>
        </p:spPr>
        <p:txBody>
          <a:bodyPr vert="horz" lIns="7200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0EAB0777-4C60-462E-A92C-CDAFD498799C}" type="datetimeFigureOut">
              <a:rPr lang="en-US" smtClean="0">
                <a:solidFill>
                  <a:prstClr val="black">
                    <a:tint val="75000"/>
                  </a:prstClr>
                </a:solidFill>
                <a:latin typeface="Calibri"/>
              </a:rPr>
              <a:pPr fontAlgn="auto">
                <a:spcBef>
                  <a:spcPts val="0"/>
                </a:spcBef>
                <a:spcAft>
                  <a:spcPts val="0"/>
                </a:spcAft>
              </a:pPr>
              <a:t>8/1/2014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9DE6EB8-52AB-45EA-A660-3E1EBFA72987}"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5235498"/>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Lst>
  <p:txStyles>
    <p:titleStyle>
      <a:lvl1pPr algn="ctr" defTabSz="914400" rtl="0" eaLnBrk="1" latinLnBrk="0" hangingPunct="1">
        <a:spcBef>
          <a:spcPct val="0"/>
        </a:spcBef>
        <a:buNone/>
        <a:defRPr sz="5400" kern="1200">
          <a:solidFill>
            <a:srgbClr val="FFFF00"/>
          </a:solidFill>
          <a:latin typeface="+mj-lt"/>
          <a:ea typeface="+mj-ea"/>
          <a:cs typeface="+mj-cs"/>
        </a:defRPr>
      </a:lvl1pPr>
    </p:titleStyle>
    <p:bodyStyle>
      <a:lvl1pPr marL="571500" indent="-571500" algn="l" defTabSz="914400" rtl="0" eaLnBrk="1" latinLnBrk="0" hangingPunct="1">
        <a:spcBef>
          <a:spcPct val="20000"/>
        </a:spcBef>
        <a:buClr>
          <a:srgbClr val="FFFF00"/>
        </a:buClr>
        <a:buSzPct val="120000"/>
        <a:buFont typeface="Arial" pitchFamily="34" charset="0"/>
        <a:buChar char="•"/>
        <a:defRPr sz="36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Constantia"/>
            </a:endParaRPr>
          </a:p>
        </p:txBody>
      </p:sp>
      <p:sp>
        <p:nvSpPr>
          <p:cNvPr id="9" name="Title Placeholder 8"/>
          <p:cNvSpPr>
            <a:spLocks noGrp="1"/>
          </p:cNvSpPr>
          <p:nvPr>
            <p:ph type="title"/>
          </p:nvPr>
        </p:nvSpPr>
        <p:spPr>
          <a:xfrm>
            <a:off x="0" y="0"/>
            <a:ext cx="9144000" cy="908720"/>
          </a:xfrm>
          <a:prstGeom prst="rect">
            <a:avLst/>
          </a:prstGeom>
        </p:spPr>
        <p:txBody>
          <a:bodyPr vert="horz" lIns="0" tIns="0" rIns="0" bIns="0" anchor="t" anchorCtr="0">
            <a:normAutofit/>
          </a:bodyPr>
          <a:lstStyle/>
          <a:p>
            <a:r>
              <a:rPr kumimoji="0" lang="en-US" dirty="0" smtClean="0"/>
              <a:t>Click to edit Master title style</a:t>
            </a:r>
            <a:endParaRPr kumimoji="0" lang="en-US" dirty="0"/>
          </a:p>
        </p:txBody>
      </p:sp>
      <p:sp>
        <p:nvSpPr>
          <p:cNvPr id="30" name="Text Placeholder 29"/>
          <p:cNvSpPr>
            <a:spLocks noGrp="1"/>
          </p:cNvSpPr>
          <p:nvPr>
            <p:ph type="body" idx="1"/>
          </p:nvPr>
        </p:nvSpPr>
        <p:spPr>
          <a:xfrm>
            <a:off x="0" y="1196752"/>
            <a:ext cx="9144000" cy="5661248"/>
          </a:xfrm>
          <a:prstGeom prst="rect">
            <a:avLst/>
          </a:prstGeom>
        </p:spPr>
        <p:txBody>
          <a:bodyPr vert="horz" lIns="0" tIns="0" rIns="0" bIns="0">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0EAB0777-4C60-462E-A92C-CDAFD498799C}" type="datetimeFigureOut">
              <a:rPr lang="en-US" smtClean="0">
                <a:solidFill>
                  <a:srgbClr val="DBF5F9">
                    <a:shade val="90000"/>
                  </a:srgbClr>
                </a:solidFill>
                <a:latin typeface="Constantia"/>
              </a:rPr>
              <a:pPr fontAlgn="auto">
                <a:spcBef>
                  <a:spcPts val="0"/>
                </a:spcBef>
                <a:spcAft>
                  <a:spcPts val="0"/>
                </a:spcAft>
              </a:pPr>
              <a:t>8/1/2014</a:t>
            </a:fld>
            <a:endParaRPr lang="en-US">
              <a:solidFill>
                <a:srgbClr val="DBF5F9">
                  <a:shade val="90000"/>
                </a:srgbClr>
              </a:solidFill>
              <a:latin typeface="Constantia"/>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a:solidFill>
                <a:srgbClr val="DBF5F9">
                  <a:shade val="90000"/>
                </a:srgbClr>
              </a:solidFill>
              <a:latin typeface="Constantia"/>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59DE6EB8-52AB-45EA-A660-3E1EBFA72987}" type="slidenum">
              <a:rPr lang="en-US" smtClean="0">
                <a:solidFill>
                  <a:srgbClr val="DBF5F9">
                    <a:shade val="90000"/>
                  </a:srgbClr>
                </a:solidFill>
                <a:latin typeface="Constantia"/>
              </a:rPr>
              <a:pPr fontAlgn="auto">
                <a:spcBef>
                  <a:spcPts val="0"/>
                </a:spcBef>
                <a:spcAft>
                  <a:spcPts val="0"/>
                </a:spcAft>
              </a:pPr>
              <a:t>‹#›</a:t>
            </a:fld>
            <a:endParaRPr lang="en-US">
              <a:solidFill>
                <a:srgbClr val="DBF5F9">
                  <a:shade val="90000"/>
                </a:srgbClr>
              </a:solidFill>
              <a:latin typeface="Constantia"/>
            </a:endParaRPr>
          </a:p>
        </p:txBody>
      </p:sp>
    </p:spTree>
    <p:extLst>
      <p:ext uri="{BB962C8B-B14F-4D97-AF65-F5344CB8AC3E}">
        <p14:creationId xmlns:p14="http://schemas.microsoft.com/office/powerpoint/2010/main" val="3178198028"/>
      </p:ext>
    </p:extLst>
  </p:cSld>
  <p:clrMap bg1="dk1" tx1="lt1" bg2="dk2" tx2="lt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Lst>
  <p:txStyles>
    <p:titleStyle>
      <a:lvl1pPr algn="ctr" rtl="0" eaLnBrk="1" latinLnBrk="0" hangingPunct="1">
        <a:spcBef>
          <a:spcPct val="0"/>
        </a:spcBef>
        <a:buNone/>
        <a:defRPr kumimoji="0" sz="48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3000" kern="1200" baseline="0">
          <a:solidFill>
            <a:schemeClr val="tx1"/>
          </a:solidFill>
          <a:effectLst>
            <a:outerShdw blurRad="38100" dist="38100" dir="2700000" algn="ctr" rotWithShape="0">
              <a:schemeClr val="bg1"/>
            </a:outerShdw>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effectLst>
            <a:outerShdw blurRad="38100" dist="38100" dir="2700000" algn="ctr" rotWithShape="0">
              <a:schemeClr val="bg1"/>
            </a:outerShdw>
          </a:effectLst>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32618684-CD62-4C70-A16D-44AA42D7A843}" type="datetimeFigureOut">
              <a:rPr lang="en-GB" smtClean="0">
                <a:solidFill>
                  <a:prstClr val="black">
                    <a:tint val="75000"/>
                  </a:prstClr>
                </a:solidFill>
                <a:latin typeface="Calibri"/>
              </a:rPr>
              <a:pPr fontAlgn="auto">
                <a:spcBef>
                  <a:spcPts val="0"/>
                </a:spcBef>
                <a:spcAft>
                  <a:spcPts val="0"/>
                </a:spcAft>
              </a:pPr>
              <a:t>01/08/2014</a:t>
            </a:fld>
            <a:endParaRPr lang="en-GB">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GB">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B26B575-C15E-4178-92B0-6023A262C0CA}" type="slidenum">
              <a:rPr lang="en-GB" smtClean="0">
                <a:solidFill>
                  <a:prstClr val="black">
                    <a:tint val="75000"/>
                  </a:prstClr>
                </a:solidFill>
                <a:latin typeface="Calibri"/>
              </a:rPr>
              <a:pPr fontAlgn="auto">
                <a:spcBef>
                  <a:spcPts val="0"/>
                </a:spcBef>
                <a:spcAft>
                  <a:spcPts val="0"/>
                </a:spcAft>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737474926"/>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bwMode="auto">
          <a:xfrm>
            <a:off x="0" y="4476744"/>
            <a:ext cx="9144000" cy="2381256"/>
          </a:xfrm>
          <a:prstGeom prst="rect">
            <a:avLst/>
          </a:prstGeom>
          <a:gradFill>
            <a:gsLst>
              <a:gs pos="61000">
                <a:schemeClr val="bg1">
                  <a:alpha val="0"/>
                </a:schemeClr>
              </a:gs>
              <a:gs pos="100000">
                <a:schemeClr val="bg1">
                  <a:lumMod val="8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477759830"/>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4.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s/_rels/slide4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6.png"/><Relationship Id="rId4" Type="http://schemas.openxmlformats.org/officeDocument/2006/relationships/image" Target="../media/image18.png"/></Relationships>
</file>

<file path=ppt/slides/_rels/slide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39.xml"/><Relationship Id="rId6" Type="http://schemas.openxmlformats.org/officeDocument/2006/relationships/image" Target="../media/image25.tif"/><Relationship Id="rId5" Type="http://schemas.openxmlformats.org/officeDocument/2006/relationships/image" Target="../media/image24.tif"/><Relationship Id="rId4" Type="http://schemas.openxmlformats.org/officeDocument/2006/relationships/image" Target="../media/image23.t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7161"/>
            <a:ext cx="8229600" cy="708688"/>
          </a:xfrm>
        </p:spPr>
        <p:txBody>
          <a:bodyPr>
            <a:normAutofit fontScale="90000"/>
          </a:bodyPr>
          <a:lstStyle/>
          <a:p>
            <a:r>
              <a:rPr lang="en-GB" b="1" dirty="0">
                <a:ln>
                  <a:solidFill>
                    <a:schemeClr val="tx1"/>
                  </a:solidFill>
                </a:ln>
              </a:rPr>
              <a:t>Deep Calls to Deep</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7999"/>
          </a:xfrm>
        </p:spPr>
      </p:pic>
      <p:sp>
        <p:nvSpPr>
          <p:cNvPr id="5" name="Title 1"/>
          <p:cNvSpPr txBox="1">
            <a:spLocks/>
          </p:cNvSpPr>
          <p:nvPr/>
        </p:nvSpPr>
        <p:spPr>
          <a:xfrm>
            <a:off x="395536" y="980728"/>
            <a:ext cx="8229600" cy="708688"/>
          </a:xfrm>
          <a:prstGeom prst="rect">
            <a:avLst/>
          </a:prstGeom>
        </p:spPr>
        <p:txBody>
          <a:bodyPr vert="horz" lIns="0" tIns="0" rIns="0" bIns="0" rtlCol="0" anchor="t" anchorCtr="0">
            <a:normAutofit fontScale="90000" lnSpcReduction="1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pPr fontAlgn="auto">
              <a:spcAft>
                <a:spcPts val="0"/>
              </a:spcAft>
            </a:pPr>
            <a:r>
              <a:rPr lang="en-GB" b="1" dirty="0" smtClean="0">
                <a:ln>
                  <a:solidFill>
                    <a:prstClr val="black"/>
                  </a:solidFill>
                </a:ln>
                <a:effectLst>
                  <a:outerShdw blurRad="38100" dist="38100" dir="2700000" algn="tl">
                    <a:srgbClr val="000000">
                      <a:alpha val="43137"/>
                    </a:srgbClr>
                  </a:outerShdw>
                </a:effectLst>
              </a:rPr>
              <a:t>Freedom Apostolic Resources </a:t>
            </a:r>
            <a:endParaRPr lang="en-GB" b="1" dirty="0">
              <a:ln>
                <a:solidFill>
                  <a:prstClr val="black"/>
                </a:solidFill>
              </a:ln>
              <a:effectLst>
                <a:outerShdw blurRad="38100" dist="38100" dir="2700000" algn="tl">
                  <a:srgbClr val="000000">
                    <a:alpha val="43137"/>
                  </a:srgbClr>
                </a:outerShdw>
              </a:effectLst>
            </a:endParaRPr>
          </a:p>
        </p:txBody>
      </p:sp>
      <p:sp>
        <p:nvSpPr>
          <p:cNvPr id="6" name="Title 1"/>
          <p:cNvSpPr txBox="1">
            <a:spLocks/>
          </p:cNvSpPr>
          <p:nvPr/>
        </p:nvSpPr>
        <p:spPr>
          <a:xfrm>
            <a:off x="517848" y="3429000"/>
            <a:ext cx="8229600" cy="708688"/>
          </a:xfrm>
          <a:prstGeom prst="rect">
            <a:avLst/>
          </a:prstGeom>
        </p:spPr>
        <p:txBody>
          <a:bodyPr vert="horz" lIns="0" tIns="0" rIns="0" bIns="0" rtlCol="0" anchor="t" anchorCtr="0">
            <a:normAutofit fontScale="90000" lnSpcReduction="1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pPr fontAlgn="auto">
              <a:spcAft>
                <a:spcPts val="0"/>
              </a:spcAft>
            </a:pPr>
            <a:r>
              <a:rPr lang="en-GB" b="1" dirty="0" smtClean="0">
                <a:ln>
                  <a:solidFill>
                    <a:prstClr val="white"/>
                  </a:solidFill>
                </a:ln>
                <a:solidFill>
                  <a:srgbClr val="002060"/>
                </a:solidFill>
                <a:effectLst>
                  <a:outerShdw blurRad="38100" dist="38100" dir="2700000" algn="tl">
                    <a:srgbClr val="000000">
                      <a:alpha val="43137"/>
                    </a:srgbClr>
                  </a:outerShdw>
                </a:effectLst>
              </a:rPr>
              <a:t>www.freedomtrust.org.uk/AR</a:t>
            </a:r>
            <a:endParaRPr lang="en-GB" b="1" dirty="0">
              <a:ln>
                <a:solidFill>
                  <a:prstClr val="white"/>
                </a:solidFill>
              </a:ln>
              <a:solidFill>
                <a:srgbClr val="002060"/>
              </a:solidFill>
              <a:effectLst>
                <a:outerShdw blurRad="38100" dist="38100" dir="2700000" algn="tl">
                  <a:srgbClr val="000000">
                    <a:alpha val="43137"/>
                  </a:srgbClr>
                </a:outerShdw>
              </a:effectLst>
            </a:endParaRPr>
          </a:p>
        </p:txBody>
      </p:sp>
      <p:sp>
        <p:nvSpPr>
          <p:cNvPr id="7" name="Title 1"/>
          <p:cNvSpPr txBox="1">
            <a:spLocks/>
          </p:cNvSpPr>
          <p:nvPr/>
        </p:nvSpPr>
        <p:spPr>
          <a:xfrm>
            <a:off x="552999" y="4293096"/>
            <a:ext cx="8229600" cy="708688"/>
          </a:xfrm>
          <a:prstGeom prst="rect">
            <a:avLst/>
          </a:prstGeom>
        </p:spPr>
        <p:txBody>
          <a:bodyPr vert="horz" lIns="0" tIns="0" rIns="0" bIns="0" rtlCol="0" anchor="t" anchorCtr="0">
            <a:normAutofit fontScale="82500" lnSpcReduction="1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pPr fontAlgn="auto">
              <a:lnSpc>
                <a:spcPct val="110000"/>
              </a:lnSpc>
              <a:spcAft>
                <a:spcPts val="0"/>
              </a:spcAft>
            </a:pPr>
            <a:r>
              <a:rPr lang="en-GB" b="1" dirty="0" smtClean="0">
                <a:ln>
                  <a:solidFill>
                    <a:prstClr val="white"/>
                  </a:solidFill>
                </a:ln>
                <a:solidFill>
                  <a:srgbClr val="002060"/>
                </a:solidFill>
                <a:effectLst>
                  <a:outerShdw blurRad="38100" dist="38100" dir="2700000" algn="tl">
                    <a:srgbClr val="000000">
                      <a:alpha val="43137"/>
                    </a:srgbClr>
                  </a:outerShdw>
                </a:effectLst>
              </a:rPr>
              <a:t>www.freedomarc.wordpress.com</a:t>
            </a:r>
            <a:endParaRPr lang="en-GB" b="1" dirty="0">
              <a:ln>
                <a:solidFill>
                  <a:prstClr val="white"/>
                </a:solidFill>
              </a:ln>
              <a:solidFill>
                <a:srgbClr val="002060"/>
              </a:solidFill>
              <a:effectLst>
                <a:outerShdw blurRad="38100" dist="38100" dir="2700000" algn="tl">
                  <a:srgbClr val="000000">
                    <a:alpha val="43137"/>
                  </a:srgbClr>
                </a:outerShdw>
              </a:effectLst>
            </a:endParaRPr>
          </a:p>
        </p:txBody>
      </p:sp>
      <p:sp>
        <p:nvSpPr>
          <p:cNvPr id="9" name="Title 1"/>
          <p:cNvSpPr txBox="1">
            <a:spLocks/>
          </p:cNvSpPr>
          <p:nvPr/>
        </p:nvSpPr>
        <p:spPr>
          <a:xfrm>
            <a:off x="539552" y="5462426"/>
            <a:ext cx="8229600" cy="708688"/>
          </a:xfrm>
          <a:prstGeom prst="rect">
            <a:avLst/>
          </a:prstGeom>
        </p:spPr>
        <p:txBody>
          <a:bodyPr vert="horz" lIns="0" tIns="0" rIns="0" bIns="0" rtlCol="0" anchor="t" anchorCtr="0">
            <a:normAutofit fontScale="90000" lnSpcReduction="2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pPr fontAlgn="auto">
              <a:lnSpc>
                <a:spcPct val="110000"/>
              </a:lnSpc>
              <a:spcAft>
                <a:spcPts val="0"/>
              </a:spcAft>
            </a:pPr>
            <a:r>
              <a:rPr lang="en-GB" b="1" dirty="0" smtClean="0">
                <a:ln>
                  <a:solidFill>
                    <a:prstClr val="white"/>
                  </a:solidFill>
                </a:ln>
                <a:solidFill>
                  <a:srgbClr val="002060"/>
                </a:solidFill>
                <a:effectLst>
                  <a:outerShdw blurRad="38100" dist="38100" dir="2700000" algn="tl">
                    <a:srgbClr val="000000">
                      <a:alpha val="43137"/>
                    </a:srgbClr>
                  </a:outerShdw>
                </a:effectLst>
              </a:rPr>
              <a:t>mike@freedomarc.org</a:t>
            </a:r>
            <a:endParaRPr lang="en-GB" b="1" dirty="0">
              <a:ln>
                <a:solidFill>
                  <a:prstClr val="white"/>
                </a:solidFill>
              </a:ln>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02907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Oval 3"/>
          <p:cNvSpPr>
            <a:spLocks noChangeAspect="1"/>
          </p:cNvSpPr>
          <p:nvPr/>
        </p:nvSpPr>
        <p:spPr>
          <a:xfrm>
            <a:off x="1187624" y="764704"/>
            <a:ext cx="5760000" cy="5760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5" name="Oval 4"/>
          <p:cNvSpPr>
            <a:spLocks noChangeAspect="1"/>
          </p:cNvSpPr>
          <p:nvPr/>
        </p:nvSpPr>
        <p:spPr>
          <a:xfrm>
            <a:off x="1727944" y="1304704"/>
            <a:ext cx="4680000" cy="4680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6" name="Oval 5"/>
          <p:cNvSpPr>
            <a:spLocks noChangeAspect="1"/>
          </p:cNvSpPr>
          <p:nvPr/>
        </p:nvSpPr>
        <p:spPr>
          <a:xfrm>
            <a:off x="2447624" y="2025024"/>
            <a:ext cx="3240000" cy="3240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7" name="Oval 6"/>
          <p:cNvSpPr>
            <a:spLocks noChangeAspect="1"/>
          </p:cNvSpPr>
          <p:nvPr/>
        </p:nvSpPr>
        <p:spPr>
          <a:xfrm>
            <a:off x="3077944" y="2654704"/>
            <a:ext cx="1980000" cy="1980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cxnSp>
        <p:nvCxnSpPr>
          <p:cNvPr id="9" name="Straight Connector 8"/>
          <p:cNvCxnSpPr/>
          <p:nvPr/>
        </p:nvCxnSpPr>
        <p:spPr>
          <a:xfrm>
            <a:off x="4067944" y="3644704"/>
            <a:ext cx="4248472" cy="32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067624" y="260648"/>
            <a:ext cx="0" cy="648072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316416" y="2492896"/>
            <a:ext cx="0" cy="2141808"/>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099917" y="5235031"/>
            <a:ext cx="4248472" cy="320"/>
          </a:xfrm>
          <a:prstGeom prst="line">
            <a:avLst/>
          </a:prstGeom>
          <a:ln w="63500">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339752" y="260648"/>
            <a:ext cx="0" cy="648072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53506" y="260648"/>
            <a:ext cx="0" cy="648072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53506" y="260648"/>
            <a:ext cx="3314118"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53506" y="6741368"/>
            <a:ext cx="3314118"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53506" y="1286678"/>
            <a:ext cx="3314118"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53506" y="2025024"/>
            <a:ext cx="3314118"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53826" y="2996952"/>
            <a:ext cx="3314118"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85799" y="5237071"/>
            <a:ext cx="3314118"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53506" y="4149080"/>
            <a:ext cx="3314118"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53506" y="5979741"/>
            <a:ext cx="3314118"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947624" y="4797152"/>
            <a:ext cx="1080760" cy="369332"/>
          </a:xfrm>
          <a:prstGeom prst="rect">
            <a:avLst/>
          </a:prstGeom>
          <a:noFill/>
        </p:spPr>
        <p:txBody>
          <a:bodyPr wrap="square" rtlCol="0">
            <a:spAutoFit/>
          </a:bodyPr>
          <a:lstStyle/>
          <a:p>
            <a:pPr algn="ctr" fontAlgn="auto">
              <a:spcBef>
                <a:spcPts val="0"/>
              </a:spcBef>
              <a:spcAft>
                <a:spcPts val="0"/>
              </a:spcAft>
            </a:pPr>
            <a:r>
              <a:rPr lang="en-GB" dirty="0">
                <a:solidFill>
                  <a:prstClr val="black"/>
                </a:solidFill>
                <a:latin typeface="Constantia"/>
              </a:rPr>
              <a:t>LIGHT</a:t>
            </a:r>
          </a:p>
        </p:txBody>
      </p:sp>
      <p:sp>
        <p:nvSpPr>
          <p:cNvPr id="31" name="TextBox 30"/>
          <p:cNvSpPr txBox="1"/>
          <p:nvPr/>
        </p:nvSpPr>
        <p:spPr>
          <a:xfrm>
            <a:off x="7204257" y="5615372"/>
            <a:ext cx="1080760" cy="646331"/>
          </a:xfrm>
          <a:prstGeom prst="rect">
            <a:avLst/>
          </a:prstGeom>
          <a:noFill/>
        </p:spPr>
        <p:txBody>
          <a:bodyPr wrap="square" rtlCol="0">
            <a:spAutoFit/>
          </a:bodyPr>
          <a:lstStyle/>
          <a:p>
            <a:pPr algn="ctr" fontAlgn="auto">
              <a:spcBef>
                <a:spcPts val="0"/>
              </a:spcBef>
              <a:spcAft>
                <a:spcPts val="0"/>
              </a:spcAft>
            </a:pPr>
            <a:r>
              <a:rPr lang="en-GB" dirty="0">
                <a:solidFill>
                  <a:prstClr val="black"/>
                </a:solidFill>
                <a:latin typeface="Constantia"/>
              </a:rPr>
              <a:t>LIGHT &amp; DARK</a:t>
            </a:r>
          </a:p>
        </p:txBody>
      </p:sp>
      <p:sp>
        <p:nvSpPr>
          <p:cNvPr id="32" name="TextBox 31"/>
          <p:cNvSpPr txBox="1"/>
          <p:nvPr/>
        </p:nvSpPr>
        <p:spPr>
          <a:xfrm>
            <a:off x="4139961" y="6040213"/>
            <a:ext cx="1573421" cy="369332"/>
          </a:xfrm>
          <a:prstGeom prst="rect">
            <a:avLst/>
          </a:prstGeom>
          <a:noFill/>
        </p:spPr>
        <p:txBody>
          <a:bodyPr wrap="square" rtlCol="0">
            <a:spAutoFit/>
          </a:bodyPr>
          <a:lstStyle/>
          <a:p>
            <a:pPr algn="ctr" fontAlgn="auto">
              <a:spcBef>
                <a:spcPts val="0"/>
              </a:spcBef>
              <a:spcAft>
                <a:spcPts val="0"/>
              </a:spcAft>
            </a:pPr>
            <a:r>
              <a:rPr lang="en-GB" dirty="0">
                <a:solidFill>
                  <a:prstClr val="black"/>
                </a:solidFill>
                <a:latin typeface="Constantia"/>
              </a:rPr>
              <a:t>Time &amp; Space</a:t>
            </a:r>
          </a:p>
        </p:txBody>
      </p:sp>
      <p:sp>
        <p:nvSpPr>
          <p:cNvPr id="33" name="TextBox 32"/>
          <p:cNvSpPr txBox="1"/>
          <p:nvPr/>
        </p:nvSpPr>
        <p:spPr>
          <a:xfrm>
            <a:off x="4160327" y="6417530"/>
            <a:ext cx="1872340" cy="369332"/>
          </a:xfrm>
          <a:prstGeom prst="rect">
            <a:avLst/>
          </a:prstGeom>
          <a:noFill/>
        </p:spPr>
        <p:txBody>
          <a:bodyPr wrap="square" rtlCol="0">
            <a:spAutoFit/>
          </a:bodyPr>
          <a:lstStyle/>
          <a:p>
            <a:pPr algn="ctr" fontAlgn="auto">
              <a:spcBef>
                <a:spcPts val="0"/>
              </a:spcBef>
              <a:spcAft>
                <a:spcPts val="0"/>
              </a:spcAft>
            </a:pPr>
            <a:r>
              <a:rPr lang="en-GB" dirty="0">
                <a:solidFill>
                  <a:prstClr val="black"/>
                </a:solidFill>
                <a:latin typeface="Constantia"/>
              </a:rPr>
              <a:t>Born in darkness</a:t>
            </a:r>
          </a:p>
        </p:txBody>
      </p:sp>
      <p:sp>
        <p:nvSpPr>
          <p:cNvPr id="34" name="TextBox 33"/>
          <p:cNvSpPr txBox="1"/>
          <p:nvPr/>
        </p:nvSpPr>
        <p:spPr>
          <a:xfrm>
            <a:off x="4051828" y="5403523"/>
            <a:ext cx="1573421" cy="369332"/>
          </a:xfrm>
          <a:prstGeom prst="rect">
            <a:avLst/>
          </a:prstGeom>
          <a:noFill/>
        </p:spPr>
        <p:txBody>
          <a:bodyPr wrap="square" rtlCol="0">
            <a:spAutoFit/>
          </a:bodyPr>
          <a:lstStyle/>
          <a:p>
            <a:pPr algn="ctr" fontAlgn="auto">
              <a:spcBef>
                <a:spcPts val="0"/>
              </a:spcBef>
              <a:spcAft>
                <a:spcPts val="0"/>
              </a:spcAft>
            </a:pPr>
            <a:r>
              <a:rPr lang="en-GB" dirty="0">
                <a:solidFill>
                  <a:prstClr val="black"/>
                </a:solidFill>
                <a:latin typeface="Constantia"/>
              </a:rPr>
              <a:t>See the light</a:t>
            </a:r>
          </a:p>
        </p:txBody>
      </p:sp>
      <p:sp>
        <p:nvSpPr>
          <p:cNvPr id="35" name="TextBox 34"/>
          <p:cNvSpPr txBox="1"/>
          <p:nvPr/>
        </p:nvSpPr>
        <p:spPr>
          <a:xfrm>
            <a:off x="3982009" y="4807516"/>
            <a:ext cx="2011167" cy="369332"/>
          </a:xfrm>
          <a:prstGeom prst="rect">
            <a:avLst/>
          </a:prstGeom>
          <a:noFill/>
        </p:spPr>
        <p:txBody>
          <a:bodyPr wrap="square" rtlCol="0">
            <a:spAutoFit/>
          </a:bodyPr>
          <a:lstStyle/>
          <a:p>
            <a:pPr algn="ctr" fontAlgn="auto">
              <a:spcBef>
                <a:spcPts val="0"/>
              </a:spcBef>
              <a:spcAft>
                <a:spcPts val="0"/>
              </a:spcAft>
            </a:pPr>
            <a:r>
              <a:rPr lang="en-GB" dirty="0">
                <a:solidFill>
                  <a:prstClr val="black"/>
                </a:solidFill>
                <a:latin typeface="Constantia"/>
              </a:rPr>
              <a:t>Walk in the light</a:t>
            </a:r>
          </a:p>
        </p:txBody>
      </p:sp>
      <p:grpSp>
        <p:nvGrpSpPr>
          <p:cNvPr id="3" name="Group 2"/>
          <p:cNvGrpSpPr/>
          <p:nvPr/>
        </p:nvGrpSpPr>
        <p:grpSpPr>
          <a:xfrm>
            <a:off x="813947" y="580038"/>
            <a:ext cx="1524708" cy="6107582"/>
            <a:chOff x="813947" y="580038"/>
            <a:chExt cx="1524708" cy="6107582"/>
          </a:xfrm>
        </p:grpSpPr>
        <p:sp>
          <p:nvSpPr>
            <p:cNvPr id="36" name="TextBox 35"/>
            <p:cNvSpPr txBox="1"/>
            <p:nvPr/>
          </p:nvSpPr>
          <p:spPr>
            <a:xfrm>
              <a:off x="971600" y="580038"/>
              <a:ext cx="1080760" cy="369332"/>
            </a:xfrm>
            <a:prstGeom prst="rect">
              <a:avLst/>
            </a:prstGeom>
            <a:noFill/>
          </p:spPr>
          <p:txBody>
            <a:bodyPr wrap="square" rtlCol="0">
              <a:spAutoFit/>
            </a:bodyPr>
            <a:lstStyle/>
            <a:p>
              <a:pPr algn="ctr" fontAlgn="auto">
                <a:spcBef>
                  <a:spcPts val="0"/>
                </a:spcBef>
                <a:spcAft>
                  <a:spcPts val="0"/>
                </a:spcAft>
              </a:pPr>
              <a:r>
                <a:rPr lang="en-GB" dirty="0">
                  <a:solidFill>
                    <a:prstClr val="black"/>
                  </a:solidFill>
                  <a:latin typeface="Constantia"/>
                </a:rPr>
                <a:t>Eternity</a:t>
              </a:r>
            </a:p>
          </p:txBody>
        </p:sp>
        <p:sp>
          <p:nvSpPr>
            <p:cNvPr id="37" name="TextBox 36"/>
            <p:cNvSpPr txBox="1"/>
            <p:nvPr/>
          </p:nvSpPr>
          <p:spPr>
            <a:xfrm>
              <a:off x="958932" y="1484784"/>
              <a:ext cx="1379723" cy="369332"/>
            </a:xfrm>
            <a:prstGeom prst="rect">
              <a:avLst/>
            </a:prstGeom>
            <a:noFill/>
          </p:spPr>
          <p:txBody>
            <a:bodyPr wrap="square" rtlCol="0">
              <a:spAutoFit/>
            </a:bodyPr>
            <a:lstStyle/>
            <a:p>
              <a:pPr algn="ctr" fontAlgn="auto">
                <a:spcBef>
                  <a:spcPts val="0"/>
                </a:spcBef>
                <a:spcAft>
                  <a:spcPts val="0"/>
                </a:spcAft>
              </a:pPr>
              <a:r>
                <a:rPr lang="en-GB" dirty="0">
                  <a:solidFill>
                    <a:prstClr val="black"/>
                  </a:solidFill>
                  <a:latin typeface="Constantia"/>
                </a:rPr>
                <a:t>Perfection</a:t>
              </a:r>
            </a:p>
          </p:txBody>
        </p:sp>
        <p:sp>
          <p:nvSpPr>
            <p:cNvPr id="38" name="TextBox 37"/>
            <p:cNvSpPr txBox="1"/>
            <p:nvPr/>
          </p:nvSpPr>
          <p:spPr>
            <a:xfrm>
              <a:off x="958932" y="2184089"/>
              <a:ext cx="1308812" cy="646331"/>
            </a:xfrm>
            <a:prstGeom prst="rect">
              <a:avLst/>
            </a:prstGeom>
            <a:noFill/>
          </p:spPr>
          <p:txBody>
            <a:bodyPr wrap="square" rtlCol="0">
              <a:spAutoFit/>
            </a:bodyPr>
            <a:lstStyle/>
            <a:p>
              <a:pPr algn="ctr" fontAlgn="auto">
                <a:spcBef>
                  <a:spcPts val="0"/>
                </a:spcBef>
                <a:spcAft>
                  <a:spcPts val="0"/>
                </a:spcAft>
              </a:pPr>
              <a:r>
                <a:rPr lang="en-GB" dirty="0">
                  <a:solidFill>
                    <a:prstClr val="black"/>
                  </a:solidFill>
                  <a:latin typeface="Constantia"/>
                </a:rPr>
                <a:t>Heaven of Heavens</a:t>
              </a:r>
            </a:p>
          </p:txBody>
        </p:sp>
        <p:sp>
          <p:nvSpPr>
            <p:cNvPr id="39" name="TextBox 38"/>
            <p:cNvSpPr txBox="1"/>
            <p:nvPr/>
          </p:nvSpPr>
          <p:spPr>
            <a:xfrm>
              <a:off x="958932" y="3240634"/>
              <a:ext cx="1308812" cy="369332"/>
            </a:xfrm>
            <a:prstGeom prst="rect">
              <a:avLst/>
            </a:prstGeom>
            <a:noFill/>
          </p:spPr>
          <p:txBody>
            <a:bodyPr wrap="square" rtlCol="0">
              <a:spAutoFit/>
            </a:bodyPr>
            <a:lstStyle/>
            <a:p>
              <a:pPr algn="ctr" fontAlgn="auto">
                <a:spcBef>
                  <a:spcPts val="0"/>
                </a:spcBef>
                <a:spcAft>
                  <a:spcPts val="0"/>
                </a:spcAft>
              </a:pPr>
              <a:r>
                <a:rPr lang="en-GB" dirty="0">
                  <a:solidFill>
                    <a:prstClr val="black"/>
                  </a:solidFill>
                  <a:latin typeface="Constantia"/>
                </a:rPr>
                <a:t>Heaven</a:t>
              </a:r>
            </a:p>
          </p:txBody>
        </p:sp>
        <p:sp>
          <p:nvSpPr>
            <p:cNvPr id="40" name="TextBox 39"/>
            <p:cNvSpPr txBox="1"/>
            <p:nvPr/>
          </p:nvSpPr>
          <p:spPr>
            <a:xfrm>
              <a:off x="857574" y="4404034"/>
              <a:ext cx="1410170" cy="646331"/>
            </a:xfrm>
            <a:prstGeom prst="rect">
              <a:avLst/>
            </a:prstGeom>
            <a:noFill/>
          </p:spPr>
          <p:txBody>
            <a:bodyPr wrap="square" rtlCol="0">
              <a:spAutoFit/>
            </a:bodyPr>
            <a:lstStyle/>
            <a:p>
              <a:pPr algn="ctr" fontAlgn="auto">
                <a:spcBef>
                  <a:spcPts val="0"/>
                </a:spcBef>
                <a:spcAft>
                  <a:spcPts val="0"/>
                </a:spcAft>
              </a:pPr>
              <a:r>
                <a:rPr lang="en-GB" dirty="0">
                  <a:solidFill>
                    <a:prstClr val="black"/>
                  </a:solidFill>
                  <a:latin typeface="Constantia"/>
                </a:rPr>
                <a:t>Kingdom of Heaven</a:t>
              </a:r>
            </a:p>
          </p:txBody>
        </p:sp>
        <p:sp>
          <p:nvSpPr>
            <p:cNvPr id="41" name="TextBox 40"/>
            <p:cNvSpPr txBox="1"/>
            <p:nvPr/>
          </p:nvSpPr>
          <p:spPr>
            <a:xfrm>
              <a:off x="813947" y="5276640"/>
              <a:ext cx="1410170" cy="646331"/>
            </a:xfrm>
            <a:prstGeom prst="rect">
              <a:avLst/>
            </a:prstGeom>
            <a:noFill/>
          </p:spPr>
          <p:txBody>
            <a:bodyPr wrap="square" rtlCol="0">
              <a:spAutoFit/>
            </a:bodyPr>
            <a:lstStyle/>
            <a:p>
              <a:pPr algn="ctr" fontAlgn="auto">
                <a:spcBef>
                  <a:spcPts val="0"/>
                </a:spcBef>
                <a:spcAft>
                  <a:spcPts val="0"/>
                </a:spcAft>
              </a:pPr>
              <a:r>
                <a:rPr lang="en-GB" dirty="0">
                  <a:solidFill>
                    <a:prstClr val="black"/>
                  </a:solidFill>
                  <a:latin typeface="Constantia"/>
                </a:rPr>
                <a:t>Kingdom of God</a:t>
              </a:r>
            </a:p>
          </p:txBody>
        </p:sp>
        <p:sp>
          <p:nvSpPr>
            <p:cNvPr id="42" name="TextBox 41"/>
            <p:cNvSpPr txBox="1"/>
            <p:nvPr/>
          </p:nvSpPr>
          <p:spPr>
            <a:xfrm>
              <a:off x="857574" y="6041289"/>
              <a:ext cx="1410170" cy="646331"/>
            </a:xfrm>
            <a:prstGeom prst="rect">
              <a:avLst/>
            </a:prstGeom>
            <a:noFill/>
          </p:spPr>
          <p:txBody>
            <a:bodyPr wrap="square" rtlCol="0">
              <a:spAutoFit/>
            </a:bodyPr>
            <a:lstStyle/>
            <a:p>
              <a:pPr algn="ctr" fontAlgn="auto">
                <a:spcBef>
                  <a:spcPts val="0"/>
                </a:spcBef>
                <a:spcAft>
                  <a:spcPts val="0"/>
                </a:spcAft>
              </a:pPr>
              <a:r>
                <a:rPr lang="en-GB" dirty="0">
                  <a:solidFill>
                    <a:prstClr val="black"/>
                  </a:solidFill>
                  <a:latin typeface="Constantia"/>
                </a:rPr>
                <a:t>Kingdom of Earth</a:t>
              </a:r>
            </a:p>
          </p:txBody>
        </p:sp>
      </p:grpSp>
      <p:sp>
        <p:nvSpPr>
          <p:cNvPr id="43" name="TextBox 42"/>
          <p:cNvSpPr txBox="1"/>
          <p:nvPr/>
        </p:nvSpPr>
        <p:spPr>
          <a:xfrm>
            <a:off x="5588197" y="2350621"/>
            <a:ext cx="1410170" cy="646331"/>
          </a:xfrm>
          <a:prstGeom prst="rect">
            <a:avLst/>
          </a:prstGeom>
          <a:noFill/>
        </p:spPr>
        <p:txBody>
          <a:bodyPr wrap="square" rtlCol="0">
            <a:spAutoFit/>
          </a:bodyPr>
          <a:lstStyle/>
          <a:p>
            <a:pPr algn="ctr" fontAlgn="auto">
              <a:spcBef>
                <a:spcPts val="0"/>
              </a:spcBef>
              <a:spcAft>
                <a:spcPts val="0"/>
              </a:spcAft>
            </a:pPr>
            <a:r>
              <a:rPr lang="en-GB" dirty="0">
                <a:solidFill>
                  <a:prstClr val="black"/>
                </a:solidFill>
                <a:latin typeface="Constantia"/>
              </a:rPr>
              <a:t>2 Cherubim</a:t>
            </a:r>
          </a:p>
          <a:p>
            <a:pPr algn="ctr" fontAlgn="auto">
              <a:spcBef>
                <a:spcPts val="0"/>
              </a:spcBef>
              <a:spcAft>
                <a:spcPts val="0"/>
              </a:spcAft>
            </a:pPr>
            <a:r>
              <a:rPr lang="en-GB" dirty="0">
                <a:solidFill>
                  <a:prstClr val="black"/>
                </a:solidFill>
                <a:latin typeface="Constantia"/>
              </a:rPr>
              <a:t>Fiery Sword</a:t>
            </a:r>
          </a:p>
        </p:txBody>
      </p:sp>
      <p:cxnSp>
        <p:nvCxnSpPr>
          <p:cNvPr id="44" name="Straight Connector 43"/>
          <p:cNvCxnSpPr/>
          <p:nvPr/>
        </p:nvCxnSpPr>
        <p:spPr>
          <a:xfrm>
            <a:off x="323528" y="3645024"/>
            <a:ext cx="3744096"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14550" y="2645296"/>
            <a:ext cx="0" cy="2141808"/>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6335944" y="3581245"/>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48" name="Oval 47"/>
          <p:cNvSpPr/>
          <p:nvPr/>
        </p:nvSpPr>
        <p:spPr>
          <a:xfrm>
            <a:off x="6875624" y="3572200"/>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50" name="Oval 49"/>
          <p:cNvSpPr/>
          <p:nvPr/>
        </p:nvSpPr>
        <p:spPr>
          <a:xfrm>
            <a:off x="5583162" y="3576841"/>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51" name="Oval 50"/>
          <p:cNvSpPr/>
          <p:nvPr/>
        </p:nvSpPr>
        <p:spPr>
          <a:xfrm>
            <a:off x="4994261" y="3539287"/>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pic>
        <p:nvPicPr>
          <p:cNvPr id="4098" name="Picture 2" descr="https://encrypted-tbn2.google.com/images?q=tbn:ANd9GcSdk5AmUUuDpU1ByNS3UFI9hNdONWbk9s4ngerniLamhKZ4H5p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5570" y="3296654"/>
            <a:ext cx="270403" cy="323165"/>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https://encrypted-tbn2.google.com/images?q=tbn:ANd9GcSdk5AmUUuDpU1ByNS3UFI9hNdONWbk9s4ngerniLamhKZ4H5p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6426346" y="3288122"/>
            <a:ext cx="270403" cy="32316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encrypted-tbn1.google.com/images?q=tbn:ANd9GcTBi7jvsKht7eh8FaqB1-QaXETJwSmuMV44NrHxzJOyIeSxBG_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907822" y="2924212"/>
            <a:ext cx="292949" cy="37244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2339752" y="441538"/>
            <a:ext cx="1728192" cy="6245006"/>
            <a:chOff x="2339752" y="441538"/>
            <a:chExt cx="1728192" cy="6245006"/>
          </a:xfrm>
        </p:grpSpPr>
        <p:sp>
          <p:nvSpPr>
            <p:cNvPr id="45" name="TextBox 44"/>
            <p:cNvSpPr txBox="1"/>
            <p:nvPr/>
          </p:nvSpPr>
          <p:spPr>
            <a:xfrm>
              <a:off x="2339752" y="3002510"/>
              <a:ext cx="1642257" cy="646331"/>
            </a:xfrm>
            <a:prstGeom prst="rect">
              <a:avLst/>
            </a:prstGeom>
            <a:noFill/>
          </p:spPr>
          <p:txBody>
            <a:bodyPr wrap="square" rtlCol="0">
              <a:spAutoFit/>
            </a:bodyPr>
            <a:lstStyle/>
            <a:p>
              <a:pPr algn="ctr" fontAlgn="auto">
                <a:spcBef>
                  <a:spcPts val="0"/>
                </a:spcBef>
                <a:spcAft>
                  <a:spcPts val="0"/>
                </a:spcAft>
              </a:pPr>
              <a:r>
                <a:rPr lang="en-GB" b="1" dirty="0" smtClean="0">
                  <a:solidFill>
                    <a:srgbClr val="FF0000"/>
                  </a:solidFill>
                  <a:latin typeface="Constantia"/>
                </a:rPr>
                <a:t>Realm of His Abode</a:t>
              </a:r>
              <a:endParaRPr lang="en-GB" b="1" dirty="0">
                <a:solidFill>
                  <a:srgbClr val="FF0000"/>
                </a:solidFill>
                <a:latin typeface="Constantia"/>
              </a:endParaRPr>
            </a:p>
          </p:txBody>
        </p:sp>
        <p:sp>
          <p:nvSpPr>
            <p:cNvPr id="52" name="TextBox 51"/>
            <p:cNvSpPr txBox="1"/>
            <p:nvPr/>
          </p:nvSpPr>
          <p:spPr>
            <a:xfrm>
              <a:off x="2339752" y="6040213"/>
              <a:ext cx="1642257" cy="646331"/>
            </a:xfrm>
            <a:prstGeom prst="rect">
              <a:avLst/>
            </a:prstGeom>
            <a:noFill/>
          </p:spPr>
          <p:txBody>
            <a:bodyPr wrap="square" rtlCol="0">
              <a:spAutoFit/>
            </a:bodyPr>
            <a:lstStyle/>
            <a:p>
              <a:pPr algn="ctr" fontAlgn="auto">
                <a:spcBef>
                  <a:spcPts val="0"/>
                </a:spcBef>
                <a:spcAft>
                  <a:spcPts val="0"/>
                </a:spcAft>
              </a:pPr>
              <a:r>
                <a:rPr lang="en-GB" b="1" dirty="0" smtClean="0">
                  <a:solidFill>
                    <a:srgbClr val="FF0000"/>
                  </a:solidFill>
                  <a:latin typeface="Constantia"/>
                </a:rPr>
                <a:t>Realm of His Presence</a:t>
              </a:r>
              <a:endParaRPr lang="en-GB" b="1" dirty="0">
                <a:solidFill>
                  <a:srgbClr val="FF0000"/>
                </a:solidFill>
                <a:latin typeface="Constantia"/>
              </a:endParaRPr>
            </a:p>
          </p:txBody>
        </p:sp>
        <p:sp>
          <p:nvSpPr>
            <p:cNvPr id="53" name="TextBox 52"/>
            <p:cNvSpPr txBox="1"/>
            <p:nvPr/>
          </p:nvSpPr>
          <p:spPr>
            <a:xfrm>
              <a:off x="2339752" y="5265024"/>
              <a:ext cx="1642257" cy="646331"/>
            </a:xfrm>
            <a:prstGeom prst="rect">
              <a:avLst/>
            </a:prstGeom>
            <a:noFill/>
          </p:spPr>
          <p:txBody>
            <a:bodyPr wrap="square" rtlCol="0">
              <a:spAutoFit/>
            </a:bodyPr>
            <a:lstStyle/>
            <a:p>
              <a:pPr algn="ctr" fontAlgn="auto">
                <a:spcBef>
                  <a:spcPts val="0"/>
                </a:spcBef>
                <a:spcAft>
                  <a:spcPts val="0"/>
                </a:spcAft>
              </a:pPr>
              <a:r>
                <a:rPr lang="en-GB" b="1" dirty="0" smtClean="0">
                  <a:solidFill>
                    <a:srgbClr val="FF0000"/>
                  </a:solidFill>
                  <a:latin typeface="Constantia"/>
                </a:rPr>
                <a:t>Realm of His Government</a:t>
              </a:r>
              <a:endParaRPr lang="en-GB" b="1" dirty="0">
                <a:solidFill>
                  <a:srgbClr val="FF0000"/>
                </a:solidFill>
                <a:latin typeface="Constantia"/>
              </a:endParaRPr>
            </a:p>
          </p:txBody>
        </p:sp>
        <p:sp>
          <p:nvSpPr>
            <p:cNvPr id="54" name="TextBox 53"/>
            <p:cNvSpPr txBox="1"/>
            <p:nvPr/>
          </p:nvSpPr>
          <p:spPr>
            <a:xfrm>
              <a:off x="2409571" y="4404033"/>
              <a:ext cx="1642257" cy="646331"/>
            </a:xfrm>
            <a:prstGeom prst="rect">
              <a:avLst/>
            </a:prstGeom>
            <a:noFill/>
          </p:spPr>
          <p:txBody>
            <a:bodyPr wrap="square" rtlCol="0">
              <a:spAutoFit/>
            </a:bodyPr>
            <a:lstStyle/>
            <a:p>
              <a:pPr algn="ctr" fontAlgn="auto">
                <a:spcBef>
                  <a:spcPts val="0"/>
                </a:spcBef>
                <a:spcAft>
                  <a:spcPts val="0"/>
                </a:spcAft>
              </a:pPr>
              <a:r>
                <a:rPr lang="en-GB" b="1" dirty="0" smtClean="0">
                  <a:solidFill>
                    <a:srgbClr val="FF0000"/>
                  </a:solidFill>
                  <a:latin typeface="Constantia"/>
                </a:rPr>
                <a:t>Realm of His Domain</a:t>
              </a:r>
              <a:endParaRPr lang="en-GB" b="1" dirty="0">
                <a:solidFill>
                  <a:srgbClr val="FF0000"/>
                </a:solidFill>
                <a:latin typeface="Constantia"/>
              </a:endParaRPr>
            </a:p>
          </p:txBody>
        </p:sp>
        <p:sp>
          <p:nvSpPr>
            <p:cNvPr id="55" name="TextBox 54"/>
            <p:cNvSpPr txBox="1"/>
            <p:nvPr/>
          </p:nvSpPr>
          <p:spPr>
            <a:xfrm>
              <a:off x="2409570" y="2168522"/>
              <a:ext cx="1642257" cy="646331"/>
            </a:xfrm>
            <a:prstGeom prst="rect">
              <a:avLst/>
            </a:prstGeom>
            <a:noFill/>
          </p:spPr>
          <p:txBody>
            <a:bodyPr wrap="square" rtlCol="0">
              <a:spAutoFit/>
            </a:bodyPr>
            <a:lstStyle/>
            <a:p>
              <a:pPr algn="ctr" fontAlgn="auto">
                <a:spcBef>
                  <a:spcPts val="0"/>
                </a:spcBef>
                <a:spcAft>
                  <a:spcPts val="0"/>
                </a:spcAft>
              </a:pPr>
              <a:r>
                <a:rPr lang="en-GB" b="1" dirty="0" smtClean="0">
                  <a:solidFill>
                    <a:srgbClr val="FF0000"/>
                  </a:solidFill>
                  <a:latin typeface="Constantia"/>
                </a:rPr>
                <a:t>Place of His Domain</a:t>
              </a:r>
              <a:endParaRPr lang="en-GB" b="1" dirty="0">
                <a:solidFill>
                  <a:srgbClr val="FF0000"/>
                </a:solidFill>
                <a:latin typeface="Constantia"/>
              </a:endParaRPr>
            </a:p>
          </p:txBody>
        </p:sp>
        <p:sp>
          <p:nvSpPr>
            <p:cNvPr id="56" name="TextBox 55"/>
            <p:cNvSpPr txBox="1"/>
            <p:nvPr/>
          </p:nvSpPr>
          <p:spPr>
            <a:xfrm>
              <a:off x="2425687" y="1346284"/>
              <a:ext cx="1642257" cy="646331"/>
            </a:xfrm>
            <a:prstGeom prst="rect">
              <a:avLst/>
            </a:prstGeom>
            <a:noFill/>
          </p:spPr>
          <p:txBody>
            <a:bodyPr wrap="square" rtlCol="0">
              <a:spAutoFit/>
            </a:bodyPr>
            <a:lstStyle/>
            <a:p>
              <a:pPr algn="ctr" fontAlgn="auto">
                <a:spcBef>
                  <a:spcPts val="0"/>
                </a:spcBef>
                <a:spcAft>
                  <a:spcPts val="0"/>
                </a:spcAft>
              </a:pPr>
              <a:r>
                <a:rPr lang="en-GB" b="1" dirty="0" smtClean="0">
                  <a:solidFill>
                    <a:srgbClr val="FF0000"/>
                  </a:solidFill>
                  <a:latin typeface="Constantia"/>
                </a:rPr>
                <a:t>Place of His Government</a:t>
              </a:r>
              <a:endParaRPr lang="en-GB" b="1" dirty="0">
                <a:solidFill>
                  <a:srgbClr val="FF0000"/>
                </a:solidFill>
                <a:latin typeface="Constantia"/>
              </a:endParaRPr>
            </a:p>
          </p:txBody>
        </p:sp>
        <p:sp>
          <p:nvSpPr>
            <p:cNvPr id="57" name="TextBox 56"/>
            <p:cNvSpPr txBox="1"/>
            <p:nvPr/>
          </p:nvSpPr>
          <p:spPr>
            <a:xfrm>
              <a:off x="2425687" y="441538"/>
              <a:ext cx="1642257" cy="646331"/>
            </a:xfrm>
            <a:prstGeom prst="rect">
              <a:avLst/>
            </a:prstGeom>
            <a:noFill/>
          </p:spPr>
          <p:txBody>
            <a:bodyPr wrap="square" rtlCol="0">
              <a:spAutoFit/>
            </a:bodyPr>
            <a:lstStyle/>
            <a:p>
              <a:pPr algn="ctr" fontAlgn="auto">
                <a:spcBef>
                  <a:spcPts val="0"/>
                </a:spcBef>
                <a:spcAft>
                  <a:spcPts val="0"/>
                </a:spcAft>
              </a:pPr>
              <a:r>
                <a:rPr lang="en-GB" b="1" dirty="0" smtClean="0">
                  <a:solidFill>
                    <a:srgbClr val="FF0000"/>
                  </a:solidFill>
                  <a:latin typeface="Constantia"/>
                </a:rPr>
                <a:t>Place of His Presence</a:t>
              </a:r>
              <a:endParaRPr lang="en-GB" b="1" dirty="0">
                <a:solidFill>
                  <a:srgbClr val="FF0000"/>
                </a:solidFill>
                <a:latin typeface="Constantia"/>
              </a:endParaRPr>
            </a:p>
          </p:txBody>
        </p:sp>
      </p:grpSp>
      <p:grpSp>
        <p:nvGrpSpPr>
          <p:cNvPr id="58" name="Group 57"/>
          <p:cNvGrpSpPr/>
          <p:nvPr/>
        </p:nvGrpSpPr>
        <p:grpSpPr>
          <a:xfrm>
            <a:off x="4117373" y="3687563"/>
            <a:ext cx="3060569" cy="553998"/>
            <a:chOff x="4117373" y="3687563"/>
            <a:chExt cx="3060569" cy="553998"/>
          </a:xfrm>
        </p:grpSpPr>
        <p:sp>
          <p:nvSpPr>
            <p:cNvPr id="60" name="TextBox 59"/>
            <p:cNvSpPr txBox="1"/>
            <p:nvPr/>
          </p:nvSpPr>
          <p:spPr>
            <a:xfrm>
              <a:off x="6335944" y="3687563"/>
              <a:ext cx="841998" cy="553998"/>
            </a:xfrm>
            <a:prstGeom prst="rect">
              <a:avLst/>
            </a:prstGeom>
            <a:noFill/>
          </p:spPr>
          <p:txBody>
            <a:bodyPr wrap="square" lIns="0" tIns="0" rIns="0" bIns="0" rtlCol="0">
              <a:normAutofit/>
            </a:bodyPr>
            <a:lstStyle/>
            <a:p>
              <a:pPr algn="ctr" fontAlgn="auto">
                <a:spcBef>
                  <a:spcPts val="0"/>
                </a:spcBef>
                <a:spcAft>
                  <a:spcPts val="0"/>
                </a:spcAft>
              </a:pPr>
              <a:r>
                <a:rPr lang="en-GB" dirty="0" smtClean="0">
                  <a:solidFill>
                    <a:prstClr val="black"/>
                  </a:solidFill>
                  <a:latin typeface="Constantia"/>
                </a:rPr>
                <a:t>Outer</a:t>
              </a:r>
              <a:br>
                <a:rPr lang="en-GB" dirty="0" smtClean="0">
                  <a:solidFill>
                    <a:prstClr val="black"/>
                  </a:solidFill>
                  <a:latin typeface="Constantia"/>
                </a:rPr>
              </a:br>
              <a:r>
                <a:rPr lang="en-GB" dirty="0" smtClean="0">
                  <a:solidFill>
                    <a:prstClr val="black"/>
                  </a:solidFill>
                  <a:latin typeface="Constantia"/>
                </a:rPr>
                <a:t>Court</a:t>
              </a:r>
              <a:endParaRPr lang="en-GB" dirty="0">
                <a:solidFill>
                  <a:prstClr val="black"/>
                </a:solidFill>
                <a:latin typeface="Constantia"/>
              </a:endParaRPr>
            </a:p>
          </p:txBody>
        </p:sp>
        <p:sp>
          <p:nvSpPr>
            <p:cNvPr id="61" name="TextBox 60"/>
            <p:cNvSpPr txBox="1"/>
            <p:nvPr/>
          </p:nvSpPr>
          <p:spPr>
            <a:xfrm>
              <a:off x="5637946" y="3687563"/>
              <a:ext cx="841998" cy="553998"/>
            </a:xfrm>
            <a:prstGeom prst="rect">
              <a:avLst/>
            </a:prstGeom>
            <a:noFill/>
          </p:spPr>
          <p:txBody>
            <a:bodyPr wrap="square" lIns="0" tIns="0" rIns="0" bIns="0" rtlCol="0">
              <a:normAutofit/>
            </a:bodyPr>
            <a:lstStyle/>
            <a:p>
              <a:pPr algn="ctr" fontAlgn="auto">
                <a:spcBef>
                  <a:spcPts val="0"/>
                </a:spcBef>
                <a:spcAft>
                  <a:spcPts val="0"/>
                </a:spcAft>
              </a:pPr>
              <a:r>
                <a:rPr lang="en-GB" dirty="0" smtClean="0">
                  <a:solidFill>
                    <a:prstClr val="black"/>
                  </a:solidFill>
                  <a:latin typeface="Constantia"/>
                </a:rPr>
                <a:t>Inner</a:t>
              </a:r>
              <a:br>
                <a:rPr lang="en-GB" dirty="0" smtClean="0">
                  <a:solidFill>
                    <a:prstClr val="black"/>
                  </a:solidFill>
                  <a:latin typeface="Constantia"/>
                </a:rPr>
              </a:br>
              <a:r>
                <a:rPr lang="en-GB" dirty="0" smtClean="0">
                  <a:solidFill>
                    <a:prstClr val="black"/>
                  </a:solidFill>
                  <a:latin typeface="Constantia"/>
                </a:rPr>
                <a:t>Court</a:t>
              </a:r>
              <a:endParaRPr lang="en-GB" dirty="0">
                <a:solidFill>
                  <a:prstClr val="black"/>
                </a:solidFill>
                <a:latin typeface="Constantia"/>
              </a:endParaRPr>
            </a:p>
          </p:txBody>
        </p:sp>
        <p:sp>
          <p:nvSpPr>
            <p:cNvPr id="62" name="TextBox 61"/>
            <p:cNvSpPr txBox="1"/>
            <p:nvPr/>
          </p:nvSpPr>
          <p:spPr>
            <a:xfrm>
              <a:off x="4982291" y="3687563"/>
              <a:ext cx="689598" cy="553998"/>
            </a:xfrm>
            <a:prstGeom prst="rect">
              <a:avLst/>
            </a:prstGeom>
            <a:noFill/>
          </p:spPr>
          <p:txBody>
            <a:bodyPr wrap="square" lIns="0" tIns="0" rIns="0" bIns="0" rtlCol="0">
              <a:normAutofit/>
            </a:bodyPr>
            <a:lstStyle/>
            <a:p>
              <a:pPr algn="ctr" fontAlgn="auto">
                <a:spcBef>
                  <a:spcPts val="0"/>
                </a:spcBef>
                <a:spcAft>
                  <a:spcPts val="0"/>
                </a:spcAft>
              </a:pPr>
              <a:r>
                <a:rPr lang="en-GB" dirty="0" smtClean="0">
                  <a:solidFill>
                    <a:prstClr val="black"/>
                  </a:solidFill>
                  <a:latin typeface="Constantia"/>
                </a:rPr>
                <a:t>Holy Place</a:t>
              </a:r>
              <a:endParaRPr lang="en-GB" dirty="0">
                <a:solidFill>
                  <a:prstClr val="black"/>
                </a:solidFill>
                <a:latin typeface="Constantia"/>
              </a:endParaRPr>
            </a:p>
          </p:txBody>
        </p:sp>
        <p:sp>
          <p:nvSpPr>
            <p:cNvPr id="63" name="TextBox 62"/>
            <p:cNvSpPr txBox="1"/>
            <p:nvPr/>
          </p:nvSpPr>
          <p:spPr>
            <a:xfrm>
              <a:off x="4117373" y="3687563"/>
              <a:ext cx="841998" cy="553998"/>
            </a:xfrm>
            <a:prstGeom prst="rect">
              <a:avLst/>
            </a:prstGeom>
            <a:noFill/>
          </p:spPr>
          <p:txBody>
            <a:bodyPr wrap="square" lIns="0" tIns="0" rIns="0" bIns="0" rtlCol="0">
              <a:normAutofit/>
            </a:bodyPr>
            <a:lstStyle/>
            <a:p>
              <a:pPr algn="ctr" fontAlgn="auto">
                <a:spcBef>
                  <a:spcPts val="0"/>
                </a:spcBef>
                <a:spcAft>
                  <a:spcPts val="0"/>
                </a:spcAft>
              </a:pPr>
              <a:r>
                <a:rPr lang="en-GB" dirty="0" smtClean="0">
                  <a:solidFill>
                    <a:prstClr val="black"/>
                  </a:solidFill>
                  <a:latin typeface="Constantia"/>
                </a:rPr>
                <a:t>Holy Holies</a:t>
              </a:r>
              <a:endParaRPr lang="en-GB" dirty="0">
                <a:solidFill>
                  <a:prstClr val="black"/>
                </a:solidFill>
                <a:latin typeface="Constantia"/>
              </a:endParaRPr>
            </a:p>
          </p:txBody>
        </p:sp>
      </p:grpSp>
    </p:spTree>
    <p:extLst>
      <p:ext uri="{BB962C8B-B14F-4D97-AF65-F5344CB8AC3E}">
        <p14:creationId xmlns:p14="http://schemas.microsoft.com/office/powerpoint/2010/main" val="341865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541035" y="980728"/>
            <a:ext cx="834049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077948" y="116632"/>
            <a:ext cx="2520280" cy="415499"/>
          </a:xfrm>
          <a:prstGeom prst="rect">
            <a:avLst/>
          </a:prstGeom>
          <a:noFill/>
        </p:spPr>
        <p:txBody>
          <a:bodyPr wrap="square" lIns="0" tIns="0" rIns="0" bIns="0" rtlCol="0">
            <a:normAutofit fontScale="47500" lnSpcReduction="20000"/>
          </a:bodyPr>
          <a:lstStyle/>
          <a:p>
            <a:pPr algn="ctr" fontAlgn="auto">
              <a:lnSpc>
                <a:spcPct val="120000"/>
              </a:lnSpc>
              <a:spcBef>
                <a:spcPts val="0"/>
              </a:spcBef>
              <a:spcAft>
                <a:spcPts val="1800"/>
              </a:spcAft>
            </a:pPr>
            <a:r>
              <a:rPr lang="en-GB" sz="5500" dirty="0" smtClean="0">
                <a:solidFill>
                  <a:prstClr val="black"/>
                </a:solidFill>
                <a:latin typeface="Constantia"/>
              </a:rPr>
              <a:t>Kingdom of God</a:t>
            </a:r>
          </a:p>
        </p:txBody>
      </p:sp>
      <p:sp>
        <p:nvSpPr>
          <p:cNvPr id="8" name="TextBox 7"/>
          <p:cNvSpPr txBox="1"/>
          <p:nvPr/>
        </p:nvSpPr>
        <p:spPr>
          <a:xfrm>
            <a:off x="80313" y="210825"/>
            <a:ext cx="2403876" cy="642612"/>
          </a:xfrm>
          <a:prstGeom prst="rect">
            <a:avLst/>
          </a:prstGeom>
          <a:noFill/>
        </p:spPr>
        <p:txBody>
          <a:bodyPr wrap="square" lIns="0" tIns="0" rIns="0" bIns="0" rtlCol="0">
            <a:spAutoFit/>
          </a:bodyPr>
          <a:lstStyle/>
          <a:p>
            <a:pPr algn="ctr" fontAlgn="auto">
              <a:lnSpc>
                <a:spcPct val="120000"/>
              </a:lnSpc>
              <a:spcBef>
                <a:spcPts val="0"/>
              </a:spcBef>
              <a:spcAft>
                <a:spcPts val="0"/>
              </a:spcAft>
            </a:pPr>
            <a:r>
              <a:rPr lang="en-GB" dirty="0" smtClean="0">
                <a:solidFill>
                  <a:srgbClr val="04617B"/>
                </a:solidFill>
                <a:latin typeface="Constantia"/>
              </a:rPr>
              <a:t>Created Light</a:t>
            </a:r>
            <a:br>
              <a:rPr lang="en-GB" dirty="0" smtClean="0">
                <a:solidFill>
                  <a:srgbClr val="04617B"/>
                </a:solidFill>
                <a:latin typeface="Constantia"/>
              </a:rPr>
            </a:br>
            <a:r>
              <a:rPr lang="en-GB" dirty="0" smtClean="0">
                <a:solidFill>
                  <a:srgbClr val="04617B"/>
                </a:solidFill>
                <a:latin typeface="Constantia"/>
              </a:rPr>
              <a:t>Light/Darkness</a:t>
            </a:r>
            <a:endParaRPr lang="en-GB" dirty="0">
              <a:solidFill>
                <a:srgbClr val="04617B"/>
              </a:solidFill>
              <a:latin typeface="Constantia"/>
            </a:endParaRPr>
          </a:p>
        </p:txBody>
      </p:sp>
      <p:cxnSp>
        <p:nvCxnSpPr>
          <p:cNvPr id="11" name="Straight Connector 10"/>
          <p:cNvCxnSpPr/>
          <p:nvPr/>
        </p:nvCxnSpPr>
        <p:spPr>
          <a:xfrm>
            <a:off x="460437" y="6453336"/>
            <a:ext cx="834049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368853" y="532130"/>
            <a:ext cx="4478302" cy="310213"/>
          </a:xfrm>
          <a:prstGeom prst="rect">
            <a:avLst/>
          </a:prstGeom>
          <a:noFill/>
        </p:spPr>
        <p:txBody>
          <a:bodyPr wrap="square" lIns="0" tIns="0" rIns="0" bIns="0" rtlCol="0">
            <a:spAutoFit/>
          </a:bodyPr>
          <a:lstStyle/>
          <a:p>
            <a:pPr algn="ctr" fontAlgn="auto">
              <a:lnSpc>
                <a:spcPct val="120000"/>
              </a:lnSpc>
              <a:spcBef>
                <a:spcPts val="0"/>
              </a:spcBef>
              <a:spcAft>
                <a:spcPts val="0"/>
              </a:spcAft>
            </a:pPr>
            <a:r>
              <a:rPr lang="en-GB" dirty="0" smtClean="0">
                <a:solidFill>
                  <a:srgbClr val="04617B"/>
                </a:solidFill>
                <a:latin typeface="Constantia"/>
              </a:rPr>
              <a:t>Perform </a:t>
            </a:r>
            <a:r>
              <a:rPr lang="en-GB" dirty="0">
                <a:solidFill>
                  <a:srgbClr val="04617B"/>
                </a:solidFill>
                <a:latin typeface="Constantia"/>
              </a:rPr>
              <a:t>My </a:t>
            </a:r>
            <a:r>
              <a:rPr lang="en-GB" dirty="0" smtClean="0">
                <a:solidFill>
                  <a:srgbClr val="04617B"/>
                </a:solidFill>
                <a:latin typeface="Constantia"/>
              </a:rPr>
              <a:t>service - Keep </a:t>
            </a:r>
            <a:r>
              <a:rPr lang="en-GB" dirty="0">
                <a:solidFill>
                  <a:srgbClr val="04617B"/>
                </a:solidFill>
                <a:latin typeface="Constantia"/>
              </a:rPr>
              <a:t>My laws (charge</a:t>
            </a:r>
            <a:r>
              <a:rPr lang="en-GB" dirty="0" smtClean="0">
                <a:solidFill>
                  <a:srgbClr val="04617B"/>
                </a:solidFill>
                <a:latin typeface="Constantia"/>
              </a:rPr>
              <a:t>)</a:t>
            </a:r>
            <a:endParaRPr lang="en-GB" dirty="0">
              <a:solidFill>
                <a:srgbClr val="04617B"/>
              </a:solidFill>
              <a:latin typeface="Constantia"/>
            </a:endParaRPr>
          </a:p>
        </p:txBody>
      </p:sp>
      <p:grpSp>
        <p:nvGrpSpPr>
          <p:cNvPr id="13" name="Group 12"/>
          <p:cNvGrpSpPr/>
          <p:nvPr/>
        </p:nvGrpSpPr>
        <p:grpSpPr>
          <a:xfrm>
            <a:off x="8000764" y="1738209"/>
            <a:ext cx="756084" cy="3787407"/>
            <a:chOff x="8000764" y="1738209"/>
            <a:chExt cx="756084" cy="3787407"/>
          </a:xfrm>
        </p:grpSpPr>
        <p:cxnSp>
          <p:nvCxnSpPr>
            <p:cNvPr id="14" name="Straight Connector 13"/>
            <p:cNvCxnSpPr/>
            <p:nvPr/>
          </p:nvCxnSpPr>
          <p:spPr>
            <a:xfrm>
              <a:off x="8000764" y="4768133"/>
              <a:ext cx="75608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000764" y="5525616"/>
              <a:ext cx="75608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000764" y="4010652"/>
              <a:ext cx="75608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000764" y="3253171"/>
              <a:ext cx="75608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000764" y="2495690"/>
              <a:ext cx="75608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000764" y="1738209"/>
              <a:ext cx="756084"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300116" y="4440911"/>
            <a:ext cx="7538965" cy="704151"/>
            <a:chOff x="324570" y="4280799"/>
            <a:chExt cx="7538965" cy="704151"/>
          </a:xfrm>
        </p:grpSpPr>
        <p:sp>
          <p:nvSpPr>
            <p:cNvPr id="20" name="Text Box 14"/>
            <p:cNvSpPr txBox="1">
              <a:spLocks noChangeArrowheads="1"/>
            </p:cNvSpPr>
            <p:nvPr/>
          </p:nvSpPr>
          <p:spPr bwMode="auto">
            <a:xfrm>
              <a:off x="324570" y="4758756"/>
              <a:ext cx="100360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auto">
                <a:spcBef>
                  <a:spcPct val="50000"/>
                </a:spcBef>
                <a:spcAft>
                  <a:spcPts val="0"/>
                </a:spcAft>
              </a:pPr>
              <a:r>
                <a:rPr lang="en-GB" sz="1400" dirty="0" smtClean="0">
                  <a:solidFill>
                    <a:srgbClr val="04617B"/>
                  </a:solidFill>
                  <a:latin typeface="Constantia"/>
                </a:rPr>
                <a:t>Family</a:t>
              </a:r>
              <a:endParaRPr lang="en-GB" sz="1400" dirty="0">
                <a:solidFill>
                  <a:srgbClr val="04617B"/>
                </a:solidFill>
                <a:latin typeface="Constantia"/>
              </a:endParaRPr>
            </a:p>
          </p:txBody>
        </p:sp>
        <p:sp>
          <p:nvSpPr>
            <p:cNvPr id="21" name="Text Box 15"/>
            <p:cNvSpPr txBox="1">
              <a:spLocks noChangeArrowheads="1"/>
            </p:cNvSpPr>
            <p:nvPr/>
          </p:nvSpPr>
          <p:spPr bwMode="auto">
            <a:xfrm>
              <a:off x="1292577" y="4768133"/>
              <a:ext cx="119161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auto">
                <a:spcBef>
                  <a:spcPct val="50000"/>
                </a:spcBef>
                <a:spcAft>
                  <a:spcPts val="0"/>
                </a:spcAft>
              </a:pPr>
              <a:r>
                <a:rPr lang="en-GB" sz="1400" dirty="0" smtClean="0">
                  <a:solidFill>
                    <a:srgbClr val="04617B"/>
                  </a:solidFill>
                  <a:latin typeface="Constantia"/>
                </a:rPr>
                <a:t>Workplace</a:t>
              </a:r>
              <a:endParaRPr lang="en-GB" sz="1400" dirty="0">
                <a:solidFill>
                  <a:srgbClr val="04617B"/>
                </a:solidFill>
                <a:latin typeface="Constantia"/>
              </a:endParaRPr>
            </a:p>
          </p:txBody>
        </p:sp>
        <p:sp>
          <p:nvSpPr>
            <p:cNvPr id="22" name="Text Box 16"/>
            <p:cNvSpPr txBox="1">
              <a:spLocks noChangeArrowheads="1"/>
            </p:cNvSpPr>
            <p:nvPr/>
          </p:nvSpPr>
          <p:spPr bwMode="auto">
            <a:xfrm>
              <a:off x="3646323" y="4756048"/>
              <a:ext cx="100360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auto">
                <a:spcBef>
                  <a:spcPct val="50000"/>
                </a:spcBef>
                <a:spcAft>
                  <a:spcPts val="0"/>
                </a:spcAft>
              </a:pPr>
              <a:r>
                <a:rPr lang="en-GB" sz="1400" dirty="0" smtClean="0">
                  <a:solidFill>
                    <a:srgbClr val="04617B"/>
                  </a:solidFill>
                  <a:latin typeface="Constantia"/>
                </a:rPr>
                <a:t>Church</a:t>
              </a:r>
              <a:endParaRPr lang="en-GB" sz="1400" dirty="0">
                <a:solidFill>
                  <a:srgbClr val="04617B"/>
                </a:solidFill>
                <a:latin typeface="Constantia"/>
              </a:endParaRPr>
            </a:p>
          </p:txBody>
        </p:sp>
        <p:sp>
          <p:nvSpPr>
            <p:cNvPr id="23" name="Text Box 17"/>
            <p:cNvSpPr txBox="1">
              <a:spLocks noChangeArrowheads="1"/>
            </p:cNvSpPr>
            <p:nvPr/>
          </p:nvSpPr>
          <p:spPr bwMode="auto">
            <a:xfrm>
              <a:off x="2509587" y="4769506"/>
              <a:ext cx="100360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auto">
                <a:spcBef>
                  <a:spcPct val="50000"/>
                </a:spcBef>
                <a:spcAft>
                  <a:spcPts val="0"/>
                </a:spcAft>
              </a:pPr>
              <a:r>
                <a:rPr lang="en-GB" sz="1400" dirty="0" smtClean="0">
                  <a:solidFill>
                    <a:srgbClr val="04617B"/>
                  </a:solidFill>
                  <a:latin typeface="Constantia"/>
                </a:rPr>
                <a:t>Area</a:t>
              </a:r>
              <a:endParaRPr lang="en-GB" sz="1400" dirty="0">
                <a:solidFill>
                  <a:srgbClr val="04617B"/>
                </a:solidFill>
                <a:latin typeface="Constantia"/>
              </a:endParaRPr>
            </a:p>
          </p:txBody>
        </p:sp>
        <p:sp>
          <p:nvSpPr>
            <p:cNvPr id="42" name="Text Box 17"/>
            <p:cNvSpPr txBox="1">
              <a:spLocks noChangeArrowheads="1"/>
            </p:cNvSpPr>
            <p:nvPr/>
          </p:nvSpPr>
          <p:spPr bwMode="auto">
            <a:xfrm>
              <a:off x="4717509" y="4767874"/>
              <a:ext cx="100360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auto">
                <a:spcBef>
                  <a:spcPct val="50000"/>
                </a:spcBef>
                <a:spcAft>
                  <a:spcPts val="0"/>
                </a:spcAft>
              </a:pPr>
              <a:r>
                <a:rPr lang="en-GB" sz="1400" dirty="0" smtClean="0">
                  <a:solidFill>
                    <a:srgbClr val="04617B"/>
                  </a:solidFill>
                  <a:latin typeface="Constantia"/>
                </a:rPr>
                <a:t>Gifting</a:t>
              </a:r>
              <a:endParaRPr lang="en-GB" sz="1400" dirty="0">
                <a:solidFill>
                  <a:srgbClr val="04617B"/>
                </a:solidFill>
                <a:latin typeface="Constantia"/>
              </a:endParaRPr>
            </a:p>
          </p:txBody>
        </p:sp>
        <p:sp>
          <p:nvSpPr>
            <p:cNvPr id="43" name="Text Box 17"/>
            <p:cNvSpPr txBox="1">
              <a:spLocks noChangeArrowheads="1"/>
            </p:cNvSpPr>
            <p:nvPr/>
          </p:nvSpPr>
          <p:spPr bwMode="auto">
            <a:xfrm>
              <a:off x="5782569" y="4767874"/>
              <a:ext cx="100360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auto">
                <a:spcBef>
                  <a:spcPct val="50000"/>
                </a:spcBef>
                <a:spcAft>
                  <a:spcPts val="0"/>
                </a:spcAft>
              </a:pPr>
              <a:r>
                <a:rPr lang="en-GB" sz="1400" dirty="0" smtClean="0">
                  <a:solidFill>
                    <a:srgbClr val="04617B"/>
                  </a:solidFill>
                  <a:latin typeface="Constantia"/>
                </a:rPr>
                <a:t>Ministry</a:t>
              </a:r>
              <a:endParaRPr lang="en-GB" sz="1400" dirty="0">
                <a:solidFill>
                  <a:srgbClr val="04617B"/>
                </a:solidFill>
                <a:latin typeface="Constantia"/>
              </a:endParaRPr>
            </a:p>
          </p:txBody>
        </p:sp>
        <p:sp>
          <p:nvSpPr>
            <p:cNvPr id="47" name="Text Box 17"/>
            <p:cNvSpPr txBox="1">
              <a:spLocks noChangeArrowheads="1"/>
            </p:cNvSpPr>
            <p:nvPr/>
          </p:nvSpPr>
          <p:spPr bwMode="auto">
            <a:xfrm>
              <a:off x="7096189" y="4769506"/>
              <a:ext cx="76151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fontAlgn="auto">
                <a:spcBef>
                  <a:spcPct val="50000"/>
                </a:spcBef>
                <a:spcAft>
                  <a:spcPts val="0"/>
                </a:spcAft>
              </a:pPr>
              <a:r>
                <a:rPr lang="en-GB" sz="1400" dirty="0">
                  <a:solidFill>
                    <a:srgbClr val="04617B"/>
                  </a:solidFill>
                  <a:latin typeface="Constantia"/>
                </a:rPr>
                <a:t>?</a:t>
              </a:r>
            </a:p>
          </p:txBody>
        </p:sp>
        <p:grpSp>
          <p:nvGrpSpPr>
            <p:cNvPr id="48" name="Group 47"/>
            <p:cNvGrpSpPr/>
            <p:nvPr/>
          </p:nvGrpSpPr>
          <p:grpSpPr>
            <a:xfrm>
              <a:off x="489406" y="4280799"/>
              <a:ext cx="7374129" cy="358585"/>
              <a:chOff x="387922" y="3191025"/>
              <a:chExt cx="8293353" cy="690429"/>
            </a:xfrm>
          </p:grpSpPr>
          <p:grpSp>
            <p:nvGrpSpPr>
              <p:cNvPr id="24" name="Group 37"/>
              <p:cNvGrpSpPr>
                <a:grpSpLocks/>
              </p:cNvGrpSpPr>
              <p:nvPr/>
            </p:nvGrpSpPr>
            <p:grpSpPr bwMode="auto">
              <a:xfrm>
                <a:off x="387922" y="3191025"/>
                <a:ext cx="818369" cy="641411"/>
                <a:chOff x="113" y="2840"/>
                <a:chExt cx="592" cy="568"/>
              </a:xfrm>
            </p:grpSpPr>
            <p:pic>
              <p:nvPicPr>
                <p:cNvPr id="2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9" y="3113"/>
                  <a:ext cx="292" cy="18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AutoShape 23"/>
                <p:cNvSpPr>
                  <a:spLocks noChangeAspect="1" noChangeArrowheads="1"/>
                </p:cNvSpPr>
                <p:nvPr/>
              </p:nvSpPr>
              <p:spPr bwMode="auto">
                <a:xfrm rot="10800000">
                  <a:off x="113" y="2840"/>
                  <a:ext cx="592" cy="56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54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GB">
                    <a:solidFill>
                      <a:prstClr val="black"/>
                    </a:solidFill>
                    <a:latin typeface="Constantia"/>
                  </a:endParaRPr>
                </a:p>
              </p:txBody>
            </p:sp>
          </p:grpSp>
          <p:grpSp>
            <p:nvGrpSpPr>
              <p:cNvPr id="27" name="Group 38"/>
              <p:cNvGrpSpPr>
                <a:grpSpLocks/>
              </p:cNvGrpSpPr>
              <p:nvPr/>
            </p:nvGrpSpPr>
            <p:grpSpPr bwMode="auto">
              <a:xfrm>
                <a:off x="1631767" y="3191025"/>
                <a:ext cx="818369" cy="641411"/>
                <a:chOff x="113" y="2840"/>
                <a:chExt cx="592" cy="568"/>
              </a:xfrm>
            </p:grpSpPr>
            <p:pic>
              <p:nvPicPr>
                <p:cNvPr id="28" name="Picture 3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 y="3113"/>
                  <a:ext cx="292" cy="18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AutoShape 40"/>
                <p:cNvSpPr>
                  <a:spLocks noChangeAspect="1" noChangeArrowheads="1"/>
                </p:cNvSpPr>
                <p:nvPr/>
              </p:nvSpPr>
              <p:spPr bwMode="auto">
                <a:xfrm rot="10800000">
                  <a:off x="113" y="2840"/>
                  <a:ext cx="592" cy="56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54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GB">
                    <a:solidFill>
                      <a:srgbClr val="04617B"/>
                    </a:solidFill>
                    <a:latin typeface="Constantia"/>
                  </a:endParaRPr>
                </a:p>
              </p:txBody>
            </p:sp>
          </p:grpSp>
          <p:grpSp>
            <p:nvGrpSpPr>
              <p:cNvPr id="30" name="Group 41"/>
              <p:cNvGrpSpPr>
                <a:grpSpLocks/>
              </p:cNvGrpSpPr>
              <p:nvPr/>
            </p:nvGrpSpPr>
            <p:grpSpPr bwMode="auto">
              <a:xfrm>
                <a:off x="2875612" y="3191025"/>
                <a:ext cx="818369" cy="641411"/>
                <a:chOff x="113" y="2840"/>
                <a:chExt cx="592" cy="568"/>
              </a:xfrm>
            </p:grpSpPr>
            <p:pic>
              <p:nvPicPr>
                <p:cNvPr id="31" name="Picture 4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 y="3113"/>
                  <a:ext cx="292" cy="18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AutoShape 43"/>
                <p:cNvSpPr>
                  <a:spLocks noChangeAspect="1" noChangeArrowheads="1"/>
                </p:cNvSpPr>
                <p:nvPr/>
              </p:nvSpPr>
              <p:spPr bwMode="auto">
                <a:xfrm rot="10800000">
                  <a:off x="113" y="2840"/>
                  <a:ext cx="592" cy="56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54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GB">
                    <a:solidFill>
                      <a:prstClr val="black"/>
                    </a:solidFill>
                    <a:latin typeface="Constantia"/>
                  </a:endParaRPr>
                </a:p>
              </p:txBody>
            </p:sp>
          </p:grpSp>
          <p:grpSp>
            <p:nvGrpSpPr>
              <p:cNvPr id="33" name="Group 44"/>
              <p:cNvGrpSpPr>
                <a:grpSpLocks/>
              </p:cNvGrpSpPr>
              <p:nvPr/>
            </p:nvGrpSpPr>
            <p:grpSpPr bwMode="auto">
              <a:xfrm>
                <a:off x="4119457" y="3191025"/>
                <a:ext cx="818369" cy="641411"/>
                <a:chOff x="113" y="2840"/>
                <a:chExt cx="592" cy="568"/>
              </a:xfrm>
            </p:grpSpPr>
            <p:pic>
              <p:nvPicPr>
                <p:cNvPr id="34" name="Picture 4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 y="3113"/>
                  <a:ext cx="292" cy="18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AutoShape 46"/>
                <p:cNvSpPr>
                  <a:spLocks noChangeAspect="1" noChangeArrowheads="1"/>
                </p:cNvSpPr>
                <p:nvPr/>
              </p:nvSpPr>
              <p:spPr bwMode="auto">
                <a:xfrm rot="10800000">
                  <a:off x="113" y="2840"/>
                  <a:ext cx="592" cy="56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54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GB">
                    <a:solidFill>
                      <a:prstClr val="black"/>
                    </a:solidFill>
                    <a:latin typeface="Constantia"/>
                  </a:endParaRPr>
                </a:p>
              </p:txBody>
            </p:sp>
          </p:grpSp>
          <p:grpSp>
            <p:nvGrpSpPr>
              <p:cNvPr id="36" name="Group 63"/>
              <p:cNvGrpSpPr>
                <a:grpSpLocks/>
              </p:cNvGrpSpPr>
              <p:nvPr/>
            </p:nvGrpSpPr>
            <p:grpSpPr bwMode="auto">
              <a:xfrm>
                <a:off x="5363302" y="3191025"/>
                <a:ext cx="818369" cy="641411"/>
                <a:chOff x="113" y="2840"/>
                <a:chExt cx="592" cy="568"/>
              </a:xfrm>
            </p:grpSpPr>
            <p:pic>
              <p:nvPicPr>
                <p:cNvPr id="37" name="Picture 6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 y="3113"/>
                  <a:ext cx="292" cy="18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AutoShape 65"/>
                <p:cNvSpPr>
                  <a:spLocks noChangeAspect="1" noChangeArrowheads="1"/>
                </p:cNvSpPr>
                <p:nvPr/>
              </p:nvSpPr>
              <p:spPr bwMode="auto">
                <a:xfrm rot="10800000">
                  <a:off x="113" y="2840"/>
                  <a:ext cx="592" cy="56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54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GB">
                    <a:solidFill>
                      <a:prstClr val="black"/>
                    </a:solidFill>
                    <a:latin typeface="Constantia"/>
                  </a:endParaRPr>
                </a:p>
              </p:txBody>
            </p:sp>
          </p:grpSp>
          <p:grpSp>
            <p:nvGrpSpPr>
              <p:cNvPr id="39" name="Group 66"/>
              <p:cNvGrpSpPr>
                <a:grpSpLocks/>
              </p:cNvGrpSpPr>
              <p:nvPr/>
            </p:nvGrpSpPr>
            <p:grpSpPr bwMode="auto">
              <a:xfrm>
                <a:off x="6607147" y="3191025"/>
                <a:ext cx="818369" cy="641411"/>
                <a:chOff x="113" y="2840"/>
                <a:chExt cx="592" cy="568"/>
              </a:xfrm>
            </p:grpSpPr>
            <p:pic>
              <p:nvPicPr>
                <p:cNvPr id="40" name="Picture 6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 y="3113"/>
                  <a:ext cx="292" cy="18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AutoShape 68"/>
                <p:cNvSpPr>
                  <a:spLocks noChangeAspect="1" noChangeArrowheads="1"/>
                </p:cNvSpPr>
                <p:nvPr/>
              </p:nvSpPr>
              <p:spPr bwMode="auto">
                <a:xfrm rot="10800000">
                  <a:off x="113" y="2840"/>
                  <a:ext cx="592" cy="56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54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GB">
                    <a:solidFill>
                      <a:prstClr val="black"/>
                    </a:solidFill>
                    <a:latin typeface="Constantia"/>
                  </a:endParaRPr>
                </a:p>
              </p:txBody>
            </p:sp>
          </p:grpSp>
          <p:grpSp>
            <p:nvGrpSpPr>
              <p:cNvPr id="44" name="Group 37"/>
              <p:cNvGrpSpPr>
                <a:grpSpLocks/>
              </p:cNvGrpSpPr>
              <p:nvPr/>
            </p:nvGrpSpPr>
            <p:grpSpPr bwMode="auto">
              <a:xfrm>
                <a:off x="7850991" y="3191025"/>
                <a:ext cx="830284" cy="690429"/>
                <a:chOff x="113" y="2840"/>
                <a:chExt cx="592" cy="568"/>
              </a:xfrm>
            </p:grpSpPr>
            <p:pic>
              <p:nvPicPr>
                <p:cNvPr id="4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9" y="3113"/>
                  <a:ext cx="292" cy="18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AutoShape 23"/>
                <p:cNvSpPr>
                  <a:spLocks noChangeAspect="1" noChangeArrowheads="1"/>
                </p:cNvSpPr>
                <p:nvPr/>
              </p:nvSpPr>
              <p:spPr bwMode="auto">
                <a:xfrm rot="10800000">
                  <a:off x="113" y="2840"/>
                  <a:ext cx="592" cy="56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54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GB">
                    <a:solidFill>
                      <a:prstClr val="black"/>
                    </a:solidFill>
                    <a:latin typeface="Constantia"/>
                  </a:endParaRPr>
                </a:p>
              </p:txBody>
            </p:sp>
          </p:grpSp>
        </p:grpSp>
      </p:grpSp>
      <p:grpSp>
        <p:nvGrpSpPr>
          <p:cNvPr id="96" name="Group 95"/>
          <p:cNvGrpSpPr/>
          <p:nvPr/>
        </p:nvGrpSpPr>
        <p:grpSpPr>
          <a:xfrm>
            <a:off x="3646862" y="2169231"/>
            <a:ext cx="1064420" cy="1010203"/>
            <a:chOff x="3490255" y="2676088"/>
            <a:chExt cx="1003608" cy="1148535"/>
          </a:xfrm>
        </p:grpSpPr>
        <p:grpSp>
          <p:nvGrpSpPr>
            <p:cNvPr id="76" name="Group 47"/>
            <p:cNvGrpSpPr>
              <a:grpSpLocks/>
            </p:cNvGrpSpPr>
            <p:nvPr/>
          </p:nvGrpSpPr>
          <p:grpSpPr bwMode="auto">
            <a:xfrm>
              <a:off x="3490255" y="2676088"/>
              <a:ext cx="1003608" cy="756595"/>
              <a:chOff x="436" y="1926"/>
              <a:chExt cx="726" cy="670"/>
            </a:xfrm>
          </p:grpSpPr>
          <p:pic>
            <p:nvPicPr>
              <p:cNvPr id="77"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8" y="2171"/>
                <a:ext cx="283" cy="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 name="Text Box 27"/>
              <p:cNvSpPr txBox="1">
                <a:spLocks noChangeArrowheads="1"/>
              </p:cNvSpPr>
              <p:nvPr/>
            </p:nvSpPr>
            <p:spPr bwMode="auto">
              <a:xfrm>
                <a:off x="436" y="1926"/>
                <a:ext cx="726" cy="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auto">
                  <a:spcBef>
                    <a:spcPct val="50000"/>
                  </a:spcBef>
                  <a:spcAft>
                    <a:spcPts val="0"/>
                  </a:spcAft>
                </a:pPr>
                <a:r>
                  <a:rPr lang="en-GB" dirty="0" smtClean="0">
                    <a:solidFill>
                      <a:srgbClr val="04617B"/>
                    </a:solidFill>
                    <a:latin typeface="Constantia"/>
                  </a:rPr>
                  <a:t>Lord</a:t>
                </a:r>
                <a:endParaRPr lang="en-GB" dirty="0">
                  <a:solidFill>
                    <a:srgbClr val="04617B"/>
                  </a:solidFill>
                  <a:latin typeface="Constantia"/>
                </a:endParaRPr>
              </a:p>
            </p:txBody>
          </p:sp>
        </p:grpSp>
        <p:grpSp>
          <p:nvGrpSpPr>
            <p:cNvPr id="73" name="Group 37"/>
            <p:cNvGrpSpPr>
              <a:grpSpLocks/>
            </p:cNvGrpSpPr>
            <p:nvPr/>
          </p:nvGrpSpPr>
          <p:grpSpPr bwMode="auto">
            <a:xfrm>
              <a:off x="3676877" y="3421187"/>
              <a:ext cx="630365" cy="403436"/>
              <a:chOff x="113" y="2840"/>
              <a:chExt cx="592" cy="568"/>
            </a:xfrm>
          </p:grpSpPr>
          <p:pic>
            <p:nvPicPr>
              <p:cNvPr id="74"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9" y="3113"/>
                <a:ext cx="292" cy="18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 name="AutoShape 23"/>
              <p:cNvSpPr>
                <a:spLocks noChangeAspect="1" noChangeArrowheads="1"/>
              </p:cNvSpPr>
              <p:nvPr/>
            </p:nvSpPr>
            <p:spPr bwMode="auto">
              <a:xfrm rot="10800000">
                <a:off x="113" y="2840"/>
                <a:ext cx="592" cy="56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54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GB">
                  <a:solidFill>
                    <a:prstClr val="white"/>
                  </a:solidFill>
                  <a:latin typeface="Constantia"/>
                </a:endParaRPr>
              </a:p>
            </p:txBody>
          </p:sp>
        </p:grpSp>
      </p:grpSp>
      <p:grpSp>
        <p:nvGrpSpPr>
          <p:cNvPr id="79" name="Group 27"/>
          <p:cNvGrpSpPr>
            <a:grpSpLocks/>
          </p:cNvGrpSpPr>
          <p:nvPr/>
        </p:nvGrpSpPr>
        <p:grpSpPr bwMode="auto">
          <a:xfrm>
            <a:off x="408009" y="5940118"/>
            <a:ext cx="7993062" cy="434975"/>
            <a:chOff x="158" y="2568"/>
            <a:chExt cx="5035" cy="274"/>
          </a:xfrm>
          <a:solidFill>
            <a:srgbClr val="FFFF00"/>
          </a:solidFill>
        </p:grpSpPr>
        <p:sp>
          <p:nvSpPr>
            <p:cNvPr id="80" name="Text Box 28"/>
            <p:cNvSpPr txBox="1">
              <a:spLocks noChangeArrowheads="1"/>
            </p:cNvSpPr>
            <p:nvPr/>
          </p:nvSpPr>
          <p:spPr bwMode="auto">
            <a:xfrm>
              <a:off x="158" y="2568"/>
              <a:ext cx="589" cy="27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auto">
                <a:spcBef>
                  <a:spcPct val="50000"/>
                </a:spcBef>
                <a:spcAft>
                  <a:spcPts val="0"/>
                </a:spcAft>
              </a:pPr>
              <a:r>
                <a:rPr lang="en-GB" sz="1400" dirty="0">
                  <a:solidFill>
                    <a:srgbClr val="04617B"/>
                  </a:solidFill>
                  <a:latin typeface="Constantia"/>
                </a:rPr>
                <a:t>Everlasting Door</a:t>
              </a:r>
            </a:p>
          </p:txBody>
        </p:sp>
        <p:sp>
          <p:nvSpPr>
            <p:cNvPr id="81" name="Text Box 29"/>
            <p:cNvSpPr txBox="1">
              <a:spLocks noChangeArrowheads="1"/>
            </p:cNvSpPr>
            <p:nvPr/>
          </p:nvSpPr>
          <p:spPr bwMode="auto">
            <a:xfrm>
              <a:off x="899" y="2568"/>
              <a:ext cx="589" cy="27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auto">
                <a:spcBef>
                  <a:spcPct val="50000"/>
                </a:spcBef>
                <a:spcAft>
                  <a:spcPts val="0"/>
                </a:spcAft>
              </a:pPr>
              <a:r>
                <a:rPr lang="en-GB" sz="1400" dirty="0">
                  <a:solidFill>
                    <a:srgbClr val="04617B"/>
                  </a:solidFill>
                  <a:latin typeface="Constantia"/>
                </a:rPr>
                <a:t>Everlasting Door</a:t>
              </a:r>
            </a:p>
          </p:txBody>
        </p:sp>
        <p:sp>
          <p:nvSpPr>
            <p:cNvPr id="82" name="Text Box 30"/>
            <p:cNvSpPr txBox="1">
              <a:spLocks noChangeArrowheads="1"/>
            </p:cNvSpPr>
            <p:nvPr/>
          </p:nvSpPr>
          <p:spPr bwMode="auto">
            <a:xfrm>
              <a:off x="1640" y="2568"/>
              <a:ext cx="589" cy="27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auto">
                <a:spcBef>
                  <a:spcPct val="50000"/>
                </a:spcBef>
                <a:spcAft>
                  <a:spcPts val="0"/>
                </a:spcAft>
              </a:pPr>
              <a:r>
                <a:rPr lang="en-GB" sz="1400" dirty="0">
                  <a:solidFill>
                    <a:srgbClr val="04617B"/>
                  </a:solidFill>
                  <a:latin typeface="Constantia"/>
                </a:rPr>
                <a:t>Everlasting Door</a:t>
              </a:r>
            </a:p>
          </p:txBody>
        </p:sp>
        <p:sp>
          <p:nvSpPr>
            <p:cNvPr id="83" name="Text Box 31"/>
            <p:cNvSpPr txBox="1">
              <a:spLocks noChangeArrowheads="1"/>
            </p:cNvSpPr>
            <p:nvPr/>
          </p:nvSpPr>
          <p:spPr bwMode="auto">
            <a:xfrm>
              <a:off x="2381" y="2568"/>
              <a:ext cx="589" cy="27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auto">
                <a:spcBef>
                  <a:spcPct val="50000"/>
                </a:spcBef>
                <a:spcAft>
                  <a:spcPts val="0"/>
                </a:spcAft>
              </a:pPr>
              <a:r>
                <a:rPr lang="en-GB" sz="1400">
                  <a:solidFill>
                    <a:srgbClr val="04617B"/>
                  </a:solidFill>
                  <a:latin typeface="Constantia"/>
                </a:rPr>
                <a:t>Everlasting Door</a:t>
              </a:r>
            </a:p>
          </p:txBody>
        </p:sp>
        <p:sp>
          <p:nvSpPr>
            <p:cNvPr id="84" name="Text Box 32"/>
            <p:cNvSpPr txBox="1">
              <a:spLocks noChangeArrowheads="1"/>
            </p:cNvSpPr>
            <p:nvPr/>
          </p:nvSpPr>
          <p:spPr bwMode="auto">
            <a:xfrm>
              <a:off x="3122" y="2568"/>
              <a:ext cx="589" cy="27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auto">
                <a:spcBef>
                  <a:spcPct val="50000"/>
                </a:spcBef>
                <a:spcAft>
                  <a:spcPts val="0"/>
                </a:spcAft>
              </a:pPr>
              <a:r>
                <a:rPr lang="en-GB" sz="1400">
                  <a:solidFill>
                    <a:srgbClr val="04617B"/>
                  </a:solidFill>
                  <a:latin typeface="Constantia"/>
                </a:rPr>
                <a:t>Everlasting Door</a:t>
              </a:r>
            </a:p>
          </p:txBody>
        </p:sp>
        <p:sp>
          <p:nvSpPr>
            <p:cNvPr id="85" name="Text Box 33"/>
            <p:cNvSpPr txBox="1">
              <a:spLocks noChangeArrowheads="1"/>
            </p:cNvSpPr>
            <p:nvPr/>
          </p:nvSpPr>
          <p:spPr bwMode="auto">
            <a:xfrm>
              <a:off x="3863" y="2568"/>
              <a:ext cx="589" cy="27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auto">
                <a:spcBef>
                  <a:spcPct val="50000"/>
                </a:spcBef>
                <a:spcAft>
                  <a:spcPts val="0"/>
                </a:spcAft>
              </a:pPr>
              <a:r>
                <a:rPr lang="en-GB" sz="1400">
                  <a:solidFill>
                    <a:srgbClr val="04617B"/>
                  </a:solidFill>
                  <a:latin typeface="Constantia"/>
                </a:rPr>
                <a:t>Everlasting Door</a:t>
              </a:r>
            </a:p>
          </p:txBody>
        </p:sp>
        <p:sp>
          <p:nvSpPr>
            <p:cNvPr id="86" name="Text Box 34"/>
            <p:cNvSpPr txBox="1">
              <a:spLocks noChangeArrowheads="1"/>
            </p:cNvSpPr>
            <p:nvPr/>
          </p:nvSpPr>
          <p:spPr bwMode="auto">
            <a:xfrm>
              <a:off x="4604" y="2568"/>
              <a:ext cx="589" cy="27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auto">
                <a:spcBef>
                  <a:spcPct val="50000"/>
                </a:spcBef>
                <a:spcAft>
                  <a:spcPts val="0"/>
                </a:spcAft>
              </a:pPr>
              <a:r>
                <a:rPr lang="en-GB" sz="1400">
                  <a:solidFill>
                    <a:srgbClr val="04617B"/>
                  </a:solidFill>
                  <a:latin typeface="Constantia"/>
                </a:rPr>
                <a:t>Everlasting Door</a:t>
              </a:r>
            </a:p>
          </p:txBody>
        </p:sp>
      </p:grpSp>
      <p:grpSp>
        <p:nvGrpSpPr>
          <p:cNvPr id="4" name="Group 3"/>
          <p:cNvGrpSpPr/>
          <p:nvPr/>
        </p:nvGrpSpPr>
        <p:grpSpPr>
          <a:xfrm>
            <a:off x="343817" y="3454228"/>
            <a:ext cx="7501094" cy="598367"/>
            <a:chOff x="343817" y="3454228"/>
            <a:chExt cx="7501094" cy="598367"/>
          </a:xfrm>
        </p:grpSpPr>
        <p:grpSp>
          <p:nvGrpSpPr>
            <p:cNvPr id="51" name="Group 50"/>
            <p:cNvGrpSpPr/>
            <p:nvPr/>
          </p:nvGrpSpPr>
          <p:grpSpPr>
            <a:xfrm>
              <a:off x="470782" y="3454228"/>
              <a:ext cx="7374129" cy="358585"/>
              <a:chOff x="387922" y="3191025"/>
              <a:chExt cx="8293353" cy="690429"/>
            </a:xfrm>
          </p:grpSpPr>
          <p:grpSp>
            <p:nvGrpSpPr>
              <p:cNvPr id="52" name="Group 37"/>
              <p:cNvGrpSpPr>
                <a:grpSpLocks/>
              </p:cNvGrpSpPr>
              <p:nvPr/>
            </p:nvGrpSpPr>
            <p:grpSpPr bwMode="auto">
              <a:xfrm>
                <a:off x="387922" y="3191025"/>
                <a:ext cx="818369" cy="641411"/>
                <a:chOff x="113" y="2840"/>
                <a:chExt cx="592" cy="568"/>
              </a:xfrm>
            </p:grpSpPr>
            <p:pic>
              <p:nvPicPr>
                <p:cNvPr id="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9" y="3113"/>
                  <a:ext cx="292" cy="18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 name="AutoShape 23"/>
                <p:cNvSpPr>
                  <a:spLocks noChangeAspect="1" noChangeArrowheads="1"/>
                </p:cNvSpPr>
                <p:nvPr/>
              </p:nvSpPr>
              <p:spPr bwMode="auto">
                <a:xfrm rot="10800000">
                  <a:off x="113" y="2840"/>
                  <a:ext cx="592" cy="56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54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GB">
                    <a:solidFill>
                      <a:prstClr val="black"/>
                    </a:solidFill>
                    <a:latin typeface="Constantia"/>
                  </a:endParaRPr>
                </a:p>
              </p:txBody>
            </p:sp>
          </p:grpSp>
          <p:grpSp>
            <p:nvGrpSpPr>
              <p:cNvPr id="53" name="Group 38"/>
              <p:cNvGrpSpPr>
                <a:grpSpLocks/>
              </p:cNvGrpSpPr>
              <p:nvPr/>
            </p:nvGrpSpPr>
            <p:grpSpPr bwMode="auto">
              <a:xfrm>
                <a:off x="1631767" y="3191025"/>
                <a:ext cx="818369" cy="641411"/>
                <a:chOff x="113" y="2840"/>
                <a:chExt cx="592" cy="568"/>
              </a:xfrm>
            </p:grpSpPr>
            <p:pic>
              <p:nvPicPr>
                <p:cNvPr id="69" name="Picture 3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 y="3113"/>
                  <a:ext cx="292" cy="18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AutoShape 40"/>
                <p:cNvSpPr>
                  <a:spLocks noChangeAspect="1" noChangeArrowheads="1"/>
                </p:cNvSpPr>
                <p:nvPr/>
              </p:nvSpPr>
              <p:spPr bwMode="auto">
                <a:xfrm rot="10800000">
                  <a:off x="113" y="2840"/>
                  <a:ext cx="592" cy="56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54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GB">
                    <a:solidFill>
                      <a:srgbClr val="04617B"/>
                    </a:solidFill>
                    <a:latin typeface="Constantia"/>
                  </a:endParaRPr>
                </a:p>
              </p:txBody>
            </p:sp>
          </p:grpSp>
          <p:grpSp>
            <p:nvGrpSpPr>
              <p:cNvPr id="54" name="Group 41"/>
              <p:cNvGrpSpPr>
                <a:grpSpLocks/>
              </p:cNvGrpSpPr>
              <p:nvPr/>
            </p:nvGrpSpPr>
            <p:grpSpPr bwMode="auto">
              <a:xfrm>
                <a:off x="2875612" y="3191025"/>
                <a:ext cx="818369" cy="641411"/>
                <a:chOff x="113" y="2840"/>
                <a:chExt cx="592" cy="568"/>
              </a:xfrm>
            </p:grpSpPr>
            <p:pic>
              <p:nvPicPr>
                <p:cNvPr id="67" name="Picture 4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 y="3113"/>
                  <a:ext cx="292" cy="18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AutoShape 43"/>
                <p:cNvSpPr>
                  <a:spLocks noChangeAspect="1" noChangeArrowheads="1"/>
                </p:cNvSpPr>
                <p:nvPr/>
              </p:nvSpPr>
              <p:spPr bwMode="auto">
                <a:xfrm rot="10800000">
                  <a:off x="113" y="2840"/>
                  <a:ext cx="592" cy="56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54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GB">
                    <a:solidFill>
                      <a:prstClr val="black"/>
                    </a:solidFill>
                    <a:latin typeface="Constantia"/>
                  </a:endParaRPr>
                </a:p>
              </p:txBody>
            </p:sp>
          </p:grpSp>
          <p:grpSp>
            <p:nvGrpSpPr>
              <p:cNvPr id="55" name="Group 44"/>
              <p:cNvGrpSpPr>
                <a:grpSpLocks/>
              </p:cNvGrpSpPr>
              <p:nvPr/>
            </p:nvGrpSpPr>
            <p:grpSpPr bwMode="auto">
              <a:xfrm>
                <a:off x="4119457" y="3191025"/>
                <a:ext cx="818369" cy="641411"/>
                <a:chOff x="113" y="2840"/>
                <a:chExt cx="592" cy="568"/>
              </a:xfrm>
            </p:grpSpPr>
            <p:pic>
              <p:nvPicPr>
                <p:cNvPr id="65" name="Picture 4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 y="3113"/>
                  <a:ext cx="292" cy="18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AutoShape 46"/>
                <p:cNvSpPr>
                  <a:spLocks noChangeAspect="1" noChangeArrowheads="1"/>
                </p:cNvSpPr>
                <p:nvPr/>
              </p:nvSpPr>
              <p:spPr bwMode="auto">
                <a:xfrm rot="10800000">
                  <a:off x="113" y="2840"/>
                  <a:ext cx="592" cy="56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54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GB">
                    <a:solidFill>
                      <a:prstClr val="black"/>
                    </a:solidFill>
                    <a:latin typeface="Constantia"/>
                  </a:endParaRPr>
                </a:p>
              </p:txBody>
            </p:sp>
          </p:grpSp>
          <p:grpSp>
            <p:nvGrpSpPr>
              <p:cNvPr id="56" name="Group 63"/>
              <p:cNvGrpSpPr>
                <a:grpSpLocks/>
              </p:cNvGrpSpPr>
              <p:nvPr/>
            </p:nvGrpSpPr>
            <p:grpSpPr bwMode="auto">
              <a:xfrm>
                <a:off x="5363302" y="3191025"/>
                <a:ext cx="818369" cy="641411"/>
                <a:chOff x="113" y="2840"/>
                <a:chExt cx="592" cy="568"/>
              </a:xfrm>
            </p:grpSpPr>
            <p:pic>
              <p:nvPicPr>
                <p:cNvPr id="63" name="Picture 6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 y="3113"/>
                  <a:ext cx="292" cy="18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 name="AutoShape 65"/>
                <p:cNvSpPr>
                  <a:spLocks noChangeAspect="1" noChangeArrowheads="1"/>
                </p:cNvSpPr>
                <p:nvPr/>
              </p:nvSpPr>
              <p:spPr bwMode="auto">
                <a:xfrm rot="10800000">
                  <a:off x="113" y="2840"/>
                  <a:ext cx="592" cy="56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54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GB">
                    <a:solidFill>
                      <a:prstClr val="black"/>
                    </a:solidFill>
                    <a:latin typeface="Constantia"/>
                  </a:endParaRPr>
                </a:p>
              </p:txBody>
            </p:sp>
          </p:grpSp>
          <p:grpSp>
            <p:nvGrpSpPr>
              <p:cNvPr id="57" name="Group 66"/>
              <p:cNvGrpSpPr>
                <a:grpSpLocks/>
              </p:cNvGrpSpPr>
              <p:nvPr/>
            </p:nvGrpSpPr>
            <p:grpSpPr bwMode="auto">
              <a:xfrm>
                <a:off x="6607147" y="3191025"/>
                <a:ext cx="818369" cy="641411"/>
                <a:chOff x="113" y="2840"/>
                <a:chExt cx="592" cy="568"/>
              </a:xfrm>
            </p:grpSpPr>
            <p:pic>
              <p:nvPicPr>
                <p:cNvPr id="61" name="Picture 6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 y="3113"/>
                  <a:ext cx="292" cy="18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AutoShape 68"/>
                <p:cNvSpPr>
                  <a:spLocks noChangeAspect="1" noChangeArrowheads="1"/>
                </p:cNvSpPr>
                <p:nvPr/>
              </p:nvSpPr>
              <p:spPr bwMode="auto">
                <a:xfrm rot="10800000">
                  <a:off x="113" y="2840"/>
                  <a:ext cx="592" cy="56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54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GB">
                    <a:solidFill>
                      <a:prstClr val="black"/>
                    </a:solidFill>
                    <a:latin typeface="Constantia"/>
                  </a:endParaRPr>
                </a:p>
              </p:txBody>
            </p:sp>
          </p:grpSp>
          <p:grpSp>
            <p:nvGrpSpPr>
              <p:cNvPr id="58" name="Group 37"/>
              <p:cNvGrpSpPr>
                <a:grpSpLocks/>
              </p:cNvGrpSpPr>
              <p:nvPr/>
            </p:nvGrpSpPr>
            <p:grpSpPr bwMode="auto">
              <a:xfrm>
                <a:off x="7850991" y="3191025"/>
                <a:ext cx="830284" cy="690429"/>
                <a:chOff x="113" y="2840"/>
                <a:chExt cx="592" cy="568"/>
              </a:xfrm>
            </p:grpSpPr>
            <p:pic>
              <p:nvPicPr>
                <p:cNvPr id="5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9" y="3113"/>
                  <a:ext cx="292" cy="18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AutoShape 23"/>
                <p:cNvSpPr>
                  <a:spLocks noChangeAspect="1" noChangeArrowheads="1"/>
                </p:cNvSpPr>
                <p:nvPr/>
              </p:nvSpPr>
              <p:spPr bwMode="auto">
                <a:xfrm rot="10800000">
                  <a:off x="113" y="2840"/>
                  <a:ext cx="592" cy="56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54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GB">
                    <a:solidFill>
                      <a:prstClr val="black"/>
                    </a:solidFill>
                    <a:latin typeface="Constantia"/>
                  </a:endParaRPr>
                </a:p>
              </p:txBody>
            </p:sp>
          </p:grpSp>
        </p:grpSp>
        <p:grpSp>
          <p:nvGrpSpPr>
            <p:cNvPr id="95" name="Group 94"/>
            <p:cNvGrpSpPr/>
            <p:nvPr/>
          </p:nvGrpSpPr>
          <p:grpSpPr>
            <a:xfrm>
              <a:off x="343817" y="3823693"/>
              <a:ext cx="7495264" cy="228902"/>
              <a:chOff x="270767" y="4590553"/>
              <a:chExt cx="7495264" cy="228902"/>
            </a:xfrm>
          </p:grpSpPr>
          <p:grpSp>
            <p:nvGrpSpPr>
              <p:cNvPr id="94" name="Group 93"/>
              <p:cNvGrpSpPr/>
              <p:nvPr/>
            </p:nvGrpSpPr>
            <p:grpSpPr>
              <a:xfrm>
                <a:off x="270767" y="4590553"/>
                <a:ext cx="6569860" cy="228902"/>
                <a:chOff x="302693" y="4756048"/>
                <a:chExt cx="6569860" cy="228902"/>
              </a:xfrm>
            </p:grpSpPr>
            <p:sp>
              <p:nvSpPr>
                <p:cNvPr id="87" name="Text Box 14"/>
                <p:cNvSpPr txBox="1">
                  <a:spLocks noChangeArrowheads="1"/>
                </p:cNvSpPr>
                <p:nvPr/>
              </p:nvSpPr>
              <p:spPr bwMode="auto">
                <a:xfrm>
                  <a:off x="302693" y="4768133"/>
                  <a:ext cx="100360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auto">
                    <a:spcBef>
                      <a:spcPct val="50000"/>
                    </a:spcBef>
                    <a:spcAft>
                      <a:spcPts val="0"/>
                    </a:spcAft>
                  </a:pPr>
                  <a:r>
                    <a:rPr lang="en-GB" sz="1400" dirty="0" smtClean="0">
                      <a:solidFill>
                        <a:srgbClr val="04617B"/>
                      </a:solidFill>
                      <a:latin typeface="Constantia"/>
                    </a:rPr>
                    <a:t>Locality</a:t>
                  </a:r>
                  <a:endParaRPr lang="en-GB" sz="1400" dirty="0">
                    <a:solidFill>
                      <a:srgbClr val="04617B"/>
                    </a:solidFill>
                    <a:latin typeface="Constantia"/>
                  </a:endParaRPr>
                </a:p>
              </p:txBody>
            </p:sp>
            <p:sp>
              <p:nvSpPr>
                <p:cNvPr id="88" name="Text Box 15"/>
                <p:cNvSpPr txBox="1">
                  <a:spLocks noChangeArrowheads="1"/>
                </p:cNvSpPr>
                <p:nvPr/>
              </p:nvSpPr>
              <p:spPr bwMode="auto">
                <a:xfrm>
                  <a:off x="1324503" y="4768133"/>
                  <a:ext cx="119161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auto">
                    <a:spcBef>
                      <a:spcPct val="50000"/>
                    </a:spcBef>
                    <a:spcAft>
                      <a:spcPts val="0"/>
                    </a:spcAft>
                  </a:pPr>
                  <a:r>
                    <a:rPr lang="en-GB" sz="1400" dirty="0" smtClean="0">
                      <a:solidFill>
                        <a:srgbClr val="04617B"/>
                      </a:solidFill>
                      <a:latin typeface="Constantia"/>
                    </a:rPr>
                    <a:t>Prophetic</a:t>
                  </a:r>
                  <a:endParaRPr lang="en-GB" sz="1400" dirty="0">
                    <a:solidFill>
                      <a:srgbClr val="04617B"/>
                    </a:solidFill>
                    <a:latin typeface="Constantia"/>
                  </a:endParaRPr>
                </a:p>
              </p:txBody>
            </p:sp>
            <p:sp>
              <p:nvSpPr>
                <p:cNvPr id="89" name="Text Box 16"/>
                <p:cNvSpPr txBox="1">
                  <a:spLocks noChangeArrowheads="1"/>
                </p:cNvSpPr>
                <p:nvPr/>
              </p:nvSpPr>
              <p:spPr bwMode="auto">
                <a:xfrm>
                  <a:off x="3582993" y="4756048"/>
                  <a:ext cx="100360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auto">
                    <a:spcBef>
                      <a:spcPct val="50000"/>
                    </a:spcBef>
                    <a:spcAft>
                      <a:spcPts val="0"/>
                    </a:spcAft>
                  </a:pPr>
                  <a:r>
                    <a:rPr lang="en-GB" sz="1400" dirty="0">
                      <a:solidFill>
                        <a:srgbClr val="04617B"/>
                      </a:solidFill>
                      <a:latin typeface="Constantia"/>
                    </a:rPr>
                    <a:t>H</a:t>
                  </a:r>
                  <a:r>
                    <a:rPr lang="en-GB" sz="1400" dirty="0" smtClean="0">
                      <a:solidFill>
                        <a:srgbClr val="04617B"/>
                      </a:solidFill>
                      <a:latin typeface="Constantia"/>
                    </a:rPr>
                    <a:t>ealing</a:t>
                  </a:r>
                  <a:endParaRPr lang="en-GB" sz="1400" dirty="0">
                    <a:solidFill>
                      <a:srgbClr val="04617B"/>
                    </a:solidFill>
                    <a:latin typeface="Constantia"/>
                  </a:endParaRPr>
                </a:p>
              </p:txBody>
            </p:sp>
            <p:sp>
              <p:nvSpPr>
                <p:cNvPr id="90" name="Text Box 17"/>
                <p:cNvSpPr txBox="1">
                  <a:spLocks noChangeArrowheads="1"/>
                </p:cNvSpPr>
                <p:nvPr/>
              </p:nvSpPr>
              <p:spPr bwMode="auto">
                <a:xfrm>
                  <a:off x="2541513" y="4769506"/>
                  <a:ext cx="100360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auto">
                    <a:spcBef>
                      <a:spcPct val="50000"/>
                    </a:spcBef>
                    <a:spcAft>
                      <a:spcPts val="0"/>
                    </a:spcAft>
                  </a:pPr>
                  <a:r>
                    <a:rPr lang="en-GB" sz="1400" dirty="0" smtClean="0">
                      <a:solidFill>
                        <a:srgbClr val="04617B"/>
                      </a:solidFill>
                      <a:latin typeface="Constantia"/>
                    </a:rPr>
                    <a:t>Business</a:t>
                  </a:r>
                  <a:endParaRPr lang="en-GB" sz="1400" dirty="0">
                    <a:solidFill>
                      <a:srgbClr val="04617B"/>
                    </a:solidFill>
                    <a:latin typeface="Constantia"/>
                  </a:endParaRPr>
                </a:p>
              </p:txBody>
            </p:sp>
            <p:sp>
              <p:nvSpPr>
                <p:cNvPr id="91" name="Text Box 17"/>
                <p:cNvSpPr txBox="1">
                  <a:spLocks noChangeArrowheads="1"/>
                </p:cNvSpPr>
                <p:nvPr/>
              </p:nvSpPr>
              <p:spPr bwMode="auto">
                <a:xfrm>
                  <a:off x="4765953" y="4767874"/>
                  <a:ext cx="100360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auto">
                    <a:spcBef>
                      <a:spcPct val="50000"/>
                    </a:spcBef>
                    <a:spcAft>
                      <a:spcPts val="0"/>
                    </a:spcAft>
                  </a:pPr>
                  <a:r>
                    <a:rPr lang="en-GB" sz="1400" dirty="0" smtClean="0">
                      <a:solidFill>
                        <a:srgbClr val="04617B"/>
                      </a:solidFill>
                      <a:latin typeface="Constantia"/>
                    </a:rPr>
                    <a:t>Leadership</a:t>
                  </a:r>
                  <a:endParaRPr lang="en-GB" sz="1400" dirty="0">
                    <a:solidFill>
                      <a:srgbClr val="04617B"/>
                    </a:solidFill>
                    <a:latin typeface="Constantia"/>
                  </a:endParaRPr>
                </a:p>
              </p:txBody>
            </p:sp>
            <p:sp>
              <p:nvSpPr>
                <p:cNvPr id="92" name="Text Box 17"/>
                <p:cNvSpPr txBox="1">
                  <a:spLocks noChangeArrowheads="1"/>
                </p:cNvSpPr>
                <p:nvPr/>
              </p:nvSpPr>
              <p:spPr bwMode="auto">
                <a:xfrm>
                  <a:off x="5868945" y="4767874"/>
                  <a:ext cx="100360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auto">
                    <a:spcBef>
                      <a:spcPct val="50000"/>
                    </a:spcBef>
                    <a:spcAft>
                      <a:spcPts val="0"/>
                    </a:spcAft>
                  </a:pPr>
                  <a:r>
                    <a:rPr lang="en-GB" sz="1400" dirty="0" smtClean="0">
                      <a:solidFill>
                        <a:srgbClr val="04617B"/>
                      </a:solidFill>
                      <a:latin typeface="Constantia"/>
                    </a:rPr>
                    <a:t>Invention</a:t>
                  </a:r>
                  <a:endParaRPr lang="en-GB" sz="1400" dirty="0">
                    <a:solidFill>
                      <a:srgbClr val="04617B"/>
                    </a:solidFill>
                    <a:latin typeface="Constantia"/>
                  </a:endParaRPr>
                </a:p>
              </p:txBody>
            </p:sp>
          </p:grpSp>
          <p:sp>
            <p:nvSpPr>
              <p:cNvPr id="93" name="Text Box 17"/>
              <p:cNvSpPr txBox="1">
                <a:spLocks noChangeArrowheads="1"/>
              </p:cNvSpPr>
              <p:nvPr/>
            </p:nvSpPr>
            <p:spPr bwMode="auto">
              <a:xfrm>
                <a:off x="7004514" y="4590553"/>
                <a:ext cx="76151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fontAlgn="auto">
                  <a:spcBef>
                    <a:spcPct val="50000"/>
                  </a:spcBef>
                  <a:spcAft>
                    <a:spcPts val="0"/>
                  </a:spcAft>
                </a:pPr>
                <a:r>
                  <a:rPr lang="en-GB" sz="1400" dirty="0">
                    <a:solidFill>
                      <a:srgbClr val="04617B"/>
                    </a:solidFill>
                    <a:latin typeface="Constantia"/>
                  </a:rPr>
                  <a:t>?</a:t>
                </a:r>
              </a:p>
            </p:txBody>
          </p:sp>
        </p:grpSp>
      </p:grpSp>
      <p:sp>
        <p:nvSpPr>
          <p:cNvPr id="97" name="Oval 2"/>
          <p:cNvSpPr>
            <a:spLocks noChangeArrowheads="1"/>
          </p:cNvSpPr>
          <p:nvPr/>
        </p:nvSpPr>
        <p:spPr bwMode="auto">
          <a:xfrm>
            <a:off x="3077948" y="1072331"/>
            <a:ext cx="2116938" cy="969609"/>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fontAlgn="auto">
              <a:spcBef>
                <a:spcPts val="0"/>
              </a:spcBef>
              <a:spcAft>
                <a:spcPts val="0"/>
              </a:spcAft>
            </a:pPr>
            <a:r>
              <a:rPr lang="en-GB" sz="1700" u="sng" dirty="0" smtClean="0">
                <a:solidFill>
                  <a:prstClr val="black"/>
                </a:solidFill>
                <a:latin typeface="Constantia"/>
              </a:rPr>
              <a:t>Mobile Court</a:t>
            </a:r>
            <a:r>
              <a:rPr lang="en-GB" sz="1700" dirty="0" smtClean="0">
                <a:solidFill>
                  <a:srgbClr val="04617B"/>
                </a:solidFill>
                <a:latin typeface="Constantia"/>
              </a:rPr>
              <a:t/>
            </a:r>
            <a:br>
              <a:rPr lang="en-GB" sz="1700" dirty="0" smtClean="0">
                <a:solidFill>
                  <a:srgbClr val="04617B"/>
                </a:solidFill>
                <a:latin typeface="Constantia"/>
              </a:rPr>
            </a:br>
            <a:r>
              <a:rPr lang="en-GB" sz="1700" dirty="0" smtClean="0">
                <a:solidFill>
                  <a:srgbClr val="FF0000"/>
                </a:solidFill>
                <a:latin typeface="Constantia"/>
              </a:rPr>
              <a:t>Accusations &amp; papers</a:t>
            </a:r>
            <a:endParaRPr lang="en-GB" sz="1700" dirty="0">
              <a:solidFill>
                <a:srgbClr val="FF0000"/>
              </a:solidFill>
              <a:latin typeface="Constantia"/>
            </a:endParaRPr>
          </a:p>
        </p:txBody>
      </p:sp>
      <p:sp>
        <p:nvSpPr>
          <p:cNvPr id="99" name="TextBox 98"/>
          <p:cNvSpPr txBox="1"/>
          <p:nvPr/>
        </p:nvSpPr>
        <p:spPr>
          <a:xfrm>
            <a:off x="3185327" y="5525616"/>
            <a:ext cx="2403876" cy="332399"/>
          </a:xfrm>
          <a:prstGeom prst="rect">
            <a:avLst/>
          </a:prstGeom>
          <a:noFill/>
        </p:spPr>
        <p:txBody>
          <a:bodyPr wrap="square" lIns="0" tIns="0" rIns="0" bIns="0" rtlCol="0">
            <a:spAutoFit/>
          </a:bodyPr>
          <a:lstStyle/>
          <a:p>
            <a:pPr algn="ctr" fontAlgn="auto">
              <a:lnSpc>
                <a:spcPct val="120000"/>
              </a:lnSpc>
              <a:spcBef>
                <a:spcPts val="0"/>
              </a:spcBef>
              <a:spcAft>
                <a:spcPts val="0"/>
              </a:spcAft>
            </a:pPr>
            <a:r>
              <a:rPr lang="en-GB" dirty="0" smtClean="0">
                <a:solidFill>
                  <a:srgbClr val="04617B"/>
                </a:solidFill>
                <a:latin typeface="Constantia"/>
              </a:rPr>
              <a:t>Altar - Cross</a:t>
            </a:r>
            <a:endParaRPr lang="en-GB" dirty="0">
              <a:solidFill>
                <a:srgbClr val="04617B"/>
              </a:solidFill>
              <a:latin typeface="Constantia"/>
            </a:endParaRPr>
          </a:p>
        </p:txBody>
      </p:sp>
      <p:sp>
        <p:nvSpPr>
          <p:cNvPr id="100" name="TextBox 99"/>
          <p:cNvSpPr txBox="1"/>
          <p:nvPr/>
        </p:nvSpPr>
        <p:spPr>
          <a:xfrm>
            <a:off x="3413549" y="6525601"/>
            <a:ext cx="2403876" cy="332399"/>
          </a:xfrm>
          <a:prstGeom prst="rect">
            <a:avLst/>
          </a:prstGeom>
          <a:noFill/>
        </p:spPr>
        <p:txBody>
          <a:bodyPr wrap="square" lIns="0" tIns="0" rIns="0" bIns="0" rtlCol="0">
            <a:spAutoFit/>
          </a:bodyPr>
          <a:lstStyle/>
          <a:p>
            <a:pPr algn="ctr" fontAlgn="auto">
              <a:lnSpc>
                <a:spcPct val="120000"/>
              </a:lnSpc>
              <a:spcBef>
                <a:spcPts val="0"/>
              </a:spcBef>
              <a:spcAft>
                <a:spcPts val="0"/>
              </a:spcAft>
            </a:pPr>
            <a:r>
              <a:rPr lang="en-GB" dirty="0" smtClean="0">
                <a:solidFill>
                  <a:srgbClr val="04617B"/>
                </a:solidFill>
                <a:latin typeface="Constantia"/>
              </a:rPr>
              <a:t>Veil - Way</a:t>
            </a:r>
            <a:endParaRPr lang="en-GB" dirty="0">
              <a:solidFill>
                <a:srgbClr val="04617B"/>
              </a:solidFill>
              <a:latin typeface="Constantia"/>
            </a:endParaRPr>
          </a:p>
        </p:txBody>
      </p:sp>
      <p:sp>
        <p:nvSpPr>
          <p:cNvPr id="102" name="TextBox 101"/>
          <p:cNvSpPr txBox="1"/>
          <p:nvPr/>
        </p:nvSpPr>
        <p:spPr>
          <a:xfrm>
            <a:off x="115507" y="5217408"/>
            <a:ext cx="2403876" cy="310213"/>
          </a:xfrm>
          <a:prstGeom prst="rect">
            <a:avLst/>
          </a:prstGeom>
          <a:noFill/>
        </p:spPr>
        <p:txBody>
          <a:bodyPr wrap="square" lIns="0" tIns="0" rIns="0" bIns="0" rtlCol="0">
            <a:spAutoFit/>
          </a:bodyPr>
          <a:lstStyle/>
          <a:p>
            <a:pPr algn="ctr" fontAlgn="auto">
              <a:lnSpc>
                <a:spcPct val="120000"/>
              </a:lnSpc>
              <a:spcBef>
                <a:spcPts val="0"/>
              </a:spcBef>
              <a:spcAft>
                <a:spcPts val="0"/>
              </a:spcAft>
            </a:pPr>
            <a:r>
              <a:rPr lang="en-GB" dirty="0" smtClean="0">
                <a:solidFill>
                  <a:srgbClr val="04617B"/>
                </a:solidFill>
                <a:latin typeface="Constantia"/>
              </a:rPr>
              <a:t>Outer Court</a:t>
            </a:r>
            <a:endParaRPr lang="en-GB" dirty="0">
              <a:solidFill>
                <a:srgbClr val="04617B"/>
              </a:solidFill>
              <a:latin typeface="Constantia"/>
            </a:endParaRPr>
          </a:p>
        </p:txBody>
      </p:sp>
      <p:sp>
        <p:nvSpPr>
          <p:cNvPr id="103" name="TextBox 102"/>
          <p:cNvSpPr txBox="1"/>
          <p:nvPr/>
        </p:nvSpPr>
        <p:spPr>
          <a:xfrm>
            <a:off x="3077948" y="5191649"/>
            <a:ext cx="2403876" cy="310213"/>
          </a:xfrm>
          <a:prstGeom prst="rect">
            <a:avLst/>
          </a:prstGeom>
          <a:noFill/>
        </p:spPr>
        <p:txBody>
          <a:bodyPr wrap="square" lIns="0" tIns="0" rIns="0" bIns="0" rtlCol="0">
            <a:spAutoFit/>
          </a:bodyPr>
          <a:lstStyle/>
          <a:p>
            <a:pPr algn="ctr" fontAlgn="auto">
              <a:lnSpc>
                <a:spcPct val="120000"/>
              </a:lnSpc>
              <a:spcBef>
                <a:spcPts val="0"/>
              </a:spcBef>
              <a:spcAft>
                <a:spcPts val="0"/>
              </a:spcAft>
            </a:pPr>
            <a:r>
              <a:rPr lang="en-GB" dirty="0" smtClean="0">
                <a:solidFill>
                  <a:srgbClr val="04617B"/>
                </a:solidFill>
                <a:latin typeface="Constantia"/>
              </a:rPr>
              <a:t>Laver</a:t>
            </a:r>
            <a:endParaRPr lang="en-GB" dirty="0">
              <a:solidFill>
                <a:srgbClr val="04617B"/>
              </a:solidFill>
              <a:latin typeface="Constantia"/>
            </a:endParaRPr>
          </a:p>
        </p:txBody>
      </p:sp>
      <p:sp>
        <p:nvSpPr>
          <p:cNvPr id="98" name="Oval 2"/>
          <p:cNvSpPr>
            <a:spLocks noChangeArrowheads="1"/>
          </p:cNvSpPr>
          <p:nvPr/>
        </p:nvSpPr>
        <p:spPr bwMode="auto">
          <a:xfrm>
            <a:off x="457309" y="1173692"/>
            <a:ext cx="2283182" cy="978024"/>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fontAlgn="auto">
              <a:spcBef>
                <a:spcPts val="0"/>
              </a:spcBef>
              <a:spcAft>
                <a:spcPts val="0"/>
              </a:spcAft>
            </a:pPr>
            <a:r>
              <a:rPr lang="en-GB" dirty="0">
                <a:solidFill>
                  <a:prstClr val="black"/>
                </a:solidFill>
                <a:latin typeface="Constantia"/>
              </a:rPr>
              <a:t>Court of War</a:t>
            </a:r>
          </a:p>
          <a:p>
            <a:pPr algn="ctr" fontAlgn="auto">
              <a:spcBef>
                <a:spcPts val="0"/>
              </a:spcBef>
              <a:spcAft>
                <a:spcPts val="0"/>
              </a:spcAft>
            </a:pPr>
            <a:r>
              <a:rPr lang="en-GB" sz="1400" dirty="0">
                <a:solidFill>
                  <a:srgbClr val="FF0000"/>
                </a:solidFill>
                <a:latin typeface="Constantia"/>
              </a:rPr>
              <a:t>(Strategy/Council For War)</a:t>
            </a:r>
          </a:p>
        </p:txBody>
      </p:sp>
      <p:grpSp>
        <p:nvGrpSpPr>
          <p:cNvPr id="6" name="Group 5"/>
          <p:cNvGrpSpPr/>
          <p:nvPr/>
        </p:nvGrpSpPr>
        <p:grpSpPr>
          <a:xfrm>
            <a:off x="5528208" y="1173692"/>
            <a:ext cx="2352676" cy="1005535"/>
            <a:chOff x="5528208" y="1173692"/>
            <a:chExt cx="2352676" cy="1005535"/>
          </a:xfrm>
        </p:grpSpPr>
        <p:sp>
          <p:nvSpPr>
            <p:cNvPr id="101" name="Oval 2"/>
            <p:cNvSpPr>
              <a:spLocks noChangeArrowheads="1"/>
            </p:cNvSpPr>
            <p:nvPr/>
          </p:nvSpPr>
          <p:spPr bwMode="auto">
            <a:xfrm>
              <a:off x="5593416" y="1173692"/>
              <a:ext cx="2241084" cy="1005535"/>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sz="700" b="1" u="sng" dirty="0">
                <a:solidFill>
                  <a:prstClr val="white"/>
                </a:solidFill>
                <a:latin typeface="Constantia"/>
              </a:endParaRPr>
            </a:p>
          </p:txBody>
        </p:sp>
        <p:sp>
          <p:nvSpPr>
            <p:cNvPr id="2" name="Rectangle 1"/>
            <p:cNvSpPr/>
            <p:nvPr/>
          </p:nvSpPr>
          <p:spPr>
            <a:xfrm>
              <a:off x="5528208" y="1277983"/>
              <a:ext cx="2352676" cy="800219"/>
            </a:xfrm>
            <a:prstGeom prst="rect">
              <a:avLst/>
            </a:prstGeom>
          </p:spPr>
          <p:txBody>
            <a:bodyPr wrap="square">
              <a:spAutoFit/>
            </a:bodyPr>
            <a:lstStyle/>
            <a:p>
              <a:pPr algn="ctr" fontAlgn="auto">
                <a:spcBef>
                  <a:spcPts val="0"/>
                </a:spcBef>
                <a:spcAft>
                  <a:spcPts val="0"/>
                </a:spcAft>
              </a:pPr>
              <a:r>
                <a:rPr lang="en-GB" sz="1600" dirty="0">
                  <a:solidFill>
                    <a:prstClr val="black"/>
                  </a:solidFill>
                  <a:latin typeface="Constantia"/>
                </a:rPr>
                <a:t>Court of Angels</a:t>
              </a:r>
            </a:p>
            <a:p>
              <a:pPr algn="ctr" fontAlgn="auto">
                <a:spcBef>
                  <a:spcPts val="0"/>
                </a:spcBef>
                <a:spcAft>
                  <a:spcPts val="0"/>
                </a:spcAft>
              </a:pPr>
              <a:r>
                <a:rPr lang="en-GB" sz="1500" dirty="0">
                  <a:solidFill>
                    <a:srgbClr val="FF0000"/>
                  </a:solidFill>
                  <a:latin typeface="Constantia"/>
                </a:rPr>
                <a:t>Authorizations/Mandates </a:t>
              </a:r>
              <a:r>
                <a:rPr lang="en-GB" sz="1500" dirty="0" smtClean="0">
                  <a:solidFill>
                    <a:srgbClr val="FF0000"/>
                  </a:solidFill>
                  <a:latin typeface="Constantia"/>
                </a:rPr>
                <a:t/>
              </a:r>
              <a:br>
                <a:rPr lang="en-GB" sz="1500" dirty="0" smtClean="0">
                  <a:solidFill>
                    <a:srgbClr val="FF0000"/>
                  </a:solidFill>
                  <a:latin typeface="Constantia"/>
                </a:rPr>
              </a:br>
              <a:r>
                <a:rPr lang="en-GB" sz="1500" dirty="0" err="1" smtClean="0">
                  <a:solidFill>
                    <a:srgbClr val="FF0000"/>
                  </a:solidFill>
                  <a:latin typeface="Constantia"/>
                </a:rPr>
                <a:t>Actioned</a:t>
              </a:r>
              <a:endParaRPr lang="en-GB" sz="1500" dirty="0">
                <a:solidFill>
                  <a:srgbClr val="FF0000"/>
                </a:solidFill>
                <a:latin typeface="Constantia"/>
              </a:endParaRPr>
            </a:p>
          </p:txBody>
        </p:sp>
      </p:grpSp>
      <p:sp>
        <p:nvSpPr>
          <p:cNvPr id="104" name="TextBox 103"/>
          <p:cNvSpPr txBox="1"/>
          <p:nvPr/>
        </p:nvSpPr>
        <p:spPr>
          <a:xfrm>
            <a:off x="996862" y="4066581"/>
            <a:ext cx="6836389" cy="310213"/>
          </a:xfrm>
          <a:prstGeom prst="rect">
            <a:avLst/>
          </a:prstGeom>
          <a:noFill/>
        </p:spPr>
        <p:txBody>
          <a:bodyPr wrap="square" lIns="0" tIns="0" rIns="0" bIns="0" rtlCol="0">
            <a:spAutoFit/>
          </a:bodyPr>
          <a:lstStyle/>
          <a:p>
            <a:pPr algn="ctr" fontAlgn="auto">
              <a:lnSpc>
                <a:spcPct val="120000"/>
              </a:lnSpc>
              <a:spcBef>
                <a:spcPts val="0"/>
              </a:spcBef>
              <a:spcAft>
                <a:spcPts val="0"/>
              </a:spcAft>
            </a:pPr>
            <a:r>
              <a:rPr lang="en-GB" dirty="0" smtClean="0">
                <a:solidFill>
                  <a:srgbClr val="FF0000"/>
                </a:solidFill>
                <a:latin typeface="Constantia"/>
              </a:rPr>
              <a:t>Spiritual opposition, block, hinder &amp; usurp authority - Battleground</a:t>
            </a:r>
            <a:endParaRPr lang="en-GB" dirty="0">
              <a:solidFill>
                <a:srgbClr val="FF0000"/>
              </a:solidFill>
              <a:latin typeface="Constantia"/>
            </a:endParaRPr>
          </a:p>
        </p:txBody>
      </p:sp>
    </p:spTree>
    <p:extLst>
      <p:ext uri="{BB962C8B-B14F-4D97-AF65-F5344CB8AC3E}">
        <p14:creationId xmlns:p14="http://schemas.microsoft.com/office/powerpoint/2010/main" val="174058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611560" y="980728"/>
            <a:ext cx="799288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077948" y="116632"/>
            <a:ext cx="2520280" cy="415499"/>
          </a:xfrm>
          <a:prstGeom prst="rect">
            <a:avLst/>
          </a:prstGeom>
          <a:noFill/>
        </p:spPr>
        <p:txBody>
          <a:bodyPr wrap="square" lIns="0" tIns="0" rIns="0" bIns="0" rtlCol="0">
            <a:normAutofit fontScale="40000" lnSpcReduction="20000"/>
          </a:bodyPr>
          <a:lstStyle/>
          <a:p>
            <a:pPr algn="ctr" fontAlgn="auto">
              <a:lnSpc>
                <a:spcPct val="120000"/>
              </a:lnSpc>
              <a:spcBef>
                <a:spcPts val="0"/>
              </a:spcBef>
              <a:spcAft>
                <a:spcPts val="1800"/>
              </a:spcAft>
            </a:pPr>
            <a:r>
              <a:rPr lang="en-GB" sz="5500" dirty="0" smtClean="0">
                <a:solidFill>
                  <a:prstClr val="black"/>
                </a:solidFill>
                <a:latin typeface="Constantia"/>
              </a:rPr>
              <a:t>Kingdom of Heaven</a:t>
            </a:r>
          </a:p>
        </p:txBody>
      </p:sp>
      <p:sp>
        <p:nvSpPr>
          <p:cNvPr id="8" name="TextBox 7"/>
          <p:cNvSpPr txBox="1"/>
          <p:nvPr/>
        </p:nvSpPr>
        <p:spPr>
          <a:xfrm>
            <a:off x="179512" y="199732"/>
            <a:ext cx="2403876" cy="664797"/>
          </a:xfrm>
          <a:prstGeom prst="rect">
            <a:avLst/>
          </a:prstGeom>
          <a:noFill/>
        </p:spPr>
        <p:txBody>
          <a:bodyPr wrap="square" lIns="0" tIns="0" rIns="0" bIns="0" rtlCol="0">
            <a:spAutoFit/>
          </a:bodyPr>
          <a:lstStyle/>
          <a:p>
            <a:pPr algn="ctr" fontAlgn="auto">
              <a:lnSpc>
                <a:spcPct val="120000"/>
              </a:lnSpc>
              <a:spcBef>
                <a:spcPts val="0"/>
              </a:spcBef>
              <a:spcAft>
                <a:spcPts val="0"/>
              </a:spcAft>
            </a:pPr>
            <a:r>
              <a:rPr lang="en-GB" dirty="0" smtClean="0">
                <a:solidFill>
                  <a:srgbClr val="04617B"/>
                </a:solidFill>
                <a:latin typeface="Constantia"/>
              </a:rPr>
              <a:t>Bench of 7</a:t>
            </a:r>
          </a:p>
          <a:p>
            <a:pPr algn="ctr" fontAlgn="auto">
              <a:lnSpc>
                <a:spcPct val="120000"/>
              </a:lnSpc>
              <a:spcBef>
                <a:spcPts val="0"/>
              </a:spcBef>
              <a:spcAft>
                <a:spcPts val="0"/>
              </a:spcAft>
            </a:pPr>
            <a:r>
              <a:rPr lang="en-GB" dirty="0" smtClean="0">
                <a:solidFill>
                  <a:srgbClr val="04617B"/>
                </a:solidFill>
                <a:latin typeface="Constantia"/>
              </a:rPr>
              <a:t>7 Spirits of God</a:t>
            </a:r>
            <a:endParaRPr lang="en-GB" dirty="0">
              <a:solidFill>
                <a:srgbClr val="04617B"/>
              </a:solidFill>
              <a:latin typeface="Constantia"/>
            </a:endParaRPr>
          </a:p>
        </p:txBody>
      </p:sp>
      <p:cxnSp>
        <p:nvCxnSpPr>
          <p:cNvPr id="11" name="Straight Connector 10"/>
          <p:cNvCxnSpPr/>
          <p:nvPr/>
        </p:nvCxnSpPr>
        <p:spPr>
          <a:xfrm>
            <a:off x="763960" y="6165304"/>
            <a:ext cx="799288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098937" y="536227"/>
            <a:ext cx="4478302" cy="310213"/>
          </a:xfrm>
          <a:prstGeom prst="rect">
            <a:avLst/>
          </a:prstGeom>
          <a:noFill/>
        </p:spPr>
        <p:txBody>
          <a:bodyPr wrap="square" lIns="0" tIns="0" rIns="0" bIns="0" rtlCol="0">
            <a:spAutoFit/>
          </a:bodyPr>
          <a:lstStyle/>
          <a:p>
            <a:pPr algn="ctr" fontAlgn="auto">
              <a:lnSpc>
                <a:spcPct val="120000"/>
              </a:lnSpc>
              <a:spcBef>
                <a:spcPts val="0"/>
              </a:spcBef>
              <a:spcAft>
                <a:spcPts val="0"/>
              </a:spcAft>
            </a:pPr>
            <a:r>
              <a:rPr lang="en-GB" dirty="0" smtClean="0">
                <a:solidFill>
                  <a:srgbClr val="04617B"/>
                </a:solidFill>
                <a:latin typeface="Constantia"/>
              </a:rPr>
              <a:t>Judge or Rule My House</a:t>
            </a:r>
            <a:endParaRPr lang="en-GB" dirty="0">
              <a:solidFill>
                <a:srgbClr val="04617B"/>
              </a:solidFill>
              <a:latin typeface="Constantia"/>
            </a:endParaRPr>
          </a:p>
        </p:txBody>
      </p:sp>
      <p:grpSp>
        <p:nvGrpSpPr>
          <p:cNvPr id="3" name="Group 2"/>
          <p:cNvGrpSpPr/>
          <p:nvPr/>
        </p:nvGrpSpPr>
        <p:grpSpPr>
          <a:xfrm>
            <a:off x="8000764" y="1738209"/>
            <a:ext cx="756084" cy="3787407"/>
            <a:chOff x="8000764" y="1738209"/>
            <a:chExt cx="756084" cy="3787407"/>
          </a:xfrm>
        </p:grpSpPr>
        <p:cxnSp>
          <p:nvCxnSpPr>
            <p:cNvPr id="6" name="Straight Connector 5"/>
            <p:cNvCxnSpPr/>
            <p:nvPr/>
          </p:nvCxnSpPr>
          <p:spPr>
            <a:xfrm>
              <a:off x="8000764" y="4768133"/>
              <a:ext cx="75608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000764" y="5525616"/>
              <a:ext cx="75608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000764" y="4010652"/>
              <a:ext cx="75608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000764" y="3253171"/>
              <a:ext cx="75608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000764" y="2495690"/>
              <a:ext cx="75608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000764" y="1738209"/>
              <a:ext cx="756084"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6314800" y="214921"/>
            <a:ext cx="2403876" cy="332399"/>
          </a:xfrm>
          <a:prstGeom prst="rect">
            <a:avLst/>
          </a:prstGeom>
          <a:noFill/>
        </p:spPr>
        <p:txBody>
          <a:bodyPr wrap="square" lIns="0" tIns="0" rIns="0" bIns="0" rtlCol="0">
            <a:spAutoFit/>
          </a:bodyPr>
          <a:lstStyle/>
          <a:p>
            <a:pPr algn="ctr" fontAlgn="auto">
              <a:lnSpc>
                <a:spcPct val="120000"/>
              </a:lnSpc>
              <a:spcBef>
                <a:spcPts val="0"/>
              </a:spcBef>
              <a:spcAft>
                <a:spcPts val="0"/>
              </a:spcAft>
            </a:pPr>
            <a:r>
              <a:rPr lang="en-GB" dirty="0" smtClean="0">
                <a:solidFill>
                  <a:srgbClr val="04617B"/>
                </a:solidFill>
                <a:latin typeface="Constantia"/>
              </a:rPr>
              <a:t>Creative Light</a:t>
            </a:r>
            <a:endParaRPr lang="en-GB" dirty="0">
              <a:solidFill>
                <a:srgbClr val="04617B"/>
              </a:solidFill>
              <a:latin typeface="Constantia"/>
            </a:endParaRPr>
          </a:p>
        </p:txBody>
      </p:sp>
      <p:grpSp>
        <p:nvGrpSpPr>
          <p:cNvPr id="21" name="Group 20"/>
          <p:cNvGrpSpPr/>
          <p:nvPr/>
        </p:nvGrpSpPr>
        <p:grpSpPr>
          <a:xfrm>
            <a:off x="227624" y="1326051"/>
            <a:ext cx="3150464" cy="1152128"/>
            <a:chOff x="833452" y="2420888"/>
            <a:chExt cx="3150464" cy="1152128"/>
          </a:xfrm>
        </p:grpSpPr>
        <p:sp>
          <p:nvSpPr>
            <p:cNvPr id="4" name="Oval 2"/>
            <p:cNvSpPr>
              <a:spLocks noChangeArrowheads="1"/>
            </p:cNvSpPr>
            <p:nvPr/>
          </p:nvSpPr>
          <p:spPr bwMode="auto">
            <a:xfrm>
              <a:off x="1037456" y="2420888"/>
              <a:ext cx="2742456" cy="1152128"/>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a:solidFill>
                  <a:prstClr val="white"/>
                </a:solidFill>
                <a:latin typeface="Constantia"/>
              </a:endParaRPr>
            </a:p>
          </p:txBody>
        </p:sp>
        <p:sp>
          <p:nvSpPr>
            <p:cNvPr id="2" name="Rectangle 1"/>
            <p:cNvSpPr/>
            <p:nvPr/>
          </p:nvSpPr>
          <p:spPr>
            <a:xfrm>
              <a:off x="833452" y="2566065"/>
              <a:ext cx="3150464" cy="861774"/>
            </a:xfrm>
            <a:prstGeom prst="rect">
              <a:avLst/>
            </a:prstGeom>
          </p:spPr>
          <p:txBody>
            <a:bodyPr wrap="square">
              <a:spAutoFit/>
            </a:bodyPr>
            <a:lstStyle/>
            <a:p>
              <a:pPr algn="ctr" fontAlgn="auto">
                <a:spcBef>
                  <a:spcPts val="0"/>
                </a:spcBef>
                <a:spcAft>
                  <a:spcPts val="0"/>
                </a:spcAft>
              </a:pPr>
              <a:r>
                <a:rPr lang="en-US" b="1" u="sng" dirty="0" smtClean="0">
                  <a:solidFill>
                    <a:srgbClr val="04617B"/>
                  </a:solidFill>
                  <a:latin typeface="Constantia"/>
                </a:rPr>
                <a:t>Court of </a:t>
              </a:r>
              <a:r>
                <a:rPr lang="en-US" b="1" u="sng" dirty="0">
                  <a:solidFill>
                    <a:srgbClr val="04617B"/>
                  </a:solidFill>
                  <a:latin typeface="Constantia"/>
                </a:rPr>
                <a:t>Chancellors</a:t>
              </a:r>
              <a:endParaRPr lang="en-GB" dirty="0">
                <a:solidFill>
                  <a:srgbClr val="04617B"/>
                </a:solidFill>
                <a:latin typeface="Constantia"/>
              </a:endParaRPr>
            </a:p>
            <a:p>
              <a:pPr algn="ctr" fontAlgn="auto">
                <a:spcBef>
                  <a:spcPts val="0"/>
                </a:spcBef>
                <a:spcAft>
                  <a:spcPts val="0"/>
                </a:spcAft>
              </a:pPr>
              <a:r>
                <a:rPr lang="en-US" sz="1600" dirty="0">
                  <a:solidFill>
                    <a:srgbClr val="FF0000"/>
                  </a:solidFill>
                  <a:latin typeface="Constantia"/>
                </a:rPr>
                <a:t>Administration of Protocols </a:t>
              </a:r>
              <a:endParaRPr lang="en-US" sz="1600" dirty="0" smtClean="0">
                <a:solidFill>
                  <a:srgbClr val="FF0000"/>
                </a:solidFill>
                <a:latin typeface="Constantia"/>
              </a:endParaRPr>
            </a:p>
            <a:p>
              <a:pPr algn="ctr" fontAlgn="auto">
                <a:spcBef>
                  <a:spcPts val="0"/>
                </a:spcBef>
                <a:spcAft>
                  <a:spcPts val="0"/>
                </a:spcAft>
              </a:pPr>
              <a:r>
                <a:rPr lang="en-US" sz="1600" dirty="0" smtClean="0">
                  <a:solidFill>
                    <a:srgbClr val="FF0000"/>
                  </a:solidFill>
                  <a:latin typeface="Constantia"/>
                </a:rPr>
                <a:t>From</a:t>
              </a:r>
              <a:r>
                <a:rPr lang="en-GB" sz="1600" dirty="0" smtClean="0">
                  <a:solidFill>
                    <a:srgbClr val="FF0000"/>
                  </a:solidFill>
                  <a:latin typeface="Constantia"/>
                </a:rPr>
                <a:t> </a:t>
              </a:r>
              <a:r>
                <a:rPr lang="en-US" sz="1600" dirty="0" smtClean="0">
                  <a:solidFill>
                    <a:srgbClr val="FF0000"/>
                  </a:solidFill>
                  <a:latin typeface="Constantia"/>
                </a:rPr>
                <a:t>all </a:t>
              </a:r>
              <a:r>
                <a:rPr lang="en-US" sz="1600" dirty="0">
                  <a:solidFill>
                    <a:srgbClr val="FF0000"/>
                  </a:solidFill>
                  <a:latin typeface="Constantia"/>
                </a:rPr>
                <a:t>Judicial Systems</a:t>
              </a:r>
              <a:endParaRPr lang="en-GB" sz="1600" dirty="0">
                <a:solidFill>
                  <a:srgbClr val="FF0000"/>
                </a:solidFill>
                <a:latin typeface="Constantia"/>
              </a:endParaRPr>
            </a:p>
          </p:txBody>
        </p:sp>
      </p:grpSp>
      <p:grpSp>
        <p:nvGrpSpPr>
          <p:cNvPr id="22" name="Group 21"/>
          <p:cNvGrpSpPr/>
          <p:nvPr/>
        </p:nvGrpSpPr>
        <p:grpSpPr>
          <a:xfrm>
            <a:off x="3696267" y="1414173"/>
            <a:ext cx="2504434" cy="1149334"/>
            <a:chOff x="4650793" y="2495690"/>
            <a:chExt cx="2504434" cy="1149334"/>
          </a:xfrm>
        </p:grpSpPr>
        <p:sp>
          <p:nvSpPr>
            <p:cNvPr id="16" name="Oval 3"/>
            <p:cNvSpPr>
              <a:spLocks noChangeArrowheads="1"/>
            </p:cNvSpPr>
            <p:nvPr/>
          </p:nvSpPr>
          <p:spPr bwMode="auto">
            <a:xfrm>
              <a:off x="4650793" y="2495690"/>
              <a:ext cx="2504434" cy="1149334"/>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a:solidFill>
                  <a:prstClr val="white"/>
                </a:solidFill>
                <a:latin typeface="Constantia"/>
              </a:endParaRPr>
            </a:p>
          </p:txBody>
        </p:sp>
        <p:sp>
          <p:nvSpPr>
            <p:cNvPr id="20" name="Rectangle 19"/>
            <p:cNvSpPr/>
            <p:nvPr/>
          </p:nvSpPr>
          <p:spPr>
            <a:xfrm>
              <a:off x="4760404" y="2633751"/>
              <a:ext cx="2394823" cy="892552"/>
            </a:xfrm>
            <a:prstGeom prst="rect">
              <a:avLst/>
            </a:prstGeom>
          </p:spPr>
          <p:txBody>
            <a:bodyPr wrap="square">
              <a:spAutoFit/>
            </a:bodyPr>
            <a:lstStyle/>
            <a:p>
              <a:pPr algn="ctr" fontAlgn="auto">
                <a:spcBef>
                  <a:spcPts val="0"/>
                </a:spcBef>
                <a:spcAft>
                  <a:spcPts val="0"/>
                </a:spcAft>
              </a:pPr>
              <a:r>
                <a:rPr lang="en-US" sz="2000" b="1" u="sng" dirty="0">
                  <a:solidFill>
                    <a:srgbClr val="04617B"/>
                  </a:solidFill>
                  <a:latin typeface="Calibri"/>
                  <a:ea typeface="Calibri"/>
                  <a:cs typeface="Times New Roman"/>
                </a:rPr>
                <a:t>Court of the Scribes</a:t>
              </a:r>
              <a:endParaRPr lang="en-GB" dirty="0">
                <a:solidFill>
                  <a:srgbClr val="04617B"/>
                </a:solidFill>
                <a:latin typeface="Calibri"/>
                <a:ea typeface="Calibri"/>
                <a:cs typeface="Times New Roman"/>
              </a:endParaRPr>
            </a:p>
            <a:p>
              <a:pPr algn="ctr" fontAlgn="auto">
                <a:spcBef>
                  <a:spcPts val="0"/>
                </a:spcBef>
                <a:spcAft>
                  <a:spcPts val="0"/>
                </a:spcAft>
              </a:pPr>
              <a:r>
                <a:rPr lang="en-US" sz="1600" dirty="0">
                  <a:solidFill>
                    <a:srgbClr val="FF0000"/>
                  </a:solidFill>
                  <a:latin typeface="Calibri"/>
                  <a:ea typeface="Calibri"/>
                  <a:cs typeface="Times New Roman"/>
                </a:rPr>
                <a:t>(Records of </a:t>
              </a:r>
              <a:r>
                <a:rPr lang="en-US" sz="1600" dirty="0" smtClean="0">
                  <a:solidFill>
                    <a:srgbClr val="FF0000"/>
                  </a:solidFill>
                  <a:latin typeface="Calibri"/>
                  <a:ea typeface="Calibri"/>
                  <a:cs typeface="Times New Roman"/>
                </a:rPr>
                <a:t>You</a:t>
              </a:r>
              <a:r>
                <a:rPr lang="en-GB" sz="1600" dirty="0">
                  <a:solidFill>
                    <a:prstClr val="white"/>
                  </a:solidFill>
                  <a:latin typeface="Calibri"/>
                  <a:ea typeface="Calibri"/>
                  <a:cs typeface="Times New Roman"/>
                </a:rPr>
                <a:t/>
              </a:r>
              <a:br>
                <a:rPr lang="en-GB" sz="1600" dirty="0">
                  <a:solidFill>
                    <a:prstClr val="white"/>
                  </a:solidFill>
                  <a:latin typeface="Calibri"/>
                  <a:ea typeface="Calibri"/>
                  <a:cs typeface="Times New Roman"/>
                </a:rPr>
              </a:br>
              <a:r>
                <a:rPr lang="en-US" sz="1600" dirty="0" smtClean="0">
                  <a:solidFill>
                    <a:srgbClr val="FF0000"/>
                  </a:solidFill>
                  <a:latin typeface="Calibri"/>
                  <a:ea typeface="Calibri"/>
                  <a:cs typeface="Times New Roman"/>
                </a:rPr>
                <a:t>and </a:t>
              </a:r>
              <a:r>
                <a:rPr lang="en-US" sz="1600" dirty="0">
                  <a:solidFill>
                    <a:srgbClr val="FF0000"/>
                  </a:solidFill>
                  <a:latin typeface="Calibri"/>
                  <a:ea typeface="Calibri"/>
                  <a:cs typeface="Times New Roman"/>
                </a:rPr>
                <a:t>Your Maturity)</a:t>
              </a:r>
              <a:endParaRPr lang="en-GB" sz="1600" dirty="0">
                <a:solidFill>
                  <a:prstClr val="white"/>
                </a:solidFill>
                <a:latin typeface="Calibri"/>
                <a:ea typeface="Calibri"/>
                <a:cs typeface="Times New Roman"/>
              </a:endParaRPr>
            </a:p>
          </p:txBody>
        </p:sp>
      </p:grpSp>
      <p:sp>
        <p:nvSpPr>
          <p:cNvPr id="23" name="TextBox 22"/>
          <p:cNvSpPr txBox="1"/>
          <p:nvPr/>
        </p:nvSpPr>
        <p:spPr>
          <a:xfrm>
            <a:off x="3424824" y="5780469"/>
            <a:ext cx="1973639" cy="276999"/>
          </a:xfrm>
          <a:prstGeom prst="rect">
            <a:avLst/>
          </a:prstGeom>
          <a:noFill/>
        </p:spPr>
        <p:txBody>
          <a:bodyPr wrap="square" lIns="0" tIns="0" rIns="0" bIns="0" rtlCol="0">
            <a:spAutoFit/>
          </a:bodyPr>
          <a:lstStyle/>
          <a:p>
            <a:pPr algn="ctr" fontAlgn="auto">
              <a:spcBef>
                <a:spcPts val="0"/>
              </a:spcBef>
              <a:spcAft>
                <a:spcPts val="0"/>
              </a:spcAft>
            </a:pPr>
            <a:r>
              <a:rPr lang="en-GB" dirty="0" smtClean="0">
                <a:solidFill>
                  <a:srgbClr val="04617B"/>
                </a:solidFill>
                <a:latin typeface="Constantia"/>
              </a:rPr>
              <a:t>Holy of Place</a:t>
            </a:r>
            <a:endParaRPr lang="en-GB" dirty="0">
              <a:solidFill>
                <a:srgbClr val="04617B"/>
              </a:solidFill>
              <a:latin typeface="Constantia"/>
            </a:endParaRPr>
          </a:p>
        </p:txBody>
      </p:sp>
      <p:sp>
        <p:nvSpPr>
          <p:cNvPr id="24" name="TextBox 23"/>
          <p:cNvSpPr txBox="1"/>
          <p:nvPr/>
        </p:nvSpPr>
        <p:spPr>
          <a:xfrm>
            <a:off x="6857140" y="5661248"/>
            <a:ext cx="1973639" cy="276999"/>
          </a:xfrm>
          <a:prstGeom prst="rect">
            <a:avLst/>
          </a:prstGeom>
          <a:noFill/>
        </p:spPr>
        <p:txBody>
          <a:bodyPr wrap="square" lIns="0" tIns="0" rIns="0" bIns="0" rtlCol="0">
            <a:spAutoFit/>
          </a:bodyPr>
          <a:lstStyle/>
          <a:p>
            <a:pPr algn="ctr" fontAlgn="auto">
              <a:spcBef>
                <a:spcPts val="0"/>
              </a:spcBef>
              <a:spcAft>
                <a:spcPts val="0"/>
              </a:spcAft>
            </a:pPr>
            <a:r>
              <a:rPr lang="en-GB" dirty="0" smtClean="0">
                <a:solidFill>
                  <a:srgbClr val="04617B"/>
                </a:solidFill>
                <a:latin typeface="Constantia"/>
              </a:rPr>
              <a:t>Spirit of Lord</a:t>
            </a:r>
            <a:endParaRPr lang="en-GB" dirty="0">
              <a:solidFill>
                <a:srgbClr val="04617B"/>
              </a:solidFill>
              <a:latin typeface="Constantia"/>
            </a:endParaRPr>
          </a:p>
        </p:txBody>
      </p:sp>
      <p:sp>
        <p:nvSpPr>
          <p:cNvPr id="25" name="TextBox 24"/>
          <p:cNvSpPr txBox="1"/>
          <p:nvPr/>
        </p:nvSpPr>
        <p:spPr>
          <a:xfrm>
            <a:off x="6842630" y="1275673"/>
            <a:ext cx="1973639" cy="276999"/>
          </a:xfrm>
          <a:prstGeom prst="rect">
            <a:avLst/>
          </a:prstGeom>
          <a:noFill/>
        </p:spPr>
        <p:txBody>
          <a:bodyPr wrap="square" lIns="0" tIns="0" rIns="0" bIns="0" rtlCol="0">
            <a:spAutoFit/>
          </a:bodyPr>
          <a:lstStyle/>
          <a:p>
            <a:pPr algn="ctr" fontAlgn="auto">
              <a:spcBef>
                <a:spcPts val="0"/>
              </a:spcBef>
              <a:spcAft>
                <a:spcPts val="0"/>
              </a:spcAft>
            </a:pPr>
            <a:r>
              <a:rPr lang="en-GB" dirty="0" smtClean="0">
                <a:solidFill>
                  <a:srgbClr val="04617B"/>
                </a:solidFill>
                <a:latin typeface="Constantia"/>
              </a:rPr>
              <a:t>Spirit of Might</a:t>
            </a:r>
            <a:endParaRPr lang="en-GB" dirty="0">
              <a:solidFill>
                <a:srgbClr val="04617B"/>
              </a:solidFill>
              <a:latin typeface="Constantia"/>
            </a:endParaRPr>
          </a:p>
        </p:txBody>
      </p:sp>
      <p:sp>
        <p:nvSpPr>
          <p:cNvPr id="26" name="TextBox 25"/>
          <p:cNvSpPr txBox="1"/>
          <p:nvPr/>
        </p:nvSpPr>
        <p:spPr>
          <a:xfrm>
            <a:off x="6857140" y="1890788"/>
            <a:ext cx="1973639" cy="553998"/>
          </a:xfrm>
          <a:prstGeom prst="rect">
            <a:avLst/>
          </a:prstGeom>
          <a:noFill/>
        </p:spPr>
        <p:txBody>
          <a:bodyPr wrap="square" lIns="0" tIns="0" rIns="0" bIns="0" rtlCol="0">
            <a:spAutoFit/>
          </a:bodyPr>
          <a:lstStyle/>
          <a:p>
            <a:pPr algn="ctr" fontAlgn="auto">
              <a:spcBef>
                <a:spcPts val="0"/>
              </a:spcBef>
              <a:spcAft>
                <a:spcPts val="0"/>
              </a:spcAft>
            </a:pPr>
            <a:r>
              <a:rPr lang="en-GB" dirty="0" smtClean="0">
                <a:solidFill>
                  <a:srgbClr val="04617B"/>
                </a:solidFill>
                <a:latin typeface="Constantia"/>
              </a:rPr>
              <a:t>Spirit of Understanding</a:t>
            </a:r>
            <a:endParaRPr lang="en-GB" dirty="0">
              <a:solidFill>
                <a:srgbClr val="04617B"/>
              </a:solidFill>
              <a:latin typeface="Constantia"/>
            </a:endParaRPr>
          </a:p>
        </p:txBody>
      </p:sp>
      <p:sp>
        <p:nvSpPr>
          <p:cNvPr id="27" name="TextBox 26"/>
          <p:cNvSpPr txBox="1"/>
          <p:nvPr/>
        </p:nvSpPr>
        <p:spPr>
          <a:xfrm>
            <a:off x="6783209" y="4221088"/>
            <a:ext cx="1973639" cy="276999"/>
          </a:xfrm>
          <a:prstGeom prst="rect">
            <a:avLst/>
          </a:prstGeom>
          <a:noFill/>
        </p:spPr>
        <p:txBody>
          <a:bodyPr wrap="square" lIns="0" tIns="0" rIns="0" bIns="0" rtlCol="0">
            <a:spAutoFit/>
          </a:bodyPr>
          <a:lstStyle/>
          <a:p>
            <a:pPr algn="ctr" fontAlgn="auto">
              <a:spcBef>
                <a:spcPts val="0"/>
              </a:spcBef>
              <a:spcAft>
                <a:spcPts val="0"/>
              </a:spcAft>
            </a:pPr>
            <a:r>
              <a:rPr lang="en-GB" dirty="0" smtClean="0">
                <a:solidFill>
                  <a:srgbClr val="04617B"/>
                </a:solidFill>
                <a:latin typeface="Constantia"/>
              </a:rPr>
              <a:t>Spirit of Council </a:t>
            </a:r>
            <a:endParaRPr lang="en-GB" dirty="0">
              <a:solidFill>
                <a:srgbClr val="04617B"/>
              </a:solidFill>
              <a:latin typeface="Constantia"/>
            </a:endParaRPr>
          </a:p>
        </p:txBody>
      </p:sp>
      <p:sp>
        <p:nvSpPr>
          <p:cNvPr id="28" name="TextBox 27"/>
          <p:cNvSpPr txBox="1"/>
          <p:nvPr/>
        </p:nvSpPr>
        <p:spPr>
          <a:xfrm>
            <a:off x="6808205" y="4958303"/>
            <a:ext cx="1973639" cy="553998"/>
          </a:xfrm>
          <a:prstGeom prst="rect">
            <a:avLst/>
          </a:prstGeom>
          <a:noFill/>
        </p:spPr>
        <p:txBody>
          <a:bodyPr wrap="square" lIns="0" tIns="0" rIns="0" bIns="0" rtlCol="0">
            <a:spAutoFit/>
          </a:bodyPr>
          <a:lstStyle/>
          <a:p>
            <a:pPr algn="ctr" fontAlgn="auto">
              <a:spcBef>
                <a:spcPts val="0"/>
              </a:spcBef>
              <a:spcAft>
                <a:spcPts val="0"/>
              </a:spcAft>
            </a:pPr>
            <a:r>
              <a:rPr lang="en-GB" dirty="0" smtClean="0">
                <a:solidFill>
                  <a:srgbClr val="04617B"/>
                </a:solidFill>
                <a:latin typeface="Constantia"/>
              </a:rPr>
              <a:t>Spirit of the fear </a:t>
            </a:r>
            <a:br>
              <a:rPr lang="en-GB" dirty="0" smtClean="0">
                <a:solidFill>
                  <a:srgbClr val="04617B"/>
                </a:solidFill>
                <a:latin typeface="Constantia"/>
              </a:rPr>
            </a:br>
            <a:r>
              <a:rPr lang="en-GB" dirty="0" smtClean="0">
                <a:solidFill>
                  <a:srgbClr val="04617B"/>
                </a:solidFill>
                <a:latin typeface="Constantia"/>
              </a:rPr>
              <a:t>of the Lord</a:t>
            </a:r>
            <a:endParaRPr lang="en-GB" dirty="0">
              <a:solidFill>
                <a:srgbClr val="04617B"/>
              </a:solidFill>
              <a:latin typeface="Constantia"/>
            </a:endParaRPr>
          </a:p>
        </p:txBody>
      </p:sp>
      <p:sp>
        <p:nvSpPr>
          <p:cNvPr id="29" name="TextBox 28"/>
          <p:cNvSpPr txBox="1"/>
          <p:nvPr/>
        </p:nvSpPr>
        <p:spPr>
          <a:xfrm>
            <a:off x="6806574" y="3546386"/>
            <a:ext cx="1973639" cy="276999"/>
          </a:xfrm>
          <a:prstGeom prst="rect">
            <a:avLst/>
          </a:prstGeom>
          <a:noFill/>
        </p:spPr>
        <p:txBody>
          <a:bodyPr wrap="square" lIns="0" tIns="0" rIns="0" bIns="0" rtlCol="0">
            <a:spAutoFit/>
          </a:bodyPr>
          <a:lstStyle/>
          <a:p>
            <a:pPr algn="ctr" fontAlgn="auto">
              <a:spcBef>
                <a:spcPts val="0"/>
              </a:spcBef>
              <a:spcAft>
                <a:spcPts val="0"/>
              </a:spcAft>
            </a:pPr>
            <a:r>
              <a:rPr lang="en-GB" dirty="0" smtClean="0">
                <a:solidFill>
                  <a:srgbClr val="04617B"/>
                </a:solidFill>
                <a:latin typeface="Constantia"/>
              </a:rPr>
              <a:t>Spirit of Knowledge</a:t>
            </a:r>
            <a:endParaRPr lang="en-GB" dirty="0">
              <a:solidFill>
                <a:srgbClr val="04617B"/>
              </a:solidFill>
              <a:latin typeface="Constantia"/>
            </a:endParaRPr>
          </a:p>
        </p:txBody>
      </p:sp>
      <p:sp>
        <p:nvSpPr>
          <p:cNvPr id="30" name="TextBox 29"/>
          <p:cNvSpPr txBox="1"/>
          <p:nvPr/>
        </p:nvSpPr>
        <p:spPr>
          <a:xfrm>
            <a:off x="6783207" y="2708919"/>
            <a:ext cx="1973639" cy="276999"/>
          </a:xfrm>
          <a:prstGeom prst="rect">
            <a:avLst/>
          </a:prstGeom>
          <a:noFill/>
        </p:spPr>
        <p:txBody>
          <a:bodyPr wrap="square" lIns="0" tIns="0" rIns="0" bIns="0" rtlCol="0">
            <a:spAutoFit/>
          </a:bodyPr>
          <a:lstStyle/>
          <a:p>
            <a:pPr algn="ctr" fontAlgn="auto">
              <a:spcBef>
                <a:spcPts val="0"/>
              </a:spcBef>
              <a:spcAft>
                <a:spcPts val="0"/>
              </a:spcAft>
            </a:pPr>
            <a:r>
              <a:rPr lang="en-GB" dirty="0" smtClean="0">
                <a:solidFill>
                  <a:srgbClr val="04617B"/>
                </a:solidFill>
                <a:latin typeface="Constantia"/>
              </a:rPr>
              <a:t>Spirit of Wisdom</a:t>
            </a:r>
            <a:endParaRPr lang="en-GB" dirty="0">
              <a:solidFill>
                <a:srgbClr val="04617B"/>
              </a:solidFill>
              <a:latin typeface="Constantia"/>
            </a:endParaRPr>
          </a:p>
        </p:txBody>
      </p:sp>
      <p:sp>
        <p:nvSpPr>
          <p:cNvPr id="31" name="TextBox 30"/>
          <p:cNvSpPr txBox="1"/>
          <p:nvPr/>
        </p:nvSpPr>
        <p:spPr>
          <a:xfrm>
            <a:off x="3250062" y="6165304"/>
            <a:ext cx="2403876" cy="332399"/>
          </a:xfrm>
          <a:prstGeom prst="rect">
            <a:avLst/>
          </a:prstGeom>
          <a:noFill/>
        </p:spPr>
        <p:txBody>
          <a:bodyPr wrap="square" lIns="0" tIns="0" rIns="0" bIns="0" rtlCol="0">
            <a:spAutoFit/>
          </a:bodyPr>
          <a:lstStyle/>
          <a:p>
            <a:pPr algn="ctr" fontAlgn="auto">
              <a:lnSpc>
                <a:spcPct val="120000"/>
              </a:lnSpc>
              <a:spcBef>
                <a:spcPts val="0"/>
              </a:spcBef>
              <a:spcAft>
                <a:spcPts val="0"/>
              </a:spcAft>
            </a:pPr>
            <a:r>
              <a:rPr lang="en-GB" dirty="0" smtClean="0">
                <a:solidFill>
                  <a:srgbClr val="04617B"/>
                </a:solidFill>
                <a:latin typeface="Constantia"/>
              </a:rPr>
              <a:t>Veil - Truth</a:t>
            </a:r>
            <a:endParaRPr lang="en-GB" dirty="0">
              <a:solidFill>
                <a:srgbClr val="04617B"/>
              </a:solidFill>
              <a:latin typeface="Constantia"/>
            </a:endParaRPr>
          </a:p>
        </p:txBody>
      </p:sp>
      <p:sp>
        <p:nvSpPr>
          <p:cNvPr id="32" name="TextBox 31"/>
          <p:cNvSpPr txBox="1"/>
          <p:nvPr/>
        </p:nvSpPr>
        <p:spPr>
          <a:xfrm>
            <a:off x="278953" y="5644640"/>
            <a:ext cx="2403876" cy="310213"/>
          </a:xfrm>
          <a:prstGeom prst="rect">
            <a:avLst/>
          </a:prstGeom>
          <a:noFill/>
        </p:spPr>
        <p:txBody>
          <a:bodyPr wrap="square" lIns="0" tIns="0" rIns="0" bIns="0" rtlCol="0">
            <a:spAutoFit/>
          </a:bodyPr>
          <a:lstStyle/>
          <a:p>
            <a:pPr algn="ctr" fontAlgn="auto">
              <a:lnSpc>
                <a:spcPct val="120000"/>
              </a:lnSpc>
              <a:spcBef>
                <a:spcPts val="0"/>
              </a:spcBef>
              <a:spcAft>
                <a:spcPts val="0"/>
              </a:spcAft>
            </a:pPr>
            <a:r>
              <a:rPr lang="en-GB" dirty="0" smtClean="0">
                <a:solidFill>
                  <a:srgbClr val="04617B"/>
                </a:solidFill>
                <a:latin typeface="Constantia"/>
              </a:rPr>
              <a:t>Inner Court</a:t>
            </a:r>
            <a:endParaRPr lang="en-GB" dirty="0">
              <a:solidFill>
                <a:srgbClr val="04617B"/>
              </a:solidFill>
              <a:latin typeface="Constantia"/>
            </a:endParaRPr>
          </a:p>
        </p:txBody>
      </p:sp>
      <p:sp>
        <p:nvSpPr>
          <p:cNvPr id="33" name="TextBox 32"/>
          <p:cNvSpPr txBox="1"/>
          <p:nvPr/>
        </p:nvSpPr>
        <p:spPr>
          <a:xfrm>
            <a:off x="392812" y="4498087"/>
            <a:ext cx="1971828" cy="332399"/>
          </a:xfrm>
          <a:prstGeom prst="rect">
            <a:avLst/>
          </a:prstGeom>
          <a:noFill/>
        </p:spPr>
        <p:txBody>
          <a:bodyPr wrap="square" lIns="0" tIns="0" rIns="0" bIns="0" rtlCol="0">
            <a:spAutoFit/>
          </a:bodyPr>
          <a:lstStyle/>
          <a:p>
            <a:pPr algn="ctr" fontAlgn="auto">
              <a:lnSpc>
                <a:spcPct val="120000"/>
              </a:lnSpc>
              <a:spcBef>
                <a:spcPts val="0"/>
              </a:spcBef>
              <a:spcAft>
                <a:spcPts val="0"/>
              </a:spcAft>
            </a:pPr>
            <a:r>
              <a:rPr lang="en-GB" dirty="0" smtClean="0">
                <a:solidFill>
                  <a:srgbClr val="04617B"/>
                </a:solidFill>
                <a:latin typeface="Constantia"/>
              </a:rPr>
              <a:t>Menorah</a:t>
            </a:r>
            <a:endParaRPr lang="en-GB" dirty="0">
              <a:solidFill>
                <a:srgbClr val="04617B"/>
              </a:solidFill>
              <a:latin typeface="Constantia"/>
            </a:endParaRPr>
          </a:p>
        </p:txBody>
      </p:sp>
      <p:sp>
        <p:nvSpPr>
          <p:cNvPr id="34" name="TextBox 33"/>
          <p:cNvSpPr txBox="1"/>
          <p:nvPr/>
        </p:nvSpPr>
        <p:spPr>
          <a:xfrm>
            <a:off x="4336951" y="4529166"/>
            <a:ext cx="2403876" cy="332399"/>
          </a:xfrm>
          <a:prstGeom prst="rect">
            <a:avLst/>
          </a:prstGeom>
          <a:noFill/>
        </p:spPr>
        <p:txBody>
          <a:bodyPr wrap="square" lIns="0" tIns="0" rIns="0" bIns="0" rtlCol="0">
            <a:spAutoFit/>
          </a:bodyPr>
          <a:lstStyle/>
          <a:p>
            <a:pPr algn="ctr" fontAlgn="auto">
              <a:lnSpc>
                <a:spcPct val="120000"/>
              </a:lnSpc>
              <a:spcBef>
                <a:spcPts val="0"/>
              </a:spcBef>
              <a:spcAft>
                <a:spcPts val="0"/>
              </a:spcAft>
            </a:pPr>
            <a:r>
              <a:rPr lang="en-GB" dirty="0" smtClean="0">
                <a:solidFill>
                  <a:srgbClr val="04617B"/>
                </a:solidFill>
                <a:latin typeface="Constantia"/>
              </a:rPr>
              <a:t>Table - Bread</a:t>
            </a:r>
            <a:endParaRPr lang="en-GB" dirty="0">
              <a:solidFill>
                <a:srgbClr val="04617B"/>
              </a:solidFill>
              <a:latin typeface="Constantia"/>
            </a:endParaRPr>
          </a:p>
        </p:txBody>
      </p:sp>
      <p:sp>
        <p:nvSpPr>
          <p:cNvPr id="35" name="TextBox 34"/>
          <p:cNvSpPr txBox="1"/>
          <p:nvPr/>
        </p:nvSpPr>
        <p:spPr>
          <a:xfrm>
            <a:off x="2158040" y="3970029"/>
            <a:ext cx="2403876" cy="276999"/>
          </a:xfrm>
          <a:prstGeom prst="rect">
            <a:avLst/>
          </a:prstGeom>
          <a:noFill/>
        </p:spPr>
        <p:txBody>
          <a:bodyPr wrap="square" lIns="0" tIns="0" rIns="0" bIns="0" rtlCol="0">
            <a:spAutoFit/>
          </a:bodyPr>
          <a:lstStyle/>
          <a:p>
            <a:pPr algn="ctr" fontAlgn="auto">
              <a:spcBef>
                <a:spcPts val="0"/>
              </a:spcBef>
              <a:spcAft>
                <a:spcPts val="0"/>
              </a:spcAft>
            </a:pPr>
            <a:r>
              <a:rPr lang="en-GB" dirty="0">
                <a:solidFill>
                  <a:srgbClr val="04617B"/>
                </a:solidFill>
                <a:latin typeface="Constantia"/>
              </a:rPr>
              <a:t>Altar of Incense</a:t>
            </a:r>
          </a:p>
        </p:txBody>
      </p:sp>
    </p:spTree>
    <p:extLst>
      <p:ext uri="{BB962C8B-B14F-4D97-AF65-F5344CB8AC3E}">
        <p14:creationId xmlns:p14="http://schemas.microsoft.com/office/powerpoint/2010/main" val="231706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3" grpId="0"/>
      <p:bldP spid="34" grpId="0"/>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763960" y="1052736"/>
            <a:ext cx="799288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708850" y="116631"/>
            <a:ext cx="3798308" cy="415499"/>
          </a:xfrm>
          <a:prstGeom prst="rect">
            <a:avLst/>
          </a:prstGeom>
          <a:noFill/>
        </p:spPr>
        <p:txBody>
          <a:bodyPr wrap="square" lIns="0" tIns="0" rIns="0" bIns="0" rtlCol="0">
            <a:normAutofit fontScale="47500" lnSpcReduction="20000"/>
          </a:bodyPr>
          <a:lstStyle/>
          <a:p>
            <a:pPr algn="ctr" fontAlgn="auto">
              <a:lnSpc>
                <a:spcPct val="120000"/>
              </a:lnSpc>
              <a:spcBef>
                <a:spcPts val="0"/>
              </a:spcBef>
              <a:spcAft>
                <a:spcPts val="1800"/>
              </a:spcAft>
            </a:pPr>
            <a:r>
              <a:rPr lang="en-GB" sz="5500" dirty="0" smtClean="0">
                <a:solidFill>
                  <a:prstClr val="black"/>
                </a:solidFill>
                <a:latin typeface="Constantia"/>
              </a:rPr>
              <a:t>Heaven</a:t>
            </a:r>
          </a:p>
        </p:txBody>
      </p:sp>
      <p:cxnSp>
        <p:nvCxnSpPr>
          <p:cNvPr id="11" name="Straight Connector 10"/>
          <p:cNvCxnSpPr/>
          <p:nvPr/>
        </p:nvCxnSpPr>
        <p:spPr>
          <a:xfrm>
            <a:off x="763960" y="6165304"/>
            <a:ext cx="799288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368853" y="532130"/>
            <a:ext cx="4478302" cy="310213"/>
          </a:xfrm>
          <a:prstGeom prst="rect">
            <a:avLst/>
          </a:prstGeom>
          <a:noFill/>
        </p:spPr>
        <p:txBody>
          <a:bodyPr wrap="square" lIns="0" tIns="0" rIns="0" bIns="0" rtlCol="0">
            <a:spAutoFit/>
          </a:bodyPr>
          <a:lstStyle/>
          <a:p>
            <a:pPr algn="ctr" fontAlgn="auto">
              <a:lnSpc>
                <a:spcPct val="120000"/>
              </a:lnSpc>
              <a:spcBef>
                <a:spcPts val="0"/>
              </a:spcBef>
              <a:spcAft>
                <a:spcPts val="0"/>
              </a:spcAft>
            </a:pPr>
            <a:r>
              <a:rPr lang="en-GB" dirty="0" smtClean="0">
                <a:solidFill>
                  <a:srgbClr val="04617B"/>
                </a:solidFill>
                <a:latin typeface="Constantia"/>
              </a:rPr>
              <a:t>Judge My Courts</a:t>
            </a:r>
            <a:endParaRPr lang="en-GB" dirty="0">
              <a:solidFill>
                <a:srgbClr val="04617B"/>
              </a:solidFill>
              <a:latin typeface="Constantia"/>
            </a:endParaRPr>
          </a:p>
        </p:txBody>
      </p:sp>
      <p:grpSp>
        <p:nvGrpSpPr>
          <p:cNvPr id="10" name="Group 9"/>
          <p:cNvGrpSpPr/>
          <p:nvPr/>
        </p:nvGrpSpPr>
        <p:grpSpPr>
          <a:xfrm>
            <a:off x="8000764" y="1738209"/>
            <a:ext cx="756084" cy="3787407"/>
            <a:chOff x="8000764" y="1738209"/>
            <a:chExt cx="756084" cy="3787407"/>
          </a:xfrm>
        </p:grpSpPr>
        <p:cxnSp>
          <p:nvCxnSpPr>
            <p:cNvPr id="12" name="Straight Connector 11"/>
            <p:cNvCxnSpPr/>
            <p:nvPr/>
          </p:nvCxnSpPr>
          <p:spPr>
            <a:xfrm>
              <a:off x="8000764" y="4768133"/>
              <a:ext cx="75608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000764" y="5525616"/>
              <a:ext cx="75608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000764" y="4010652"/>
              <a:ext cx="75608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000764" y="3253171"/>
              <a:ext cx="75608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000764" y="2495690"/>
              <a:ext cx="75608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000764" y="1738209"/>
              <a:ext cx="756084"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227410" y="270320"/>
            <a:ext cx="2403876" cy="609398"/>
          </a:xfrm>
          <a:prstGeom prst="rect">
            <a:avLst/>
          </a:prstGeom>
          <a:noFill/>
        </p:spPr>
        <p:txBody>
          <a:bodyPr wrap="square" lIns="0" tIns="0" rIns="0" bIns="0" rtlCol="0">
            <a:spAutoFit/>
          </a:bodyPr>
          <a:lstStyle/>
          <a:p>
            <a:pPr algn="ctr" fontAlgn="auto">
              <a:lnSpc>
                <a:spcPct val="120000"/>
              </a:lnSpc>
              <a:spcBef>
                <a:spcPts val="0"/>
              </a:spcBef>
              <a:spcAft>
                <a:spcPts val="0"/>
              </a:spcAft>
            </a:pPr>
            <a:r>
              <a:rPr lang="en-GB" dirty="0" smtClean="0">
                <a:solidFill>
                  <a:srgbClr val="04617B"/>
                </a:solidFill>
                <a:latin typeface="Constantia"/>
              </a:rPr>
              <a:t>Bench of 3</a:t>
            </a:r>
          </a:p>
          <a:p>
            <a:pPr algn="ctr" fontAlgn="auto">
              <a:spcBef>
                <a:spcPts val="0"/>
              </a:spcBef>
              <a:spcAft>
                <a:spcPts val="0"/>
              </a:spcAft>
            </a:pPr>
            <a:r>
              <a:rPr lang="en-GB" dirty="0" smtClean="0">
                <a:solidFill>
                  <a:srgbClr val="04617B"/>
                </a:solidFill>
                <a:latin typeface="Constantia"/>
              </a:rPr>
              <a:t>Throne of God</a:t>
            </a:r>
            <a:endParaRPr lang="en-GB" dirty="0">
              <a:solidFill>
                <a:srgbClr val="04617B"/>
              </a:solidFill>
              <a:latin typeface="Constantia"/>
            </a:endParaRPr>
          </a:p>
        </p:txBody>
      </p:sp>
      <p:sp>
        <p:nvSpPr>
          <p:cNvPr id="19" name="TextBox 18"/>
          <p:cNvSpPr txBox="1"/>
          <p:nvPr/>
        </p:nvSpPr>
        <p:spPr>
          <a:xfrm>
            <a:off x="6314800" y="214921"/>
            <a:ext cx="2403876" cy="664797"/>
          </a:xfrm>
          <a:prstGeom prst="rect">
            <a:avLst/>
          </a:prstGeom>
          <a:noFill/>
        </p:spPr>
        <p:txBody>
          <a:bodyPr wrap="square" lIns="0" tIns="0" rIns="0" bIns="0" rtlCol="0">
            <a:spAutoFit/>
          </a:bodyPr>
          <a:lstStyle/>
          <a:p>
            <a:pPr algn="ctr" fontAlgn="auto">
              <a:lnSpc>
                <a:spcPct val="120000"/>
              </a:lnSpc>
              <a:spcBef>
                <a:spcPts val="0"/>
              </a:spcBef>
              <a:spcAft>
                <a:spcPts val="0"/>
              </a:spcAft>
            </a:pPr>
            <a:r>
              <a:rPr lang="en-GB" dirty="0" smtClean="0">
                <a:solidFill>
                  <a:srgbClr val="04617B"/>
                </a:solidFill>
                <a:latin typeface="Constantia"/>
              </a:rPr>
              <a:t>Creative Light</a:t>
            </a:r>
            <a:br>
              <a:rPr lang="en-GB" dirty="0" smtClean="0">
                <a:solidFill>
                  <a:srgbClr val="04617B"/>
                </a:solidFill>
                <a:latin typeface="Constantia"/>
              </a:rPr>
            </a:br>
            <a:r>
              <a:rPr lang="en-GB" dirty="0" smtClean="0">
                <a:solidFill>
                  <a:srgbClr val="04617B"/>
                </a:solidFill>
                <a:latin typeface="Constantia"/>
              </a:rPr>
              <a:t>Light</a:t>
            </a:r>
            <a:endParaRPr lang="en-GB" dirty="0">
              <a:solidFill>
                <a:srgbClr val="04617B"/>
              </a:solidFill>
              <a:latin typeface="Constantia"/>
            </a:endParaRPr>
          </a:p>
        </p:txBody>
      </p:sp>
      <p:grpSp>
        <p:nvGrpSpPr>
          <p:cNvPr id="65" name="Group 64"/>
          <p:cNvGrpSpPr/>
          <p:nvPr/>
        </p:nvGrpSpPr>
        <p:grpSpPr>
          <a:xfrm>
            <a:off x="2207497" y="1081198"/>
            <a:ext cx="4371748" cy="2458063"/>
            <a:chOff x="2699793" y="2612091"/>
            <a:chExt cx="6072732" cy="3740197"/>
          </a:xfrm>
        </p:grpSpPr>
        <p:sp>
          <p:nvSpPr>
            <p:cNvPr id="66" name="Arc 3"/>
            <p:cNvSpPr>
              <a:spLocks/>
            </p:cNvSpPr>
            <p:nvPr/>
          </p:nvSpPr>
          <p:spPr bwMode="auto">
            <a:xfrm rot="16411069">
              <a:off x="4318711" y="1463645"/>
              <a:ext cx="2831503" cy="5659814"/>
            </a:xfrm>
            <a:custGeom>
              <a:avLst/>
              <a:gdLst>
                <a:gd name="G0" fmla="+- 0 0 0"/>
                <a:gd name="G1" fmla="+- 21470 0 0"/>
                <a:gd name="G2" fmla="+- 21600 0 0"/>
                <a:gd name="T0" fmla="*/ 2369 w 21600"/>
                <a:gd name="T1" fmla="*/ 0 h 42825"/>
                <a:gd name="T2" fmla="*/ 3247 w 21600"/>
                <a:gd name="T3" fmla="*/ 42825 h 42825"/>
                <a:gd name="T4" fmla="*/ 0 w 21600"/>
                <a:gd name="T5" fmla="*/ 21470 h 42825"/>
              </a:gdLst>
              <a:ahLst/>
              <a:cxnLst>
                <a:cxn ang="0">
                  <a:pos x="T0" y="T1"/>
                </a:cxn>
                <a:cxn ang="0">
                  <a:pos x="T2" y="T3"/>
                </a:cxn>
                <a:cxn ang="0">
                  <a:pos x="T4" y="T5"/>
                </a:cxn>
              </a:cxnLst>
              <a:rect l="0" t="0" r="r" b="b"/>
              <a:pathLst>
                <a:path w="21600" h="42825" fill="none" extrusionOk="0">
                  <a:moveTo>
                    <a:pt x="2368" y="0"/>
                  </a:moveTo>
                  <a:cubicBezTo>
                    <a:pt x="13315" y="1208"/>
                    <a:pt x="21600" y="10457"/>
                    <a:pt x="21600" y="21470"/>
                  </a:cubicBezTo>
                  <a:cubicBezTo>
                    <a:pt x="21600" y="32145"/>
                    <a:pt x="13801" y="41219"/>
                    <a:pt x="3246" y="42824"/>
                  </a:cubicBezTo>
                </a:path>
                <a:path w="21600" h="42825" stroke="0" extrusionOk="0">
                  <a:moveTo>
                    <a:pt x="2368" y="0"/>
                  </a:moveTo>
                  <a:cubicBezTo>
                    <a:pt x="13315" y="1208"/>
                    <a:pt x="21600" y="10457"/>
                    <a:pt x="21600" y="21470"/>
                  </a:cubicBezTo>
                  <a:cubicBezTo>
                    <a:pt x="21600" y="32145"/>
                    <a:pt x="13801" y="41219"/>
                    <a:pt x="3246" y="42824"/>
                  </a:cubicBezTo>
                  <a:lnTo>
                    <a:pt x="0" y="21470"/>
                  </a:lnTo>
                  <a:close/>
                </a:path>
              </a:pathLst>
            </a:cu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GB">
                <a:solidFill>
                  <a:prstClr val="white"/>
                </a:solidFill>
                <a:latin typeface="Constantia"/>
              </a:endParaRPr>
            </a:p>
          </p:txBody>
        </p:sp>
        <p:sp>
          <p:nvSpPr>
            <p:cNvPr id="67" name="Arc 4"/>
            <p:cNvSpPr>
              <a:spLocks noChangeAspect="1"/>
            </p:cNvSpPr>
            <p:nvPr/>
          </p:nvSpPr>
          <p:spPr bwMode="auto">
            <a:xfrm rot="16411069">
              <a:off x="4494815" y="1909437"/>
              <a:ext cx="2482686" cy="5036476"/>
            </a:xfrm>
            <a:custGeom>
              <a:avLst/>
              <a:gdLst>
                <a:gd name="G0" fmla="+- 0 0 0"/>
                <a:gd name="G1" fmla="+- 21470 0 0"/>
                <a:gd name="G2" fmla="+- 21600 0 0"/>
                <a:gd name="T0" fmla="*/ 2369 w 21600"/>
                <a:gd name="T1" fmla="*/ 0 h 42825"/>
                <a:gd name="T2" fmla="*/ 3247 w 21600"/>
                <a:gd name="T3" fmla="*/ 42825 h 42825"/>
                <a:gd name="T4" fmla="*/ 0 w 21600"/>
                <a:gd name="T5" fmla="*/ 21470 h 42825"/>
              </a:gdLst>
              <a:ahLst/>
              <a:cxnLst>
                <a:cxn ang="0">
                  <a:pos x="T0" y="T1"/>
                </a:cxn>
                <a:cxn ang="0">
                  <a:pos x="T2" y="T3"/>
                </a:cxn>
                <a:cxn ang="0">
                  <a:pos x="T4" y="T5"/>
                </a:cxn>
              </a:cxnLst>
              <a:rect l="0" t="0" r="r" b="b"/>
              <a:pathLst>
                <a:path w="21600" h="42825" fill="none" extrusionOk="0">
                  <a:moveTo>
                    <a:pt x="2368" y="0"/>
                  </a:moveTo>
                  <a:cubicBezTo>
                    <a:pt x="13315" y="1208"/>
                    <a:pt x="21600" y="10457"/>
                    <a:pt x="21600" y="21470"/>
                  </a:cubicBezTo>
                  <a:cubicBezTo>
                    <a:pt x="21600" y="32145"/>
                    <a:pt x="13801" y="41219"/>
                    <a:pt x="3246" y="42824"/>
                  </a:cubicBezTo>
                </a:path>
                <a:path w="21600" h="42825" stroke="0" extrusionOk="0">
                  <a:moveTo>
                    <a:pt x="2368" y="0"/>
                  </a:moveTo>
                  <a:cubicBezTo>
                    <a:pt x="13315" y="1208"/>
                    <a:pt x="21600" y="10457"/>
                    <a:pt x="21600" y="21470"/>
                  </a:cubicBezTo>
                  <a:cubicBezTo>
                    <a:pt x="21600" y="32145"/>
                    <a:pt x="13801" y="41219"/>
                    <a:pt x="3246" y="42824"/>
                  </a:cubicBezTo>
                  <a:lnTo>
                    <a:pt x="0" y="21470"/>
                  </a:lnTo>
                  <a:close/>
                </a:path>
              </a:pathLst>
            </a:cu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GB">
                <a:solidFill>
                  <a:prstClr val="white"/>
                </a:solidFill>
                <a:latin typeface="Constantia"/>
              </a:endParaRPr>
            </a:p>
          </p:txBody>
        </p:sp>
        <p:sp>
          <p:nvSpPr>
            <p:cNvPr id="68" name="Arc 5"/>
            <p:cNvSpPr>
              <a:spLocks noChangeAspect="1"/>
            </p:cNvSpPr>
            <p:nvPr/>
          </p:nvSpPr>
          <p:spPr bwMode="auto">
            <a:xfrm rot="16411069">
              <a:off x="4479538" y="2327457"/>
              <a:ext cx="2348075" cy="4510429"/>
            </a:xfrm>
            <a:custGeom>
              <a:avLst/>
              <a:gdLst>
                <a:gd name="G0" fmla="+- 0 0 0"/>
                <a:gd name="G1" fmla="+- 21229 0 0"/>
                <a:gd name="G2" fmla="+- 21600 0 0"/>
                <a:gd name="T0" fmla="*/ 3987 w 21600"/>
                <a:gd name="T1" fmla="*/ 0 h 42325"/>
                <a:gd name="T2" fmla="*/ 4641 w 21600"/>
                <a:gd name="T3" fmla="*/ 42325 h 42325"/>
                <a:gd name="T4" fmla="*/ 0 w 21600"/>
                <a:gd name="T5" fmla="*/ 21229 h 42325"/>
              </a:gdLst>
              <a:ahLst/>
              <a:cxnLst>
                <a:cxn ang="0">
                  <a:pos x="T0" y="T1"/>
                </a:cxn>
                <a:cxn ang="0">
                  <a:pos x="T2" y="T3"/>
                </a:cxn>
                <a:cxn ang="0">
                  <a:pos x="T4" y="T5"/>
                </a:cxn>
              </a:cxnLst>
              <a:rect l="0" t="0" r="r" b="b"/>
              <a:pathLst>
                <a:path w="21600" h="42325" fill="none" extrusionOk="0">
                  <a:moveTo>
                    <a:pt x="3986" y="0"/>
                  </a:moveTo>
                  <a:cubicBezTo>
                    <a:pt x="14200" y="1918"/>
                    <a:pt x="21600" y="10837"/>
                    <a:pt x="21600" y="21229"/>
                  </a:cubicBezTo>
                  <a:cubicBezTo>
                    <a:pt x="21600" y="31370"/>
                    <a:pt x="14545" y="40145"/>
                    <a:pt x="4640" y="42324"/>
                  </a:cubicBezTo>
                </a:path>
                <a:path w="21600" h="42325" stroke="0" extrusionOk="0">
                  <a:moveTo>
                    <a:pt x="3986" y="0"/>
                  </a:moveTo>
                  <a:cubicBezTo>
                    <a:pt x="14200" y="1918"/>
                    <a:pt x="21600" y="10837"/>
                    <a:pt x="21600" y="21229"/>
                  </a:cubicBezTo>
                  <a:cubicBezTo>
                    <a:pt x="21600" y="31370"/>
                    <a:pt x="14545" y="40145"/>
                    <a:pt x="4640" y="42324"/>
                  </a:cubicBezTo>
                  <a:lnTo>
                    <a:pt x="0" y="21229"/>
                  </a:lnTo>
                  <a:close/>
                </a:path>
              </a:pathLst>
            </a:cu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GB">
                <a:solidFill>
                  <a:prstClr val="white"/>
                </a:solidFill>
                <a:latin typeface="Constantia"/>
              </a:endParaRPr>
            </a:p>
          </p:txBody>
        </p:sp>
        <p:sp>
          <p:nvSpPr>
            <p:cNvPr id="69" name="Arc 6"/>
            <p:cNvSpPr>
              <a:spLocks noChangeAspect="1"/>
            </p:cNvSpPr>
            <p:nvPr/>
          </p:nvSpPr>
          <p:spPr bwMode="auto">
            <a:xfrm rot="16411069">
              <a:off x="4699924" y="2648794"/>
              <a:ext cx="1955949" cy="4005877"/>
            </a:xfrm>
            <a:custGeom>
              <a:avLst/>
              <a:gdLst>
                <a:gd name="G0" fmla="+- 0 0 0"/>
                <a:gd name="G1" fmla="+- 21308 0 0"/>
                <a:gd name="G2" fmla="+- 21600 0 0"/>
                <a:gd name="T0" fmla="*/ 3539 w 21600"/>
                <a:gd name="T1" fmla="*/ 0 h 42599"/>
                <a:gd name="T2" fmla="*/ 3641 w 21600"/>
                <a:gd name="T3" fmla="*/ 42599 h 42599"/>
                <a:gd name="T4" fmla="*/ 0 w 21600"/>
                <a:gd name="T5" fmla="*/ 21308 h 42599"/>
              </a:gdLst>
              <a:ahLst/>
              <a:cxnLst>
                <a:cxn ang="0">
                  <a:pos x="T0" y="T1"/>
                </a:cxn>
                <a:cxn ang="0">
                  <a:pos x="T2" y="T3"/>
                </a:cxn>
                <a:cxn ang="0">
                  <a:pos x="T4" y="T5"/>
                </a:cxn>
              </a:cxnLst>
              <a:rect l="0" t="0" r="r" b="b"/>
              <a:pathLst>
                <a:path w="21600" h="42599" fill="none" extrusionOk="0">
                  <a:moveTo>
                    <a:pt x="3539" y="-1"/>
                  </a:moveTo>
                  <a:cubicBezTo>
                    <a:pt x="13959" y="1730"/>
                    <a:pt x="21600" y="10744"/>
                    <a:pt x="21600" y="21308"/>
                  </a:cubicBezTo>
                  <a:cubicBezTo>
                    <a:pt x="21600" y="31832"/>
                    <a:pt x="14014" y="40824"/>
                    <a:pt x="3640" y="42598"/>
                  </a:cubicBezTo>
                </a:path>
                <a:path w="21600" h="42599" stroke="0" extrusionOk="0">
                  <a:moveTo>
                    <a:pt x="3539" y="-1"/>
                  </a:moveTo>
                  <a:cubicBezTo>
                    <a:pt x="13959" y="1730"/>
                    <a:pt x="21600" y="10744"/>
                    <a:pt x="21600" y="21308"/>
                  </a:cubicBezTo>
                  <a:cubicBezTo>
                    <a:pt x="21600" y="31832"/>
                    <a:pt x="14014" y="40824"/>
                    <a:pt x="3640" y="42598"/>
                  </a:cubicBezTo>
                  <a:lnTo>
                    <a:pt x="0" y="21308"/>
                  </a:lnTo>
                  <a:close/>
                </a:path>
              </a:pathLst>
            </a:cu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GB">
                <a:solidFill>
                  <a:prstClr val="white"/>
                </a:solidFill>
                <a:latin typeface="Constantia"/>
              </a:endParaRPr>
            </a:p>
          </p:txBody>
        </p:sp>
        <p:sp>
          <p:nvSpPr>
            <p:cNvPr id="70" name="Arc 7"/>
            <p:cNvSpPr>
              <a:spLocks noChangeAspect="1"/>
            </p:cNvSpPr>
            <p:nvPr/>
          </p:nvSpPr>
          <p:spPr bwMode="auto">
            <a:xfrm rot="16411069">
              <a:off x="4866661" y="2940581"/>
              <a:ext cx="1659806" cy="3552231"/>
            </a:xfrm>
            <a:custGeom>
              <a:avLst/>
              <a:gdLst>
                <a:gd name="G0" fmla="+- 0 0 0"/>
                <a:gd name="G1" fmla="+- 21426 0 0"/>
                <a:gd name="G2" fmla="+- 21600 0 0"/>
                <a:gd name="T0" fmla="*/ 2734 w 21600"/>
                <a:gd name="T1" fmla="*/ 0 h 42744"/>
                <a:gd name="T2" fmla="*/ 3478 w 21600"/>
                <a:gd name="T3" fmla="*/ 42744 h 42744"/>
                <a:gd name="T4" fmla="*/ 0 w 21600"/>
                <a:gd name="T5" fmla="*/ 21426 h 42744"/>
              </a:gdLst>
              <a:ahLst/>
              <a:cxnLst>
                <a:cxn ang="0">
                  <a:pos x="T0" y="T1"/>
                </a:cxn>
                <a:cxn ang="0">
                  <a:pos x="T2" y="T3"/>
                </a:cxn>
                <a:cxn ang="0">
                  <a:pos x="T4" y="T5"/>
                </a:cxn>
              </a:cxnLst>
              <a:rect l="0" t="0" r="r" b="b"/>
              <a:pathLst>
                <a:path w="21600" h="42744" fill="none" extrusionOk="0">
                  <a:moveTo>
                    <a:pt x="2734" y="-1"/>
                  </a:moveTo>
                  <a:cubicBezTo>
                    <a:pt x="13518" y="1375"/>
                    <a:pt x="21600" y="10553"/>
                    <a:pt x="21600" y="21426"/>
                  </a:cubicBezTo>
                  <a:cubicBezTo>
                    <a:pt x="21600" y="32012"/>
                    <a:pt x="13926" y="41039"/>
                    <a:pt x="3478" y="42744"/>
                  </a:cubicBezTo>
                </a:path>
                <a:path w="21600" h="42744" stroke="0" extrusionOk="0">
                  <a:moveTo>
                    <a:pt x="2734" y="-1"/>
                  </a:moveTo>
                  <a:cubicBezTo>
                    <a:pt x="13518" y="1375"/>
                    <a:pt x="21600" y="10553"/>
                    <a:pt x="21600" y="21426"/>
                  </a:cubicBezTo>
                  <a:cubicBezTo>
                    <a:pt x="21600" y="32012"/>
                    <a:pt x="13926" y="41039"/>
                    <a:pt x="3478" y="42744"/>
                  </a:cubicBezTo>
                  <a:lnTo>
                    <a:pt x="0" y="21426"/>
                  </a:lnTo>
                  <a:close/>
                </a:path>
              </a:pathLst>
            </a:cu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GB">
                <a:solidFill>
                  <a:prstClr val="white"/>
                </a:solidFill>
                <a:latin typeface="Constantia"/>
              </a:endParaRPr>
            </a:p>
          </p:txBody>
        </p:sp>
        <p:sp>
          <p:nvSpPr>
            <p:cNvPr id="71" name="Arc 8"/>
            <p:cNvSpPr>
              <a:spLocks noChangeAspect="1"/>
            </p:cNvSpPr>
            <p:nvPr/>
          </p:nvSpPr>
          <p:spPr bwMode="auto">
            <a:xfrm rot="16411069">
              <a:off x="4932897" y="3319928"/>
              <a:ext cx="1487739" cy="3152889"/>
            </a:xfrm>
            <a:custGeom>
              <a:avLst/>
              <a:gdLst>
                <a:gd name="G0" fmla="+- 0 0 0"/>
                <a:gd name="G1" fmla="+- 21229 0 0"/>
                <a:gd name="G2" fmla="+- 21600 0 0"/>
                <a:gd name="T0" fmla="*/ 3987 w 21600"/>
                <a:gd name="T1" fmla="*/ 0 h 42343"/>
                <a:gd name="T2" fmla="*/ 4555 w 21600"/>
                <a:gd name="T3" fmla="*/ 42343 h 42343"/>
                <a:gd name="T4" fmla="*/ 0 w 21600"/>
                <a:gd name="T5" fmla="*/ 21229 h 42343"/>
              </a:gdLst>
              <a:ahLst/>
              <a:cxnLst>
                <a:cxn ang="0">
                  <a:pos x="T0" y="T1"/>
                </a:cxn>
                <a:cxn ang="0">
                  <a:pos x="T2" y="T3"/>
                </a:cxn>
                <a:cxn ang="0">
                  <a:pos x="T4" y="T5"/>
                </a:cxn>
              </a:cxnLst>
              <a:rect l="0" t="0" r="r" b="b"/>
              <a:pathLst>
                <a:path w="21600" h="42343" fill="none" extrusionOk="0">
                  <a:moveTo>
                    <a:pt x="3986" y="0"/>
                  </a:moveTo>
                  <a:cubicBezTo>
                    <a:pt x="14200" y="1918"/>
                    <a:pt x="21600" y="10837"/>
                    <a:pt x="21600" y="21229"/>
                  </a:cubicBezTo>
                  <a:cubicBezTo>
                    <a:pt x="21600" y="31403"/>
                    <a:pt x="14500" y="40197"/>
                    <a:pt x="4555" y="42343"/>
                  </a:cubicBezTo>
                </a:path>
                <a:path w="21600" h="42343" stroke="0" extrusionOk="0">
                  <a:moveTo>
                    <a:pt x="3986" y="0"/>
                  </a:moveTo>
                  <a:cubicBezTo>
                    <a:pt x="14200" y="1918"/>
                    <a:pt x="21600" y="10837"/>
                    <a:pt x="21600" y="21229"/>
                  </a:cubicBezTo>
                  <a:cubicBezTo>
                    <a:pt x="21600" y="31403"/>
                    <a:pt x="14500" y="40197"/>
                    <a:pt x="4555" y="42343"/>
                  </a:cubicBezTo>
                  <a:lnTo>
                    <a:pt x="0" y="21229"/>
                  </a:lnTo>
                  <a:close/>
                </a:path>
              </a:pathLst>
            </a:cu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GB">
                <a:solidFill>
                  <a:prstClr val="white"/>
                </a:solidFill>
                <a:latin typeface="Constantia"/>
              </a:endParaRPr>
            </a:p>
          </p:txBody>
        </p:sp>
        <p:sp>
          <p:nvSpPr>
            <p:cNvPr id="72" name="Arc 9"/>
            <p:cNvSpPr>
              <a:spLocks noChangeAspect="1"/>
            </p:cNvSpPr>
            <p:nvPr/>
          </p:nvSpPr>
          <p:spPr bwMode="auto">
            <a:xfrm rot="16411069">
              <a:off x="5072642" y="3582086"/>
              <a:ext cx="1182231" cy="2745626"/>
            </a:xfrm>
            <a:custGeom>
              <a:avLst/>
              <a:gdLst>
                <a:gd name="G0" fmla="+- 0 0 0"/>
                <a:gd name="G1" fmla="+- 21229 0 0"/>
                <a:gd name="G2" fmla="+- 21600 0 0"/>
                <a:gd name="T0" fmla="*/ 3987 w 21600"/>
                <a:gd name="T1" fmla="*/ 0 h 42356"/>
                <a:gd name="T2" fmla="*/ 4495 w 21600"/>
                <a:gd name="T3" fmla="*/ 42356 h 42356"/>
                <a:gd name="T4" fmla="*/ 0 w 21600"/>
                <a:gd name="T5" fmla="*/ 21229 h 42356"/>
              </a:gdLst>
              <a:ahLst/>
              <a:cxnLst>
                <a:cxn ang="0">
                  <a:pos x="T0" y="T1"/>
                </a:cxn>
                <a:cxn ang="0">
                  <a:pos x="T2" y="T3"/>
                </a:cxn>
                <a:cxn ang="0">
                  <a:pos x="T4" y="T5"/>
                </a:cxn>
              </a:cxnLst>
              <a:rect l="0" t="0" r="r" b="b"/>
              <a:pathLst>
                <a:path w="21600" h="42356" fill="none" extrusionOk="0">
                  <a:moveTo>
                    <a:pt x="3986" y="0"/>
                  </a:moveTo>
                  <a:cubicBezTo>
                    <a:pt x="14200" y="1918"/>
                    <a:pt x="21600" y="10837"/>
                    <a:pt x="21600" y="21229"/>
                  </a:cubicBezTo>
                  <a:cubicBezTo>
                    <a:pt x="21600" y="31426"/>
                    <a:pt x="14468" y="40234"/>
                    <a:pt x="4495" y="42356"/>
                  </a:cubicBezTo>
                </a:path>
                <a:path w="21600" h="42356" stroke="0" extrusionOk="0">
                  <a:moveTo>
                    <a:pt x="3986" y="0"/>
                  </a:moveTo>
                  <a:cubicBezTo>
                    <a:pt x="14200" y="1918"/>
                    <a:pt x="21600" y="10837"/>
                    <a:pt x="21600" y="21229"/>
                  </a:cubicBezTo>
                  <a:cubicBezTo>
                    <a:pt x="21600" y="31426"/>
                    <a:pt x="14468" y="40234"/>
                    <a:pt x="4495" y="42356"/>
                  </a:cubicBezTo>
                  <a:lnTo>
                    <a:pt x="0" y="21229"/>
                  </a:lnTo>
                  <a:close/>
                </a:path>
              </a:pathLst>
            </a:cu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GB">
                <a:solidFill>
                  <a:prstClr val="white"/>
                </a:solidFill>
                <a:latin typeface="Constantia"/>
              </a:endParaRPr>
            </a:p>
          </p:txBody>
        </p:sp>
        <p:sp>
          <p:nvSpPr>
            <p:cNvPr id="73" name="Arc 10"/>
            <p:cNvSpPr>
              <a:spLocks noChangeAspect="1"/>
            </p:cNvSpPr>
            <p:nvPr/>
          </p:nvSpPr>
          <p:spPr bwMode="auto">
            <a:xfrm rot="16411069">
              <a:off x="5213863" y="3911376"/>
              <a:ext cx="923545" cy="2362121"/>
            </a:xfrm>
            <a:custGeom>
              <a:avLst/>
              <a:gdLst>
                <a:gd name="G0" fmla="+- 0 0 0"/>
                <a:gd name="G1" fmla="+- 20746 0 0"/>
                <a:gd name="G2" fmla="+- 21600 0 0"/>
                <a:gd name="T0" fmla="*/ 6015 w 21600"/>
                <a:gd name="T1" fmla="*/ 0 h 41470"/>
                <a:gd name="T2" fmla="*/ 6088 w 21600"/>
                <a:gd name="T3" fmla="*/ 41470 h 41470"/>
                <a:gd name="T4" fmla="*/ 0 w 21600"/>
                <a:gd name="T5" fmla="*/ 20746 h 41470"/>
              </a:gdLst>
              <a:ahLst/>
              <a:cxnLst>
                <a:cxn ang="0">
                  <a:pos x="T0" y="T1"/>
                </a:cxn>
                <a:cxn ang="0">
                  <a:pos x="T2" y="T3"/>
                </a:cxn>
                <a:cxn ang="0">
                  <a:pos x="T4" y="T5"/>
                </a:cxn>
              </a:cxnLst>
              <a:rect l="0" t="0" r="r" b="b"/>
              <a:pathLst>
                <a:path w="21600" h="41470" fill="none" extrusionOk="0">
                  <a:moveTo>
                    <a:pt x="6014" y="0"/>
                  </a:moveTo>
                  <a:cubicBezTo>
                    <a:pt x="15247" y="2677"/>
                    <a:pt x="21600" y="11133"/>
                    <a:pt x="21600" y="20746"/>
                  </a:cubicBezTo>
                  <a:cubicBezTo>
                    <a:pt x="21600" y="30330"/>
                    <a:pt x="15284" y="38768"/>
                    <a:pt x="6088" y="41470"/>
                  </a:cubicBezTo>
                </a:path>
                <a:path w="21600" h="41470" stroke="0" extrusionOk="0">
                  <a:moveTo>
                    <a:pt x="6014" y="0"/>
                  </a:moveTo>
                  <a:cubicBezTo>
                    <a:pt x="15247" y="2677"/>
                    <a:pt x="21600" y="11133"/>
                    <a:pt x="21600" y="20746"/>
                  </a:cubicBezTo>
                  <a:cubicBezTo>
                    <a:pt x="21600" y="30330"/>
                    <a:pt x="15284" y="38768"/>
                    <a:pt x="6088" y="41470"/>
                  </a:cubicBezTo>
                  <a:lnTo>
                    <a:pt x="0" y="20746"/>
                  </a:lnTo>
                  <a:close/>
                </a:path>
              </a:pathLst>
            </a:cu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GB">
                <a:solidFill>
                  <a:prstClr val="white"/>
                </a:solidFill>
                <a:latin typeface="Constantia"/>
              </a:endParaRPr>
            </a:p>
          </p:txBody>
        </p:sp>
        <p:sp>
          <p:nvSpPr>
            <p:cNvPr id="74" name="Arc 19"/>
            <p:cNvSpPr>
              <a:spLocks noChangeAspect="1"/>
            </p:cNvSpPr>
            <p:nvPr/>
          </p:nvSpPr>
          <p:spPr bwMode="auto">
            <a:xfrm rot="16411069">
              <a:off x="4216816" y="1095068"/>
              <a:ext cx="3038686" cy="6072732"/>
            </a:xfrm>
            <a:custGeom>
              <a:avLst/>
              <a:gdLst>
                <a:gd name="G0" fmla="+- 0 0 0"/>
                <a:gd name="G1" fmla="+- 21470 0 0"/>
                <a:gd name="G2" fmla="+- 21600 0 0"/>
                <a:gd name="T0" fmla="*/ 2369 w 21600"/>
                <a:gd name="T1" fmla="*/ 0 h 42825"/>
                <a:gd name="T2" fmla="*/ 3247 w 21600"/>
                <a:gd name="T3" fmla="*/ 42825 h 42825"/>
                <a:gd name="T4" fmla="*/ 0 w 21600"/>
                <a:gd name="T5" fmla="*/ 21470 h 42825"/>
              </a:gdLst>
              <a:ahLst/>
              <a:cxnLst>
                <a:cxn ang="0">
                  <a:pos x="T0" y="T1"/>
                </a:cxn>
                <a:cxn ang="0">
                  <a:pos x="T2" y="T3"/>
                </a:cxn>
                <a:cxn ang="0">
                  <a:pos x="T4" y="T5"/>
                </a:cxn>
              </a:cxnLst>
              <a:rect l="0" t="0" r="r" b="b"/>
              <a:pathLst>
                <a:path w="21600" h="42825" fill="none" extrusionOk="0">
                  <a:moveTo>
                    <a:pt x="2368" y="0"/>
                  </a:moveTo>
                  <a:cubicBezTo>
                    <a:pt x="13315" y="1208"/>
                    <a:pt x="21600" y="10457"/>
                    <a:pt x="21600" y="21470"/>
                  </a:cubicBezTo>
                  <a:cubicBezTo>
                    <a:pt x="21600" y="32145"/>
                    <a:pt x="13801" y="41219"/>
                    <a:pt x="3246" y="42824"/>
                  </a:cubicBezTo>
                </a:path>
                <a:path w="21600" h="42825" stroke="0" extrusionOk="0">
                  <a:moveTo>
                    <a:pt x="2368" y="0"/>
                  </a:moveTo>
                  <a:cubicBezTo>
                    <a:pt x="13315" y="1208"/>
                    <a:pt x="21600" y="10457"/>
                    <a:pt x="21600" y="21470"/>
                  </a:cubicBezTo>
                  <a:cubicBezTo>
                    <a:pt x="21600" y="32145"/>
                    <a:pt x="13801" y="41219"/>
                    <a:pt x="3246" y="42824"/>
                  </a:cubicBezTo>
                  <a:lnTo>
                    <a:pt x="0" y="21470"/>
                  </a:lnTo>
                  <a:close/>
                </a:path>
              </a:pathLst>
            </a:cu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GB">
                <a:solidFill>
                  <a:srgbClr val="04617B"/>
                </a:solidFill>
                <a:latin typeface="Constantia"/>
              </a:endParaRPr>
            </a:p>
          </p:txBody>
        </p:sp>
        <p:sp>
          <p:nvSpPr>
            <p:cNvPr id="75" name="Arc 20"/>
            <p:cNvSpPr>
              <a:spLocks noChangeAspect="1"/>
            </p:cNvSpPr>
            <p:nvPr/>
          </p:nvSpPr>
          <p:spPr bwMode="auto">
            <a:xfrm rot="16411069">
              <a:off x="5294610" y="4302193"/>
              <a:ext cx="763183" cy="1949203"/>
            </a:xfrm>
            <a:custGeom>
              <a:avLst/>
              <a:gdLst>
                <a:gd name="G0" fmla="+- 0 0 0"/>
                <a:gd name="G1" fmla="+- 20746 0 0"/>
                <a:gd name="G2" fmla="+- 21600 0 0"/>
                <a:gd name="T0" fmla="*/ 6015 w 21600"/>
                <a:gd name="T1" fmla="*/ 0 h 41470"/>
                <a:gd name="T2" fmla="*/ 6088 w 21600"/>
                <a:gd name="T3" fmla="*/ 41470 h 41470"/>
                <a:gd name="T4" fmla="*/ 0 w 21600"/>
                <a:gd name="T5" fmla="*/ 20746 h 41470"/>
              </a:gdLst>
              <a:ahLst/>
              <a:cxnLst>
                <a:cxn ang="0">
                  <a:pos x="T0" y="T1"/>
                </a:cxn>
                <a:cxn ang="0">
                  <a:pos x="T2" y="T3"/>
                </a:cxn>
                <a:cxn ang="0">
                  <a:pos x="T4" y="T5"/>
                </a:cxn>
              </a:cxnLst>
              <a:rect l="0" t="0" r="r" b="b"/>
              <a:pathLst>
                <a:path w="21600" h="41470" fill="none" extrusionOk="0">
                  <a:moveTo>
                    <a:pt x="6014" y="0"/>
                  </a:moveTo>
                  <a:cubicBezTo>
                    <a:pt x="15247" y="2677"/>
                    <a:pt x="21600" y="11133"/>
                    <a:pt x="21600" y="20746"/>
                  </a:cubicBezTo>
                  <a:cubicBezTo>
                    <a:pt x="21600" y="30330"/>
                    <a:pt x="15284" y="38768"/>
                    <a:pt x="6088" y="41470"/>
                  </a:cubicBezTo>
                </a:path>
                <a:path w="21600" h="41470" stroke="0" extrusionOk="0">
                  <a:moveTo>
                    <a:pt x="6014" y="0"/>
                  </a:moveTo>
                  <a:cubicBezTo>
                    <a:pt x="15247" y="2677"/>
                    <a:pt x="21600" y="11133"/>
                    <a:pt x="21600" y="20746"/>
                  </a:cubicBezTo>
                  <a:cubicBezTo>
                    <a:pt x="21600" y="30330"/>
                    <a:pt x="15284" y="38768"/>
                    <a:pt x="6088" y="41470"/>
                  </a:cubicBezTo>
                  <a:lnTo>
                    <a:pt x="0" y="20746"/>
                  </a:lnTo>
                  <a:close/>
                </a:path>
              </a:pathLst>
            </a:cu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GB">
                <a:solidFill>
                  <a:prstClr val="white"/>
                </a:solidFill>
                <a:latin typeface="Constantia"/>
              </a:endParaRPr>
            </a:p>
          </p:txBody>
        </p:sp>
        <p:sp>
          <p:nvSpPr>
            <p:cNvPr id="76" name="Arc 21"/>
            <p:cNvSpPr>
              <a:spLocks noChangeAspect="1"/>
            </p:cNvSpPr>
            <p:nvPr/>
          </p:nvSpPr>
          <p:spPr bwMode="auto">
            <a:xfrm rot="16411069">
              <a:off x="5371963" y="4640375"/>
              <a:ext cx="602821" cy="1538546"/>
            </a:xfrm>
            <a:custGeom>
              <a:avLst/>
              <a:gdLst>
                <a:gd name="G0" fmla="+- 0 0 0"/>
                <a:gd name="G1" fmla="+- 20746 0 0"/>
                <a:gd name="G2" fmla="+- 21600 0 0"/>
                <a:gd name="T0" fmla="*/ 6015 w 21600"/>
                <a:gd name="T1" fmla="*/ 0 h 41470"/>
                <a:gd name="T2" fmla="*/ 6088 w 21600"/>
                <a:gd name="T3" fmla="*/ 41470 h 41470"/>
                <a:gd name="T4" fmla="*/ 0 w 21600"/>
                <a:gd name="T5" fmla="*/ 20746 h 41470"/>
              </a:gdLst>
              <a:ahLst/>
              <a:cxnLst>
                <a:cxn ang="0">
                  <a:pos x="T0" y="T1"/>
                </a:cxn>
                <a:cxn ang="0">
                  <a:pos x="T2" y="T3"/>
                </a:cxn>
                <a:cxn ang="0">
                  <a:pos x="T4" y="T5"/>
                </a:cxn>
              </a:cxnLst>
              <a:rect l="0" t="0" r="r" b="b"/>
              <a:pathLst>
                <a:path w="21600" h="41470" fill="none" extrusionOk="0">
                  <a:moveTo>
                    <a:pt x="6014" y="0"/>
                  </a:moveTo>
                  <a:cubicBezTo>
                    <a:pt x="15247" y="2677"/>
                    <a:pt x="21600" y="11133"/>
                    <a:pt x="21600" y="20746"/>
                  </a:cubicBezTo>
                  <a:cubicBezTo>
                    <a:pt x="21600" y="30330"/>
                    <a:pt x="15284" y="38768"/>
                    <a:pt x="6088" y="41470"/>
                  </a:cubicBezTo>
                </a:path>
                <a:path w="21600" h="41470" stroke="0" extrusionOk="0">
                  <a:moveTo>
                    <a:pt x="6014" y="0"/>
                  </a:moveTo>
                  <a:cubicBezTo>
                    <a:pt x="15247" y="2677"/>
                    <a:pt x="21600" y="11133"/>
                    <a:pt x="21600" y="20746"/>
                  </a:cubicBezTo>
                  <a:cubicBezTo>
                    <a:pt x="21600" y="30330"/>
                    <a:pt x="15284" y="38768"/>
                    <a:pt x="6088" y="41470"/>
                  </a:cubicBezTo>
                  <a:lnTo>
                    <a:pt x="0" y="20746"/>
                  </a:lnTo>
                  <a:close/>
                </a:path>
              </a:pathLst>
            </a:cu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GB">
                <a:solidFill>
                  <a:prstClr val="white"/>
                </a:solidFill>
                <a:latin typeface="Constantia"/>
              </a:endParaRPr>
            </a:p>
          </p:txBody>
        </p:sp>
        <p:grpSp>
          <p:nvGrpSpPr>
            <p:cNvPr id="77" name="Group 76"/>
            <p:cNvGrpSpPr/>
            <p:nvPr/>
          </p:nvGrpSpPr>
          <p:grpSpPr>
            <a:xfrm>
              <a:off x="4944778" y="2656710"/>
              <a:ext cx="1376533" cy="2445083"/>
              <a:chOff x="4999979" y="2669034"/>
              <a:chExt cx="1376533" cy="2445083"/>
            </a:xfrm>
          </p:grpSpPr>
          <p:sp>
            <p:nvSpPr>
              <p:cNvPr id="100" name="Text Box 11"/>
              <p:cNvSpPr txBox="1">
                <a:spLocks noChangeArrowheads="1"/>
              </p:cNvSpPr>
              <p:nvPr/>
            </p:nvSpPr>
            <p:spPr bwMode="auto">
              <a:xfrm>
                <a:off x="5295618" y="4879960"/>
                <a:ext cx="785253" cy="234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algn="ctr" fontAlgn="auto">
                  <a:spcBef>
                    <a:spcPct val="50000"/>
                  </a:spcBef>
                  <a:spcAft>
                    <a:spcPts val="0"/>
                  </a:spcAft>
                </a:pPr>
                <a:r>
                  <a:rPr lang="en-GB" sz="1000" dirty="0">
                    <a:solidFill>
                      <a:prstClr val="black"/>
                    </a:solidFill>
                    <a:latin typeface="Constantia"/>
                  </a:rPr>
                  <a:t>ISHIM</a:t>
                </a:r>
                <a:endParaRPr lang="en-GB" sz="1200" dirty="0">
                  <a:solidFill>
                    <a:prstClr val="black"/>
                  </a:solidFill>
                  <a:latin typeface="Constantia"/>
                </a:endParaRPr>
              </a:p>
            </p:txBody>
          </p:sp>
          <p:sp>
            <p:nvSpPr>
              <p:cNvPr id="101" name="Text Box 13"/>
              <p:cNvSpPr txBox="1">
                <a:spLocks noChangeArrowheads="1"/>
              </p:cNvSpPr>
              <p:nvPr/>
            </p:nvSpPr>
            <p:spPr bwMode="auto">
              <a:xfrm>
                <a:off x="5027791" y="4640379"/>
                <a:ext cx="1320907" cy="245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algn="ctr" fontAlgn="auto">
                  <a:spcBef>
                    <a:spcPct val="50000"/>
                  </a:spcBef>
                  <a:spcAft>
                    <a:spcPts val="0"/>
                  </a:spcAft>
                </a:pPr>
                <a:r>
                  <a:rPr lang="en-GB" sz="1050" dirty="0">
                    <a:solidFill>
                      <a:prstClr val="black"/>
                    </a:solidFill>
                    <a:latin typeface="Constantia"/>
                  </a:rPr>
                  <a:t>CHERUBIM</a:t>
                </a:r>
              </a:p>
            </p:txBody>
          </p:sp>
          <p:sp>
            <p:nvSpPr>
              <p:cNvPr id="102" name="Text Box 14"/>
              <p:cNvSpPr txBox="1">
                <a:spLocks noChangeArrowheads="1"/>
              </p:cNvSpPr>
              <p:nvPr/>
            </p:nvSpPr>
            <p:spPr bwMode="auto">
              <a:xfrm>
                <a:off x="4999979" y="4430365"/>
                <a:ext cx="1376531" cy="234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algn="ctr" fontAlgn="auto">
                  <a:spcBef>
                    <a:spcPct val="50000"/>
                  </a:spcBef>
                  <a:spcAft>
                    <a:spcPts val="0"/>
                  </a:spcAft>
                </a:pPr>
                <a:r>
                  <a:rPr lang="en-GB" sz="1000" dirty="0">
                    <a:solidFill>
                      <a:prstClr val="black"/>
                    </a:solidFill>
                    <a:latin typeface="Constantia"/>
                  </a:rPr>
                  <a:t>B’NAI-ELOHIM</a:t>
                </a:r>
                <a:endParaRPr lang="en-GB" sz="1050" dirty="0">
                  <a:solidFill>
                    <a:prstClr val="black"/>
                  </a:solidFill>
                  <a:latin typeface="Constantia"/>
                </a:endParaRPr>
              </a:p>
            </p:txBody>
          </p:sp>
          <p:sp>
            <p:nvSpPr>
              <p:cNvPr id="103" name="Text Box 15"/>
              <p:cNvSpPr txBox="1">
                <a:spLocks noChangeArrowheads="1"/>
              </p:cNvSpPr>
              <p:nvPr/>
            </p:nvSpPr>
            <p:spPr bwMode="auto">
              <a:xfrm>
                <a:off x="5098280" y="4189828"/>
                <a:ext cx="1179928" cy="245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fontAlgn="auto">
                  <a:spcBef>
                    <a:spcPct val="50000"/>
                  </a:spcBef>
                  <a:spcAft>
                    <a:spcPts val="0"/>
                  </a:spcAft>
                </a:pPr>
                <a:r>
                  <a:rPr lang="en-GB" sz="1050" dirty="0">
                    <a:solidFill>
                      <a:prstClr val="black"/>
                    </a:solidFill>
                    <a:latin typeface="Constantia"/>
                  </a:rPr>
                  <a:t>ELOHIM</a:t>
                </a:r>
                <a:endParaRPr lang="en-GB" sz="1400" dirty="0">
                  <a:solidFill>
                    <a:prstClr val="black"/>
                  </a:solidFill>
                  <a:latin typeface="Constantia"/>
                </a:endParaRPr>
              </a:p>
            </p:txBody>
          </p:sp>
          <p:sp>
            <p:nvSpPr>
              <p:cNvPr id="104" name="Text Box 16"/>
              <p:cNvSpPr txBox="1">
                <a:spLocks noChangeArrowheads="1"/>
              </p:cNvSpPr>
              <p:nvPr/>
            </p:nvSpPr>
            <p:spPr bwMode="auto">
              <a:xfrm>
                <a:off x="5032715" y="3711085"/>
                <a:ext cx="1179929" cy="245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fontAlgn="auto">
                  <a:spcBef>
                    <a:spcPct val="50000"/>
                  </a:spcBef>
                  <a:spcAft>
                    <a:spcPts val="0"/>
                  </a:spcAft>
                </a:pPr>
                <a:r>
                  <a:rPr lang="en-GB" sz="1050" dirty="0">
                    <a:solidFill>
                      <a:prstClr val="black"/>
                    </a:solidFill>
                    <a:latin typeface="Constantia"/>
                  </a:rPr>
                  <a:t>SERAPHIM</a:t>
                </a:r>
                <a:endParaRPr lang="en-GB" sz="1400" dirty="0">
                  <a:solidFill>
                    <a:prstClr val="black"/>
                  </a:solidFill>
                  <a:latin typeface="Constantia"/>
                </a:endParaRPr>
              </a:p>
            </p:txBody>
          </p:sp>
          <p:sp>
            <p:nvSpPr>
              <p:cNvPr id="105" name="Text Box 17"/>
              <p:cNvSpPr txBox="1">
                <a:spLocks noChangeArrowheads="1"/>
              </p:cNvSpPr>
              <p:nvPr/>
            </p:nvSpPr>
            <p:spPr bwMode="auto">
              <a:xfrm>
                <a:off x="4999979" y="3451651"/>
                <a:ext cx="1376533" cy="245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algn="ctr" fontAlgn="auto">
                  <a:spcBef>
                    <a:spcPct val="50000"/>
                  </a:spcBef>
                  <a:spcAft>
                    <a:spcPts val="0"/>
                  </a:spcAft>
                </a:pPr>
                <a:r>
                  <a:rPr lang="en-GB" sz="1050" dirty="0">
                    <a:solidFill>
                      <a:prstClr val="black"/>
                    </a:solidFill>
                    <a:latin typeface="Constantia"/>
                  </a:rPr>
                  <a:t>CHASHMALIM</a:t>
                </a:r>
              </a:p>
            </p:txBody>
          </p:sp>
          <p:sp>
            <p:nvSpPr>
              <p:cNvPr id="106" name="Text Box 18"/>
              <p:cNvSpPr txBox="1">
                <a:spLocks noChangeArrowheads="1"/>
              </p:cNvSpPr>
              <p:nvPr/>
            </p:nvSpPr>
            <p:spPr bwMode="auto">
              <a:xfrm>
                <a:off x="5098280" y="3174502"/>
                <a:ext cx="1179929" cy="245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fontAlgn="auto">
                  <a:spcBef>
                    <a:spcPct val="50000"/>
                  </a:spcBef>
                  <a:spcAft>
                    <a:spcPts val="0"/>
                  </a:spcAft>
                </a:pPr>
                <a:r>
                  <a:rPr lang="en-GB" sz="1050" dirty="0">
                    <a:solidFill>
                      <a:prstClr val="black"/>
                    </a:solidFill>
                    <a:latin typeface="Constantia"/>
                  </a:rPr>
                  <a:t>ER’ELIM</a:t>
                </a:r>
                <a:endParaRPr lang="en-GB" sz="1600" dirty="0">
                  <a:solidFill>
                    <a:prstClr val="black"/>
                  </a:solidFill>
                  <a:latin typeface="Constantia"/>
                </a:endParaRPr>
              </a:p>
            </p:txBody>
          </p:sp>
          <p:sp>
            <p:nvSpPr>
              <p:cNvPr id="107" name="Text Box 22"/>
              <p:cNvSpPr txBox="1">
                <a:spLocks noChangeArrowheads="1"/>
              </p:cNvSpPr>
              <p:nvPr/>
            </p:nvSpPr>
            <p:spPr bwMode="auto">
              <a:xfrm>
                <a:off x="5098280" y="3896563"/>
                <a:ext cx="1179928" cy="245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fontAlgn="auto">
                  <a:spcBef>
                    <a:spcPct val="50000"/>
                  </a:spcBef>
                  <a:spcAft>
                    <a:spcPts val="0"/>
                  </a:spcAft>
                </a:pPr>
                <a:r>
                  <a:rPr lang="en-GB" sz="1050" dirty="0">
                    <a:solidFill>
                      <a:prstClr val="black"/>
                    </a:solidFill>
                    <a:latin typeface="Constantia"/>
                  </a:rPr>
                  <a:t>MALACHIM</a:t>
                </a:r>
                <a:endParaRPr lang="en-GB" sz="1200" dirty="0">
                  <a:solidFill>
                    <a:prstClr val="black"/>
                  </a:solidFill>
                  <a:latin typeface="Constantia"/>
                </a:endParaRPr>
              </a:p>
            </p:txBody>
          </p:sp>
          <p:sp>
            <p:nvSpPr>
              <p:cNvPr id="108" name="Text Box 23"/>
              <p:cNvSpPr txBox="1">
                <a:spLocks noChangeArrowheads="1"/>
              </p:cNvSpPr>
              <p:nvPr/>
            </p:nvSpPr>
            <p:spPr bwMode="auto">
              <a:xfrm>
                <a:off x="5098280" y="2916826"/>
                <a:ext cx="1179929" cy="245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fontAlgn="auto">
                  <a:spcBef>
                    <a:spcPct val="50000"/>
                  </a:spcBef>
                  <a:spcAft>
                    <a:spcPts val="0"/>
                  </a:spcAft>
                </a:pPr>
                <a:r>
                  <a:rPr lang="en-GB" sz="1050" dirty="0">
                    <a:solidFill>
                      <a:prstClr val="black"/>
                    </a:solidFill>
                    <a:latin typeface="Constantia"/>
                  </a:rPr>
                  <a:t>OFANIM</a:t>
                </a:r>
              </a:p>
            </p:txBody>
          </p:sp>
          <p:sp>
            <p:nvSpPr>
              <p:cNvPr id="109" name="Text Box 24"/>
              <p:cNvSpPr txBox="1">
                <a:spLocks noChangeArrowheads="1"/>
              </p:cNvSpPr>
              <p:nvPr/>
            </p:nvSpPr>
            <p:spPr bwMode="auto">
              <a:xfrm>
                <a:off x="5098280" y="2669034"/>
                <a:ext cx="1179929" cy="245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fontAlgn="auto">
                  <a:spcBef>
                    <a:spcPct val="50000"/>
                  </a:spcBef>
                  <a:spcAft>
                    <a:spcPts val="0"/>
                  </a:spcAft>
                </a:pPr>
                <a:r>
                  <a:rPr lang="en-GB" sz="1050" dirty="0">
                    <a:solidFill>
                      <a:prstClr val="black"/>
                    </a:solidFill>
                    <a:latin typeface="Constantia"/>
                  </a:rPr>
                  <a:t>CHAYOTH</a:t>
                </a:r>
                <a:endParaRPr lang="en-GB" sz="1200" dirty="0">
                  <a:solidFill>
                    <a:prstClr val="black"/>
                  </a:solidFill>
                  <a:latin typeface="Constantia"/>
                </a:endParaRPr>
              </a:p>
            </p:txBody>
          </p:sp>
        </p:grpSp>
        <p:grpSp>
          <p:nvGrpSpPr>
            <p:cNvPr id="78" name="Group 77"/>
            <p:cNvGrpSpPr/>
            <p:nvPr/>
          </p:nvGrpSpPr>
          <p:grpSpPr>
            <a:xfrm rot="21315102">
              <a:off x="2803340" y="3559848"/>
              <a:ext cx="2275079" cy="2792440"/>
              <a:chOff x="2990465" y="3350645"/>
              <a:chExt cx="2275079" cy="2792440"/>
            </a:xfrm>
          </p:grpSpPr>
          <p:sp>
            <p:nvSpPr>
              <p:cNvPr id="90" name="Text Box 25"/>
              <p:cNvSpPr txBox="1">
                <a:spLocks noChangeArrowheads="1"/>
              </p:cNvSpPr>
              <p:nvPr/>
            </p:nvSpPr>
            <p:spPr bwMode="auto">
              <a:xfrm rot="18982462">
                <a:off x="2990465" y="3350645"/>
                <a:ext cx="1423796" cy="245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algn="ctr" fontAlgn="auto">
                  <a:spcBef>
                    <a:spcPct val="50000"/>
                  </a:spcBef>
                  <a:spcAft>
                    <a:spcPts val="0"/>
                  </a:spcAft>
                </a:pPr>
                <a:r>
                  <a:rPr lang="en-GB" sz="1050" dirty="0">
                    <a:solidFill>
                      <a:srgbClr val="FF0000"/>
                    </a:solidFill>
                    <a:latin typeface="Constantia"/>
                  </a:rPr>
                  <a:t>METATRON</a:t>
                </a:r>
                <a:endParaRPr lang="en-GB" sz="1600" dirty="0">
                  <a:solidFill>
                    <a:srgbClr val="FF0000"/>
                  </a:solidFill>
                  <a:latin typeface="Constantia"/>
                </a:endParaRPr>
              </a:p>
            </p:txBody>
          </p:sp>
          <p:sp>
            <p:nvSpPr>
              <p:cNvPr id="91" name="Text Box 26"/>
              <p:cNvSpPr txBox="1">
                <a:spLocks noChangeArrowheads="1"/>
              </p:cNvSpPr>
              <p:nvPr/>
            </p:nvSpPr>
            <p:spPr bwMode="auto">
              <a:xfrm rot="19090559">
                <a:off x="3319170" y="3546729"/>
                <a:ext cx="1179929" cy="245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fontAlgn="auto">
                  <a:spcBef>
                    <a:spcPct val="50000"/>
                  </a:spcBef>
                  <a:spcAft>
                    <a:spcPts val="0"/>
                  </a:spcAft>
                </a:pPr>
                <a:r>
                  <a:rPr lang="en-GB" sz="1050" dirty="0">
                    <a:solidFill>
                      <a:srgbClr val="FF0000"/>
                    </a:solidFill>
                    <a:latin typeface="Constantia"/>
                  </a:rPr>
                  <a:t>RAZIEL</a:t>
                </a:r>
                <a:endParaRPr lang="en-GB" sz="1600" dirty="0">
                  <a:solidFill>
                    <a:srgbClr val="FF0000"/>
                  </a:solidFill>
                  <a:latin typeface="Constantia"/>
                </a:endParaRPr>
              </a:p>
            </p:txBody>
          </p:sp>
          <p:sp>
            <p:nvSpPr>
              <p:cNvPr id="92" name="Text Box 27"/>
              <p:cNvSpPr txBox="1">
                <a:spLocks noChangeArrowheads="1"/>
              </p:cNvSpPr>
              <p:nvPr/>
            </p:nvSpPr>
            <p:spPr bwMode="auto">
              <a:xfrm rot="19140307">
                <a:off x="3436095" y="3719851"/>
                <a:ext cx="1244281" cy="245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algn="ctr" fontAlgn="auto">
                  <a:spcBef>
                    <a:spcPct val="50000"/>
                  </a:spcBef>
                  <a:spcAft>
                    <a:spcPts val="0"/>
                  </a:spcAft>
                </a:pPr>
                <a:r>
                  <a:rPr lang="en-GB" sz="1050" dirty="0">
                    <a:solidFill>
                      <a:srgbClr val="FF0000"/>
                    </a:solidFill>
                    <a:latin typeface="Constantia"/>
                  </a:rPr>
                  <a:t>TZAPHKIEL</a:t>
                </a:r>
                <a:endParaRPr lang="en-GB" sz="1200" dirty="0">
                  <a:solidFill>
                    <a:srgbClr val="FF0000"/>
                  </a:solidFill>
                  <a:latin typeface="Constantia"/>
                </a:endParaRPr>
              </a:p>
            </p:txBody>
          </p:sp>
          <p:sp>
            <p:nvSpPr>
              <p:cNvPr id="93" name="Text Box 28"/>
              <p:cNvSpPr txBox="1">
                <a:spLocks noChangeArrowheads="1"/>
              </p:cNvSpPr>
              <p:nvPr/>
            </p:nvSpPr>
            <p:spPr bwMode="auto">
              <a:xfrm rot="19107195">
                <a:off x="3572013" y="3971629"/>
                <a:ext cx="1179929" cy="245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fontAlgn="auto">
                  <a:spcBef>
                    <a:spcPct val="50000"/>
                  </a:spcBef>
                  <a:spcAft>
                    <a:spcPts val="0"/>
                  </a:spcAft>
                </a:pPr>
                <a:r>
                  <a:rPr lang="en-GB" sz="1050" dirty="0">
                    <a:solidFill>
                      <a:srgbClr val="FF0000"/>
                    </a:solidFill>
                    <a:latin typeface="Constantia"/>
                  </a:rPr>
                  <a:t>TZADKIEL</a:t>
                </a:r>
                <a:endParaRPr lang="en-GB" sz="1600" dirty="0">
                  <a:solidFill>
                    <a:srgbClr val="FF0000"/>
                  </a:solidFill>
                  <a:latin typeface="Constantia"/>
                </a:endParaRPr>
              </a:p>
            </p:txBody>
          </p:sp>
          <p:sp>
            <p:nvSpPr>
              <p:cNvPr id="94" name="Text Box 29"/>
              <p:cNvSpPr txBox="1">
                <a:spLocks noChangeArrowheads="1"/>
              </p:cNvSpPr>
              <p:nvPr/>
            </p:nvSpPr>
            <p:spPr bwMode="auto">
              <a:xfrm rot="19285722">
                <a:off x="3776775" y="4161420"/>
                <a:ext cx="1179929"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fontAlgn="auto">
                  <a:spcBef>
                    <a:spcPct val="50000"/>
                  </a:spcBef>
                  <a:spcAft>
                    <a:spcPts val="0"/>
                  </a:spcAft>
                </a:pPr>
                <a:r>
                  <a:rPr lang="en-GB" sz="1200" dirty="0">
                    <a:solidFill>
                      <a:srgbClr val="FF0000"/>
                    </a:solidFill>
                    <a:latin typeface="Constantia"/>
                  </a:rPr>
                  <a:t>GABRIEL</a:t>
                </a:r>
                <a:endParaRPr lang="en-GB" sz="1600" dirty="0">
                  <a:solidFill>
                    <a:srgbClr val="FF0000"/>
                  </a:solidFill>
                  <a:latin typeface="Constantia"/>
                </a:endParaRPr>
              </a:p>
            </p:txBody>
          </p:sp>
          <p:sp>
            <p:nvSpPr>
              <p:cNvPr id="95" name="Text Box 30"/>
              <p:cNvSpPr txBox="1">
                <a:spLocks noChangeArrowheads="1"/>
              </p:cNvSpPr>
              <p:nvPr/>
            </p:nvSpPr>
            <p:spPr bwMode="auto">
              <a:xfrm rot="19194185">
                <a:off x="3776775" y="4479803"/>
                <a:ext cx="1179929"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fontAlgn="auto">
                  <a:spcBef>
                    <a:spcPct val="50000"/>
                  </a:spcBef>
                  <a:spcAft>
                    <a:spcPts val="0"/>
                  </a:spcAft>
                </a:pPr>
                <a:r>
                  <a:rPr lang="en-GB" sz="1200" dirty="0">
                    <a:solidFill>
                      <a:srgbClr val="FF0000"/>
                    </a:solidFill>
                    <a:latin typeface="Constantia"/>
                  </a:rPr>
                  <a:t>URIEL</a:t>
                </a:r>
                <a:endParaRPr lang="en-GB" sz="1600" dirty="0">
                  <a:solidFill>
                    <a:srgbClr val="FF0000"/>
                  </a:solidFill>
                  <a:latin typeface="Constantia"/>
                </a:endParaRPr>
              </a:p>
            </p:txBody>
          </p:sp>
          <p:sp>
            <p:nvSpPr>
              <p:cNvPr id="96" name="Text Box 31"/>
              <p:cNvSpPr txBox="1">
                <a:spLocks noChangeArrowheads="1"/>
              </p:cNvSpPr>
              <p:nvPr/>
            </p:nvSpPr>
            <p:spPr bwMode="auto">
              <a:xfrm rot="19194185">
                <a:off x="3912529" y="4614250"/>
                <a:ext cx="1179929" cy="234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fontAlgn="auto">
                  <a:spcBef>
                    <a:spcPct val="50000"/>
                  </a:spcBef>
                  <a:spcAft>
                    <a:spcPts val="0"/>
                  </a:spcAft>
                </a:pPr>
                <a:r>
                  <a:rPr lang="en-GB" sz="1000" dirty="0">
                    <a:solidFill>
                      <a:srgbClr val="FF0000"/>
                    </a:solidFill>
                    <a:latin typeface="Constantia"/>
                  </a:rPr>
                  <a:t>HANIEL</a:t>
                </a:r>
                <a:endParaRPr lang="en-GB" sz="1600" dirty="0">
                  <a:solidFill>
                    <a:srgbClr val="FF0000"/>
                  </a:solidFill>
                  <a:latin typeface="Constantia"/>
                </a:endParaRPr>
              </a:p>
            </p:txBody>
          </p:sp>
          <p:sp>
            <p:nvSpPr>
              <p:cNvPr id="97" name="Text Box 32"/>
              <p:cNvSpPr txBox="1">
                <a:spLocks noChangeArrowheads="1"/>
              </p:cNvSpPr>
              <p:nvPr/>
            </p:nvSpPr>
            <p:spPr bwMode="auto">
              <a:xfrm rot="19194185">
                <a:off x="4085616" y="4720768"/>
                <a:ext cx="1179928" cy="234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fontAlgn="auto">
                  <a:spcBef>
                    <a:spcPct val="50000"/>
                  </a:spcBef>
                  <a:spcAft>
                    <a:spcPts val="0"/>
                  </a:spcAft>
                </a:pPr>
                <a:r>
                  <a:rPr lang="en-GB" sz="1000" dirty="0">
                    <a:solidFill>
                      <a:srgbClr val="FF0000"/>
                    </a:solidFill>
                    <a:latin typeface="Constantia"/>
                  </a:rPr>
                  <a:t>MICHAEL</a:t>
                </a:r>
                <a:endParaRPr lang="en-GB" sz="1600" dirty="0">
                  <a:solidFill>
                    <a:srgbClr val="FF0000"/>
                  </a:solidFill>
                  <a:latin typeface="Constantia"/>
                </a:endParaRPr>
              </a:p>
            </p:txBody>
          </p:sp>
          <p:sp>
            <p:nvSpPr>
              <p:cNvPr id="98" name="Text Box 33"/>
              <p:cNvSpPr txBox="1">
                <a:spLocks noChangeArrowheads="1"/>
              </p:cNvSpPr>
              <p:nvPr/>
            </p:nvSpPr>
            <p:spPr bwMode="auto">
              <a:xfrm rot="18762499">
                <a:off x="4145471" y="4990161"/>
                <a:ext cx="1220858" cy="224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fontAlgn="auto">
                  <a:spcBef>
                    <a:spcPct val="50000"/>
                  </a:spcBef>
                  <a:spcAft>
                    <a:spcPts val="0"/>
                  </a:spcAft>
                </a:pPr>
                <a:r>
                  <a:rPr lang="en-GB" sz="1050" dirty="0">
                    <a:solidFill>
                      <a:srgbClr val="FF0000"/>
                    </a:solidFill>
                    <a:latin typeface="Constantia"/>
                  </a:rPr>
                  <a:t>RAPHAEL</a:t>
                </a:r>
                <a:endParaRPr lang="en-GB" sz="1600" dirty="0">
                  <a:solidFill>
                    <a:srgbClr val="FF0000"/>
                  </a:solidFill>
                  <a:latin typeface="Constantia"/>
                </a:endParaRPr>
              </a:p>
            </p:txBody>
          </p:sp>
          <p:sp>
            <p:nvSpPr>
              <p:cNvPr id="99" name="Text Box 34"/>
              <p:cNvSpPr txBox="1">
                <a:spLocks noChangeArrowheads="1"/>
              </p:cNvSpPr>
              <p:nvPr/>
            </p:nvSpPr>
            <p:spPr bwMode="auto">
              <a:xfrm rot="18681976">
                <a:off x="4119189" y="5326421"/>
                <a:ext cx="1408875" cy="224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algn="ctr" fontAlgn="auto">
                  <a:spcBef>
                    <a:spcPct val="50000"/>
                  </a:spcBef>
                  <a:spcAft>
                    <a:spcPts val="0"/>
                  </a:spcAft>
                </a:pPr>
                <a:r>
                  <a:rPr lang="en-GB" sz="1050" dirty="0">
                    <a:solidFill>
                      <a:srgbClr val="FF0000"/>
                    </a:solidFill>
                    <a:latin typeface="Constantia"/>
                  </a:rPr>
                  <a:t>SANDELPHON</a:t>
                </a:r>
                <a:endParaRPr lang="en-GB" sz="1600" dirty="0">
                  <a:solidFill>
                    <a:srgbClr val="FF0000"/>
                  </a:solidFill>
                  <a:latin typeface="Constantia"/>
                </a:endParaRPr>
              </a:p>
            </p:txBody>
          </p:sp>
        </p:grpSp>
        <p:grpSp>
          <p:nvGrpSpPr>
            <p:cNvPr id="79" name="Group 78"/>
            <p:cNvGrpSpPr/>
            <p:nvPr/>
          </p:nvGrpSpPr>
          <p:grpSpPr>
            <a:xfrm rot="170903">
              <a:off x="5975726" y="3403649"/>
              <a:ext cx="2364189" cy="2212123"/>
              <a:chOff x="5920167" y="3369976"/>
              <a:chExt cx="2364189" cy="2212123"/>
            </a:xfrm>
          </p:grpSpPr>
          <p:sp>
            <p:nvSpPr>
              <p:cNvPr id="80" name="Text Box 35"/>
              <p:cNvSpPr txBox="1">
                <a:spLocks noChangeArrowheads="1"/>
              </p:cNvSpPr>
              <p:nvPr/>
            </p:nvSpPr>
            <p:spPr bwMode="auto">
              <a:xfrm rot="2376663">
                <a:off x="7104426" y="3369976"/>
                <a:ext cx="1179930"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fontAlgn="auto">
                  <a:spcBef>
                    <a:spcPct val="50000"/>
                  </a:spcBef>
                  <a:spcAft>
                    <a:spcPts val="0"/>
                  </a:spcAft>
                </a:pPr>
                <a:r>
                  <a:rPr lang="en-GB" sz="1200" dirty="0">
                    <a:solidFill>
                      <a:srgbClr val="FF0000"/>
                    </a:solidFill>
                    <a:latin typeface="Constantia"/>
                  </a:rPr>
                  <a:t>Creatures</a:t>
                </a:r>
              </a:p>
            </p:txBody>
          </p:sp>
          <p:sp>
            <p:nvSpPr>
              <p:cNvPr id="81" name="Text Box 36"/>
              <p:cNvSpPr txBox="1">
                <a:spLocks noChangeArrowheads="1"/>
              </p:cNvSpPr>
              <p:nvPr/>
            </p:nvSpPr>
            <p:spPr bwMode="auto">
              <a:xfrm rot="2508818">
                <a:off x="6899663" y="3581841"/>
                <a:ext cx="1179929"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fontAlgn="auto">
                  <a:spcBef>
                    <a:spcPct val="50000"/>
                  </a:spcBef>
                  <a:spcAft>
                    <a:spcPts val="0"/>
                  </a:spcAft>
                </a:pPr>
                <a:r>
                  <a:rPr lang="en-GB" sz="1200" dirty="0">
                    <a:solidFill>
                      <a:srgbClr val="FF0000"/>
                    </a:solidFill>
                    <a:latin typeface="Constantia"/>
                  </a:rPr>
                  <a:t>Spheres</a:t>
                </a:r>
              </a:p>
            </p:txBody>
          </p:sp>
          <p:sp>
            <p:nvSpPr>
              <p:cNvPr id="82" name="Text Box 37"/>
              <p:cNvSpPr txBox="1">
                <a:spLocks noChangeArrowheads="1"/>
              </p:cNvSpPr>
              <p:nvPr/>
            </p:nvSpPr>
            <p:spPr bwMode="auto">
              <a:xfrm rot="2627442">
                <a:off x="6805223" y="3930651"/>
                <a:ext cx="1179928" cy="327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fontAlgn="auto">
                  <a:spcBef>
                    <a:spcPct val="50000"/>
                  </a:spcBef>
                  <a:spcAft>
                    <a:spcPts val="0"/>
                  </a:spcAft>
                </a:pPr>
                <a:r>
                  <a:rPr lang="en-GB" sz="1100" dirty="0">
                    <a:solidFill>
                      <a:srgbClr val="FF0000"/>
                    </a:solidFill>
                    <a:latin typeface="Constantia"/>
                  </a:rPr>
                  <a:t>Mighty</a:t>
                </a:r>
                <a:r>
                  <a:rPr lang="en-GB" sz="1400" dirty="0">
                    <a:solidFill>
                      <a:srgbClr val="FF0000"/>
                    </a:solidFill>
                    <a:latin typeface="Constantia"/>
                  </a:rPr>
                  <a:t> </a:t>
                </a:r>
                <a:r>
                  <a:rPr lang="en-GB" sz="1050" dirty="0">
                    <a:solidFill>
                      <a:srgbClr val="FF0000"/>
                    </a:solidFill>
                    <a:latin typeface="Constantia"/>
                  </a:rPr>
                  <a:t>ones</a:t>
                </a:r>
                <a:endParaRPr lang="en-GB" sz="1400" dirty="0">
                  <a:solidFill>
                    <a:srgbClr val="FF0000"/>
                  </a:solidFill>
                  <a:latin typeface="Constantia"/>
                </a:endParaRPr>
              </a:p>
            </p:txBody>
          </p:sp>
          <p:sp>
            <p:nvSpPr>
              <p:cNvPr id="83" name="Text Box 38"/>
              <p:cNvSpPr txBox="1">
                <a:spLocks noChangeArrowheads="1"/>
              </p:cNvSpPr>
              <p:nvPr/>
            </p:nvSpPr>
            <p:spPr bwMode="auto">
              <a:xfrm rot="2355214">
                <a:off x="6599329" y="4113258"/>
                <a:ext cx="1179928"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fontAlgn="auto">
                  <a:spcBef>
                    <a:spcPct val="50000"/>
                  </a:spcBef>
                  <a:spcAft>
                    <a:spcPts val="0"/>
                  </a:spcAft>
                </a:pPr>
                <a:r>
                  <a:rPr lang="en-GB" sz="1050" dirty="0">
                    <a:solidFill>
                      <a:srgbClr val="FF0000"/>
                    </a:solidFill>
                    <a:latin typeface="Constantia"/>
                  </a:rPr>
                  <a:t>Shining</a:t>
                </a:r>
                <a:r>
                  <a:rPr lang="en-GB" sz="1200" dirty="0">
                    <a:solidFill>
                      <a:srgbClr val="FF0000"/>
                    </a:solidFill>
                    <a:latin typeface="Constantia"/>
                  </a:rPr>
                  <a:t> ones</a:t>
                </a:r>
              </a:p>
            </p:txBody>
          </p:sp>
          <p:sp>
            <p:nvSpPr>
              <p:cNvPr id="84" name="Text Box 39"/>
              <p:cNvSpPr txBox="1">
                <a:spLocks noChangeArrowheads="1"/>
              </p:cNvSpPr>
              <p:nvPr/>
            </p:nvSpPr>
            <p:spPr bwMode="auto">
              <a:xfrm rot="2358264">
                <a:off x="6394566" y="4218606"/>
                <a:ext cx="1179928"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fontAlgn="auto">
                  <a:spcBef>
                    <a:spcPct val="50000"/>
                  </a:spcBef>
                  <a:spcAft>
                    <a:spcPts val="0"/>
                  </a:spcAft>
                </a:pPr>
                <a:r>
                  <a:rPr lang="en-GB" sz="1050" dirty="0">
                    <a:solidFill>
                      <a:srgbClr val="FF0000"/>
                    </a:solidFill>
                    <a:latin typeface="Constantia"/>
                  </a:rPr>
                  <a:t>Burning</a:t>
                </a:r>
                <a:r>
                  <a:rPr lang="en-GB" sz="1200" dirty="0">
                    <a:solidFill>
                      <a:srgbClr val="FF0000"/>
                    </a:solidFill>
                    <a:latin typeface="Constantia"/>
                  </a:rPr>
                  <a:t> ones</a:t>
                </a:r>
              </a:p>
            </p:txBody>
          </p:sp>
          <p:sp>
            <p:nvSpPr>
              <p:cNvPr id="85" name="Text Box 40"/>
              <p:cNvSpPr txBox="1">
                <a:spLocks noChangeArrowheads="1"/>
              </p:cNvSpPr>
              <p:nvPr/>
            </p:nvSpPr>
            <p:spPr bwMode="auto">
              <a:xfrm rot="2494049">
                <a:off x="6326080" y="4576454"/>
                <a:ext cx="1418768" cy="234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algn="ctr" fontAlgn="auto">
                  <a:spcBef>
                    <a:spcPct val="50000"/>
                  </a:spcBef>
                  <a:spcAft>
                    <a:spcPts val="0"/>
                  </a:spcAft>
                </a:pPr>
                <a:r>
                  <a:rPr lang="en-GB" sz="1000" dirty="0">
                    <a:solidFill>
                      <a:srgbClr val="FF0000"/>
                    </a:solidFill>
                    <a:latin typeface="Constantia"/>
                  </a:rPr>
                  <a:t>Messengers</a:t>
                </a:r>
              </a:p>
            </p:txBody>
          </p:sp>
          <p:sp>
            <p:nvSpPr>
              <p:cNvPr id="86" name="Text Box 41"/>
              <p:cNvSpPr txBox="1">
                <a:spLocks noChangeArrowheads="1"/>
              </p:cNvSpPr>
              <p:nvPr/>
            </p:nvSpPr>
            <p:spPr bwMode="auto">
              <a:xfrm rot="2358264">
                <a:off x="5920167" y="5324527"/>
                <a:ext cx="1179930" cy="257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fontAlgn="auto">
                  <a:spcBef>
                    <a:spcPct val="50000"/>
                  </a:spcBef>
                  <a:spcAft>
                    <a:spcPts val="0"/>
                  </a:spcAft>
                </a:pPr>
                <a:r>
                  <a:rPr lang="en-GB" sz="1100" dirty="0">
                    <a:solidFill>
                      <a:srgbClr val="FF0000"/>
                    </a:solidFill>
                    <a:latin typeface="Constantia"/>
                  </a:rPr>
                  <a:t>Warring ones</a:t>
                </a:r>
              </a:p>
            </p:txBody>
          </p:sp>
          <p:sp>
            <p:nvSpPr>
              <p:cNvPr id="87" name="Text Box 42"/>
              <p:cNvSpPr txBox="1">
                <a:spLocks noChangeArrowheads="1"/>
              </p:cNvSpPr>
              <p:nvPr/>
            </p:nvSpPr>
            <p:spPr bwMode="auto">
              <a:xfrm rot="2498713">
                <a:off x="6028296" y="4720540"/>
                <a:ext cx="1350893" cy="421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algn="ctr" fontAlgn="auto">
                  <a:spcBef>
                    <a:spcPct val="50000"/>
                  </a:spcBef>
                  <a:spcAft>
                    <a:spcPts val="0"/>
                  </a:spcAft>
                </a:pPr>
                <a:r>
                  <a:rPr lang="en-GB" sz="1100" dirty="0">
                    <a:solidFill>
                      <a:srgbClr val="FF0000"/>
                    </a:solidFill>
                    <a:latin typeface="Constantia"/>
                  </a:rPr>
                  <a:t>Sons</a:t>
                </a:r>
                <a:r>
                  <a:rPr lang="en-GB" dirty="0">
                    <a:solidFill>
                      <a:srgbClr val="FF0000"/>
                    </a:solidFill>
                    <a:latin typeface="Constantia"/>
                  </a:rPr>
                  <a:t> </a:t>
                </a:r>
                <a:r>
                  <a:rPr lang="en-GB" sz="1100" dirty="0">
                    <a:solidFill>
                      <a:srgbClr val="FF0000"/>
                    </a:solidFill>
                    <a:latin typeface="Constantia"/>
                  </a:rPr>
                  <a:t>of</a:t>
                </a:r>
                <a:r>
                  <a:rPr lang="en-GB" sz="1400" dirty="0">
                    <a:solidFill>
                      <a:srgbClr val="FF0000"/>
                    </a:solidFill>
                    <a:latin typeface="Constantia"/>
                  </a:rPr>
                  <a:t> </a:t>
                </a:r>
                <a:r>
                  <a:rPr lang="en-GB" sz="1050" dirty="0">
                    <a:solidFill>
                      <a:srgbClr val="FF0000"/>
                    </a:solidFill>
                    <a:latin typeface="Constantia"/>
                  </a:rPr>
                  <a:t>God</a:t>
                </a:r>
                <a:endParaRPr lang="en-GB" sz="1200" dirty="0">
                  <a:solidFill>
                    <a:srgbClr val="FF0000"/>
                  </a:solidFill>
                  <a:latin typeface="Constantia"/>
                </a:endParaRPr>
              </a:p>
            </p:txBody>
          </p:sp>
          <p:sp>
            <p:nvSpPr>
              <p:cNvPr id="88" name="Text Box 43"/>
              <p:cNvSpPr txBox="1">
                <a:spLocks noChangeArrowheads="1"/>
              </p:cNvSpPr>
              <p:nvPr/>
            </p:nvSpPr>
            <p:spPr bwMode="auto">
              <a:xfrm rot="2417131">
                <a:off x="6051905" y="5137753"/>
                <a:ext cx="1228102" cy="257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algn="ctr" fontAlgn="auto">
                  <a:spcBef>
                    <a:spcPct val="50000"/>
                  </a:spcBef>
                  <a:spcAft>
                    <a:spcPts val="0"/>
                  </a:spcAft>
                </a:pPr>
                <a:r>
                  <a:rPr lang="en-GB" sz="1100" dirty="0">
                    <a:solidFill>
                      <a:srgbClr val="FF0000"/>
                    </a:solidFill>
                    <a:latin typeface="Constantia"/>
                  </a:rPr>
                  <a:t>Covering ones</a:t>
                </a:r>
              </a:p>
            </p:txBody>
          </p:sp>
          <p:sp>
            <p:nvSpPr>
              <p:cNvPr id="89" name="Text Box 44"/>
              <p:cNvSpPr txBox="1">
                <a:spLocks noChangeArrowheads="1"/>
              </p:cNvSpPr>
              <p:nvPr/>
            </p:nvSpPr>
            <p:spPr bwMode="auto">
              <a:xfrm rot="2462735">
                <a:off x="6156239" y="4663614"/>
                <a:ext cx="1179930" cy="234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fontAlgn="auto">
                  <a:spcBef>
                    <a:spcPct val="50000"/>
                  </a:spcBef>
                  <a:spcAft>
                    <a:spcPts val="0"/>
                  </a:spcAft>
                </a:pPr>
                <a:r>
                  <a:rPr lang="en-GB" sz="1000" dirty="0">
                    <a:solidFill>
                      <a:srgbClr val="FF0000"/>
                    </a:solidFill>
                    <a:latin typeface="Constantia"/>
                  </a:rPr>
                  <a:t>Judges</a:t>
                </a:r>
                <a:endParaRPr lang="en-GB" sz="1100" dirty="0">
                  <a:solidFill>
                    <a:srgbClr val="FF0000"/>
                  </a:solidFill>
                  <a:latin typeface="Constantia"/>
                </a:endParaRPr>
              </a:p>
            </p:txBody>
          </p:sp>
        </p:grpSp>
      </p:grpSp>
      <p:grpSp>
        <p:nvGrpSpPr>
          <p:cNvPr id="119" name="Group 118"/>
          <p:cNvGrpSpPr/>
          <p:nvPr/>
        </p:nvGrpSpPr>
        <p:grpSpPr>
          <a:xfrm>
            <a:off x="3823309" y="2761067"/>
            <a:ext cx="1059834" cy="1180028"/>
            <a:chOff x="3742020" y="2928955"/>
            <a:chExt cx="1059834" cy="1180028"/>
          </a:xfrm>
        </p:grpSpPr>
        <p:pic>
          <p:nvPicPr>
            <p:cNvPr id="110"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8236" y="2928955"/>
              <a:ext cx="414919" cy="422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 name="AutoShape 23"/>
            <p:cNvSpPr>
              <a:spLocks noChangeAspect="1" noChangeArrowheads="1"/>
            </p:cNvSpPr>
            <p:nvPr/>
          </p:nvSpPr>
          <p:spPr bwMode="auto">
            <a:xfrm rot="10800000" flipH="1">
              <a:off x="3793690" y="3329983"/>
              <a:ext cx="964014" cy="7790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54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ormAutofit/>
            </a:bodyPr>
            <a:lstStyle/>
            <a:p>
              <a:pPr fontAlgn="auto">
                <a:spcBef>
                  <a:spcPts val="0"/>
                </a:spcBef>
                <a:spcAft>
                  <a:spcPts val="0"/>
                </a:spcAft>
              </a:pPr>
              <a:endParaRPr lang="en-GB" dirty="0">
                <a:solidFill>
                  <a:prstClr val="black"/>
                </a:solidFill>
                <a:latin typeface="Constantia"/>
              </a:endParaRPr>
            </a:p>
          </p:txBody>
        </p:sp>
        <p:sp>
          <p:nvSpPr>
            <p:cNvPr id="2" name="TextBox 1"/>
            <p:cNvSpPr txBox="1"/>
            <p:nvPr/>
          </p:nvSpPr>
          <p:spPr>
            <a:xfrm>
              <a:off x="3742020" y="3534817"/>
              <a:ext cx="1059834" cy="369332"/>
            </a:xfrm>
            <a:prstGeom prst="rect">
              <a:avLst/>
            </a:prstGeom>
            <a:noFill/>
          </p:spPr>
          <p:txBody>
            <a:bodyPr wrap="square" rtlCol="0">
              <a:spAutoFit/>
            </a:bodyPr>
            <a:lstStyle/>
            <a:p>
              <a:pPr algn="ctr" fontAlgn="auto">
                <a:spcBef>
                  <a:spcPts val="0"/>
                </a:spcBef>
                <a:spcAft>
                  <a:spcPts val="0"/>
                </a:spcAft>
              </a:pPr>
              <a:r>
                <a:rPr lang="en-GB" dirty="0" smtClean="0">
                  <a:solidFill>
                    <a:prstClr val="black"/>
                  </a:solidFill>
                  <a:latin typeface="Constantia"/>
                </a:rPr>
                <a:t>Zion</a:t>
              </a:r>
              <a:endParaRPr lang="en-GB" dirty="0">
                <a:solidFill>
                  <a:prstClr val="black"/>
                </a:solidFill>
                <a:latin typeface="Constantia"/>
              </a:endParaRPr>
            </a:p>
          </p:txBody>
        </p:sp>
      </p:grpSp>
      <p:grpSp>
        <p:nvGrpSpPr>
          <p:cNvPr id="120" name="Group 119"/>
          <p:cNvGrpSpPr/>
          <p:nvPr/>
        </p:nvGrpSpPr>
        <p:grpSpPr>
          <a:xfrm>
            <a:off x="144498" y="4949170"/>
            <a:ext cx="2774303" cy="1096534"/>
            <a:chOff x="763961" y="4768133"/>
            <a:chExt cx="2464718" cy="872813"/>
          </a:xfrm>
        </p:grpSpPr>
        <p:sp>
          <p:nvSpPr>
            <p:cNvPr id="3" name="Oval 2"/>
            <p:cNvSpPr>
              <a:spLocks noChangeArrowheads="1"/>
            </p:cNvSpPr>
            <p:nvPr/>
          </p:nvSpPr>
          <p:spPr bwMode="auto">
            <a:xfrm>
              <a:off x="763961" y="4768133"/>
              <a:ext cx="2363180" cy="872813"/>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a:solidFill>
                  <a:prstClr val="white"/>
                </a:solidFill>
                <a:latin typeface="Constantia"/>
              </a:endParaRPr>
            </a:p>
          </p:txBody>
        </p:sp>
        <p:sp>
          <p:nvSpPr>
            <p:cNvPr id="113" name="Rectangle 112"/>
            <p:cNvSpPr/>
            <p:nvPr/>
          </p:nvSpPr>
          <p:spPr>
            <a:xfrm>
              <a:off x="763961" y="4819819"/>
              <a:ext cx="2464718" cy="566679"/>
            </a:xfrm>
            <a:prstGeom prst="rect">
              <a:avLst/>
            </a:prstGeom>
          </p:spPr>
          <p:txBody>
            <a:bodyPr wrap="square">
              <a:spAutoFit/>
            </a:bodyPr>
            <a:lstStyle/>
            <a:p>
              <a:pPr algn="ctr" fontAlgn="auto">
                <a:spcBef>
                  <a:spcPts val="0"/>
                </a:spcBef>
                <a:spcAft>
                  <a:spcPts val="0"/>
                </a:spcAft>
              </a:pPr>
              <a:r>
                <a:rPr lang="en-GB" b="1" u="sng" dirty="0" smtClean="0">
                  <a:solidFill>
                    <a:srgbClr val="04617B"/>
                  </a:solidFill>
                  <a:latin typeface="Constantia"/>
                </a:rPr>
                <a:t>Court </a:t>
              </a:r>
              <a:r>
                <a:rPr lang="en-GB" b="1" u="sng" dirty="0">
                  <a:solidFill>
                    <a:srgbClr val="04617B"/>
                  </a:solidFill>
                  <a:latin typeface="Constantia"/>
                </a:rPr>
                <a:t>of </a:t>
              </a:r>
              <a:r>
                <a:rPr lang="en-GB" b="1" u="sng" dirty="0" smtClean="0">
                  <a:solidFill>
                    <a:srgbClr val="04617B"/>
                  </a:solidFill>
                  <a:latin typeface="Constantia"/>
                </a:rPr>
                <a:t>Kings</a:t>
              </a:r>
              <a:r>
                <a:rPr lang="en-GB" dirty="0" smtClean="0">
                  <a:solidFill>
                    <a:srgbClr val="04617B"/>
                  </a:solidFill>
                  <a:latin typeface="Constantia"/>
                </a:rPr>
                <a:t/>
              </a:r>
              <a:br>
                <a:rPr lang="en-GB" dirty="0" smtClean="0">
                  <a:solidFill>
                    <a:srgbClr val="04617B"/>
                  </a:solidFill>
                  <a:latin typeface="Constantia"/>
                </a:rPr>
              </a:br>
              <a:r>
                <a:rPr lang="en-GB" sz="1400" dirty="0" smtClean="0">
                  <a:solidFill>
                    <a:srgbClr val="FF0000"/>
                  </a:solidFill>
                  <a:latin typeface="Constantia"/>
                </a:rPr>
                <a:t>(Sons</a:t>
              </a:r>
              <a:r>
                <a:rPr lang="en-GB" sz="1600" dirty="0" smtClean="0">
                  <a:solidFill>
                    <a:srgbClr val="FF0000"/>
                  </a:solidFill>
                  <a:latin typeface="Constantia"/>
                </a:rPr>
                <a:t> </a:t>
              </a:r>
              <a:r>
                <a:rPr lang="en-GB" sz="1400" dirty="0" smtClean="0">
                  <a:solidFill>
                    <a:srgbClr val="FF0000"/>
                  </a:solidFill>
                  <a:latin typeface="Constantia"/>
                </a:rPr>
                <a:t>who </a:t>
              </a:r>
              <a:r>
                <a:rPr lang="en-GB" sz="1400" dirty="0">
                  <a:solidFill>
                    <a:srgbClr val="FF0000"/>
                  </a:solidFill>
                  <a:latin typeface="Constantia"/>
                </a:rPr>
                <a:t>have their Mountain)</a:t>
              </a:r>
            </a:p>
            <a:p>
              <a:pPr algn="ctr" fontAlgn="auto">
                <a:spcBef>
                  <a:spcPts val="0"/>
                </a:spcBef>
                <a:spcAft>
                  <a:spcPts val="0"/>
                </a:spcAft>
              </a:pPr>
              <a:r>
                <a:rPr lang="en-GB" sz="1400" dirty="0">
                  <a:solidFill>
                    <a:srgbClr val="FF0000"/>
                  </a:solidFill>
                  <a:latin typeface="Constantia"/>
                </a:rPr>
                <a:t>(Legislative Decrees)</a:t>
              </a:r>
            </a:p>
          </p:txBody>
        </p:sp>
      </p:grpSp>
      <p:grpSp>
        <p:nvGrpSpPr>
          <p:cNvPr id="121" name="Group 120"/>
          <p:cNvGrpSpPr/>
          <p:nvPr/>
        </p:nvGrpSpPr>
        <p:grpSpPr>
          <a:xfrm>
            <a:off x="2999081" y="4864009"/>
            <a:ext cx="2388989" cy="1092648"/>
            <a:chOff x="3127140" y="4599546"/>
            <a:chExt cx="2028825" cy="762000"/>
          </a:xfrm>
        </p:grpSpPr>
        <p:sp>
          <p:nvSpPr>
            <p:cNvPr id="4" name="Oval 3"/>
            <p:cNvSpPr>
              <a:spLocks noChangeArrowheads="1"/>
            </p:cNvSpPr>
            <p:nvPr/>
          </p:nvSpPr>
          <p:spPr bwMode="auto">
            <a:xfrm>
              <a:off x="3127140" y="4599546"/>
              <a:ext cx="2028825" cy="762000"/>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a:solidFill>
                  <a:prstClr val="white"/>
                </a:solidFill>
                <a:latin typeface="Constantia"/>
              </a:endParaRPr>
            </a:p>
          </p:txBody>
        </p:sp>
        <p:sp>
          <p:nvSpPr>
            <p:cNvPr id="117" name="Rectangle 116"/>
            <p:cNvSpPr/>
            <p:nvPr/>
          </p:nvSpPr>
          <p:spPr>
            <a:xfrm>
              <a:off x="3287472" y="4690782"/>
              <a:ext cx="1623915" cy="579528"/>
            </a:xfrm>
            <a:prstGeom prst="rect">
              <a:avLst/>
            </a:prstGeom>
          </p:spPr>
          <p:txBody>
            <a:bodyPr wrap="square">
              <a:spAutoFit/>
            </a:bodyPr>
            <a:lstStyle/>
            <a:p>
              <a:pPr algn="ctr" fontAlgn="auto">
                <a:spcBef>
                  <a:spcPts val="0"/>
                </a:spcBef>
                <a:spcAft>
                  <a:spcPts val="0"/>
                </a:spcAft>
              </a:pPr>
              <a:r>
                <a:rPr lang="en-US" sz="1600" b="1" u="sng" dirty="0" smtClean="0">
                  <a:solidFill>
                    <a:srgbClr val="04617B"/>
                  </a:solidFill>
                  <a:latin typeface="Constantia"/>
                </a:rPr>
                <a:t>Court Councils</a:t>
              </a:r>
              <a:r>
                <a:rPr lang="en-GB" sz="1600" dirty="0" smtClean="0">
                  <a:solidFill>
                    <a:srgbClr val="04617B"/>
                  </a:solidFill>
                  <a:latin typeface="Constantia"/>
                </a:rPr>
                <a:t> </a:t>
              </a:r>
              <a:r>
                <a:rPr lang="en-US" sz="1600" b="1" u="sng" dirty="0" smtClean="0">
                  <a:solidFill>
                    <a:srgbClr val="04617B"/>
                  </a:solidFill>
                  <a:latin typeface="Constantia"/>
                </a:rPr>
                <a:t>of </a:t>
              </a:r>
              <a:r>
                <a:rPr lang="en-US" sz="1600" b="1" u="sng" dirty="0">
                  <a:solidFill>
                    <a:srgbClr val="04617B"/>
                  </a:solidFill>
                  <a:latin typeface="Constantia"/>
                </a:rPr>
                <a:t>the </a:t>
              </a:r>
              <a:r>
                <a:rPr lang="en-US" sz="1600" b="1" u="sng" dirty="0" smtClean="0">
                  <a:solidFill>
                    <a:srgbClr val="04617B"/>
                  </a:solidFill>
                  <a:latin typeface="Constantia"/>
                </a:rPr>
                <a:t>Fathers</a:t>
              </a:r>
              <a:br>
                <a:rPr lang="en-US" sz="1600" b="1" u="sng" dirty="0" smtClean="0">
                  <a:solidFill>
                    <a:srgbClr val="04617B"/>
                  </a:solidFill>
                  <a:latin typeface="Constantia"/>
                </a:rPr>
              </a:br>
              <a:r>
                <a:rPr lang="en-US" sz="1600" dirty="0" smtClean="0">
                  <a:solidFill>
                    <a:srgbClr val="FF0000"/>
                  </a:solidFill>
                  <a:latin typeface="Constantia"/>
                </a:rPr>
                <a:t>(Mature sons)</a:t>
              </a:r>
              <a:endParaRPr lang="en-GB" sz="1600" dirty="0">
                <a:solidFill>
                  <a:srgbClr val="FF0000"/>
                </a:solidFill>
                <a:latin typeface="Constantia"/>
              </a:endParaRPr>
            </a:p>
          </p:txBody>
        </p:sp>
      </p:grpSp>
      <p:grpSp>
        <p:nvGrpSpPr>
          <p:cNvPr id="122" name="Group 121"/>
          <p:cNvGrpSpPr/>
          <p:nvPr/>
        </p:nvGrpSpPr>
        <p:grpSpPr>
          <a:xfrm>
            <a:off x="5398211" y="4949170"/>
            <a:ext cx="2476368" cy="1077206"/>
            <a:chOff x="5155965" y="4821796"/>
            <a:chExt cx="2019300" cy="762000"/>
          </a:xfrm>
        </p:grpSpPr>
        <p:sp>
          <p:nvSpPr>
            <p:cNvPr id="112" name="Oval 4"/>
            <p:cNvSpPr>
              <a:spLocks noChangeArrowheads="1"/>
            </p:cNvSpPr>
            <p:nvPr/>
          </p:nvSpPr>
          <p:spPr bwMode="auto">
            <a:xfrm>
              <a:off x="5155965" y="4821796"/>
              <a:ext cx="2019300" cy="762000"/>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a:solidFill>
                  <a:prstClr val="white"/>
                </a:solidFill>
                <a:latin typeface="Constantia"/>
              </a:endParaRPr>
            </a:p>
          </p:txBody>
        </p:sp>
        <p:sp>
          <p:nvSpPr>
            <p:cNvPr id="118" name="Rectangle 117"/>
            <p:cNvSpPr/>
            <p:nvPr/>
          </p:nvSpPr>
          <p:spPr>
            <a:xfrm>
              <a:off x="5283977" y="4941186"/>
              <a:ext cx="1891288" cy="413661"/>
            </a:xfrm>
            <a:prstGeom prst="rect">
              <a:avLst/>
            </a:prstGeom>
          </p:spPr>
          <p:txBody>
            <a:bodyPr wrap="square">
              <a:spAutoFit/>
            </a:bodyPr>
            <a:lstStyle/>
            <a:p>
              <a:pPr algn="ctr" fontAlgn="auto">
                <a:spcBef>
                  <a:spcPts val="0"/>
                </a:spcBef>
                <a:spcAft>
                  <a:spcPts val="0"/>
                </a:spcAft>
              </a:pPr>
              <a:r>
                <a:rPr lang="en-US" sz="1600" b="1" u="sng" dirty="0">
                  <a:solidFill>
                    <a:srgbClr val="04617B"/>
                  </a:solidFill>
                  <a:latin typeface="Constantia"/>
                </a:rPr>
                <a:t>Court of the Upright</a:t>
              </a:r>
              <a:endParaRPr lang="en-GB" sz="1600" dirty="0">
                <a:solidFill>
                  <a:srgbClr val="04617B"/>
                </a:solidFill>
                <a:latin typeface="Constantia"/>
              </a:endParaRPr>
            </a:p>
            <a:p>
              <a:pPr algn="ctr" fontAlgn="auto">
                <a:spcBef>
                  <a:spcPts val="0"/>
                </a:spcBef>
                <a:spcAft>
                  <a:spcPts val="0"/>
                </a:spcAft>
              </a:pPr>
              <a:r>
                <a:rPr lang="en-US" sz="1600" dirty="0">
                  <a:solidFill>
                    <a:srgbClr val="FF0000"/>
                  </a:solidFill>
                  <a:latin typeface="Constantia"/>
                </a:rPr>
                <a:t>(Men in White </a:t>
              </a:r>
              <a:r>
                <a:rPr lang="en-US" sz="1600" dirty="0" smtClean="0">
                  <a:solidFill>
                    <a:srgbClr val="FF0000"/>
                  </a:solidFill>
                  <a:latin typeface="Constantia"/>
                </a:rPr>
                <a:t>Linen)</a:t>
              </a:r>
              <a:endParaRPr lang="en-GB" sz="1600" dirty="0">
                <a:solidFill>
                  <a:srgbClr val="04617B"/>
                </a:solidFill>
                <a:latin typeface="Constantia"/>
              </a:endParaRPr>
            </a:p>
          </p:txBody>
        </p:sp>
      </p:grpSp>
      <p:sp>
        <p:nvSpPr>
          <p:cNvPr id="123" name="TextBox 122"/>
          <p:cNvSpPr txBox="1"/>
          <p:nvPr/>
        </p:nvSpPr>
        <p:spPr>
          <a:xfrm>
            <a:off x="1644466" y="3262714"/>
            <a:ext cx="1973639" cy="553998"/>
          </a:xfrm>
          <a:prstGeom prst="rect">
            <a:avLst/>
          </a:prstGeom>
          <a:noFill/>
        </p:spPr>
        <p:txBody>
          <a:bodyPr wrap="square" lIns="0" tIns="0" rIns="0" bIns="0" rtlCol="0">
            <a:spAutoFit/>
          </a:bodyPr>
          <a:lstStyle/>
          <a:p>
            <a:pPr algn="ctr" fontAlgn="auto">
              <a:spcBef>
                <a:spcPts val="0"/>
              </a:spcBef>
              <a:spcAft>
                <a:spcPts val="0"/>
              </a:spcAft>
            </a:pPr>
            <a:r>
              <a:rPr lang="en-GB" dirty="0" smtClean="0">
                <a:solidFill>
                  <a:srgbClr val="04617B"/>
                </a:solidFill>
                <a:latin typeface="Constantia"/>
              </a:rPr>
              <a:t>Holy of Holies</a:t>
            </a:r>
            <a:br>
              <a:rPr lang="en-GB" dirty="0" smtClean="0">
                <a:solidFill>
                  <a:srgbClr val="04617B"/>
                </a:solidFill>
                <a:latin typeface="Constantia"/>
              </a:rPr>
            </a:br>
            <a:r>
              <a:rPr lang="en-GB" dirty="0" smtClean="0">
                <a:solidFill>
                  <a:srgbClr val="04617B"/>
                </a:solidFill>
                <a:latin typeface="Constantia"/>
              </a:rPr>
              <a:t>Mercy Seat</a:t>
            </a:r>
            <a:endParaRPr lang="en-GB" dirty="0">
              <a:solidFill>
                <a:srgbClr val="04617B"/>
              </a:solidFill>
              <a:latin typeface="Constantia"/>
            </a:endParaRPr>
          </a:p>
        </p:txBody>
      </p:sp>
      <p:sp>
        <p:nvSpPr>
          <p:cNvPr id="124" name="TextBox 123"/>
          <p:cNvSpPr txBox="1"/>
          <p:nvPr/>
        </p:nvSpPr>
        <p:spPr>
          <a:xfrm>
            <a:off x="4954122" y="3284428"/>
            <a:ext cx="1973639" cy="553998"/>
          </a:xfrm>
          <a:prstGeom prst="rect">
            <a:avLst/>
          </a:prstGeom>
          <a:noFill/>
        </p:spPr>
        <p:txBody>
          <a:bodyPr wrap="square" lIns="0" tIns="0" rIns="0" bIns="0" rtlCol="0">
            <a:spAutoFit/>
          </a:bodyPr>
          <a:lstStyle/>
          <a:p>
            <a:pPr algn="ctr" fontAlgn="auto">
              <a:spcBef>
                <a:spcPts val="0"/>
              </a:spcBef>
              <a:spcAft>
                <a:spcPts val="0"/>
              </a:spcAft>
            </a:pPr>
            <a:r>
              <a:rPr lang="en-GB" dirty="0" smtClean="0">
                <a:solidFill>
                  <a:srgbClr val="04617B"/>
                </a:solidFill>
                <a:latin typeface="Constantia"/>
              </a:rPr>
              <a:t>Judgment Seat of Christ</a:t>
            </a:r>
            <a:endParaRPr lang="en-GB" dirty="0">
              <a:solidFill>
                <a:srgbClr val="04617B"/>
              </a:solidFill>
              <a:latin typeface="Constantia"/>
            </a:endParaRPr>
          </a:p>
        </p:txBody>
      </p:sp>
      <p:sp>
        <p:nvSpPr>
          <p:cNvPr id="125" name="TextBox 124"/>
          <p:cNvSpPr txBox="1"/>
          <p:nvPr/>
        </p:nvSpPr>
        <p:spPr>
          <a:xfrm>
            <a:off x="482575" y="3802596"/>
            <a:ext cx="1973639" cy="276999"/>
          </a:xfrm>
          <a:prstGeom prst="rect">
            <a:avLst/>
          </a:prstGeom>
          <a:noFill/>
        </p:spPr>
        <p:txBody>
          <a:bodyPr wrap="square" lIns="0" tIns="0" rIns="0" bIns="0" rtlCol="0">
            <a:spAutoFit/>
          </a:bodyPr>
          <a:lstStyle/>
          <a:p>
            <a:pPr algn="ctr" fontAlgn="auto">
              <a:spcBef>
                <a:spcPts val="0"/>
              </a:spcBef>
              <a:spcAft>
                <a:spcPts val="0"/>
              </a:spcAft>
            </a:pPr>
            <a:r>
              <a:rPr lang="en-GB" dirty="0" smtClean="0">
                <a:solidFill>
                  <a:srgbClr val="04617B"/>
                </a:solidFill>
                <a:latin typeface="Constantia"/>
              </a:rPr>
              <a:t>River of Life</a:t>
            </a:r>
            <a:endParaRPr lang="en-GB" dirty="0">
              <a:solidFill>
                <a:srgbClr val="04617B"/>
              </a:solidFill>
              <a:latin typeface="Constantia"/>
            </a:endParaRPr>
          </a:p>
        </p:txBody>
      </p:sp>
      <p:sp>
        <p:nvSpPr>
          <p:cNvPr id="126" name="TextBox 125"/>
          <p:cNvSpPr txBox="1"/>
          <p:nvPr/>
        </p:nvSpPr>
        <p:spPr>
          <a:xfrm>
            <a:off x="5780312" y="3872152"/>
            <a:ext cx="1973639" cy="276999"/>
          </a:xfrm>
          <a:prstGeom prst="rect">
            <a:avLst/>
          </a:prstGeom>
          <a:noFill/>
        </p:spPr>
        <p:txBody>
          <a:bodyPr wrap="square" lIns="0" tIns="0" rIns="0" bIns="0" rtlCol="0">
            <a:spAutoFit/>
          </a:bodyPr>
          <a:lstStyle/>
          <a:p>
            <a:pPr algn="ctr" fontAlgn="auto">
              <a:spcBef>
                <a:spcPts val="0"/>
              </a:spcBef>
              <a:spcAft>
                <a:spcPts val="0"/>
              </a:spcAft>
            </a:pPr>
            <a:r>
              <a:rPr lang="en-GB" dirty="0" smtClean="0">
                <a:solidFill>
                  <a:srgbClr val="04617B"/>
                </a:solidFill>
                <a:latin typeface="Constantia"/>
              </a:rPr>
              <a:t>Garden of God</a:t>
            </a:r>
            <a:endParaRPr lang="en-GB" dirty="0">
              <a:solidFill>
                <a:srgbClr val="04617B"/>
              </a:solidFill>
              <a:latin typeface="Constantia"/>
            </a:endParaRPr>
          </a:p>
        </p:txBody>
      </p:sp>
      <p:sp>
        <p:nvSpPr>
          <p:cNvPr id="127" name="TextBox 126"/>
          <p:cNvSpPr txBox="1"/>
          <p:nvPr/>
        </p:nvSpPr>
        <p:spPr>
          <a:xfrm>
            <a:off x="3379329" y="4010651"/>
            <a:ext cx="1973639" cy="276999"/>
          </a:xfrm>
          <a:prstGeom prst="rect">
            <a:avLst/>
          </a:prstGeom>
          <a:noFill/>
        </p:spPr>
        <p:txBody>
          <a:bodyPr wrap="square" lIns="0" tIns="0" rIns="0" bIns="0" rtlCol="0">
            <a:spAutoFit/>
          </a:bodyPr>
          <a:lstStyle/>
          <a:p>
            <a:pPr algn="ctr" fontAlgn="auto">
              <a:spcBef>
                <a:spcPts val="0"/>
              </a:spcBef>
              <a:spcAft>
                <a:spcPts val="0"/>
              </a:spcAft>
            </a:pPr>
            <a:r>
              <a:rPr lang="en-GB" dirty="0" smtClean="0">
                <a:solidFill>
                  <a:srgbClr val="04617B"/>
                </a:solidFill>
                <a:latin typeface="Constantia"/>
              </a:rPr>
              <a:t>Rooms</a:t>
            </a:r>
            <a:endParaRPr lang="en-GB" dirty="0">
              <a:solidFill>
                <a:srgbClr val="04617B"/>
              </a:solidFill>
              <a:latin typeface="Constantia"/>
            </a:endParaRPr>
          </a:p>
        </p:txBody>
      </p:sp>
      <p:sp>
        <p:nvSpPr>
          <p:cNvPr id="128" name="TextBox 127"/>
          <p:cNvSpPr txBox="1"/>
          <p:nvPr/>
        </p:nvSpPr>
        <p:spPr>
          <a:xfrm>
            <a:off x="3332107" y="6355413"/>
            <a:ext cx="2403876" cy="310213"/>
          </a:xfrm>
          <a:prstGeom prst="rect">
            <a:avLst/>
          </a:prstGeom>
          <a:noFill/>
        </p:spPr>
        <p:txBody>
          <a:bodyPr wrap="square" lIns="0" tIns="0" rIns="0" bIns="0" rtlCol="0">
            <a:spAutoFit/>
          </a:bodyPr>
          <a:lstStyle/>
          <a:p>
            <a:pPr algn="ctr" fontAlgn="auto">
              <a:lnSpc>
                <a:spcPct val="120000"/>
              </a:lnSpc>
              <a:spcBef>
                <a:spcPts val="0"/>
              </a:spcBef>
              <a:spcAft>
                <a:spcPts val="0"/>
              </a:spcAft>
            </a:pPr>
            <a:r>
              <a:rPr lang="en-GB" dirty="0" smtClean="0">
                <a:solidFill>
                  <a:srgbClr val="04617B"/>
                </a:solidFill>
                <a:latin typeface="Constantia"/>
              </a:rPr>
              <a:t>Veil -Life </a:t>
            </a:r>
            <a:endParaRPr lang="en-GB" dirty="0">
              <a:solidFill>
                <a:srgbClr val="04617B"/>
              </a:solidFill>
              <a:latin typeface="Constantia"/>
            </a:endParaRPr>
          </a:p>
        </p:txBody>
      </p:sp>
      <p:sp>
        <p:nvSpPr>
          <p:cNvPr id="129" name="TextBox 128"/>
          <p:cNvSpPr txBox="1"/>
          <p:nvPr/>
        </p:nvSpPr>
        <p:spPr>
          <a:xfrm>
            <a:off x="3231480" y="4431746"/>
            <a:ext cx="2403876" cy="332399"/>
          </a:xfrm>
          <a:prstGeom prst="rect">
            <a:avLst/>
          </a:prstGeom>
          <a:noFill/>
        </p:spPr>
        <p:txBody>
          <a:bodyPr wrap="square" lIns="0" tIns="0" rIns="0" bIns="0" rtlCol="0">
            <a:spAutoFit/>
          </a:bodyPr>
          <a:lstStyle/>
          <a:p>
            <a:pPr algn="ctr" fontAlgn="auto">
              <a:lnSpc>
                <a:spcPct val="120000"/>
              </a:lnSpc>
              <a:spcBef>
                <a:spcPts val="0"/>
              </a:spcBef>
              <a:spcAft>
                <a:spcPts val="0"/>
              </a:spcAft>
            </a:pPr>
            <a:r>
              <a:rPr lang="en-GB" dirty="0" smtClean="0">
                <a:solidFill>
                  <a:srgbClr val="04617B"/>
                </a:solidFill>
                <a:latin typeface="Constantia"/>
              </a:rPr>
              <a:t>Tree of Life</a:t>
            </a:r>
            <a:endParaRPr lang="en-GB" dirty="0">
              <a:solidFill>
                <a:srgbClr val="04617B"/>
              </a:solidFill>
              <a:latin typeface="Constantia"/>
            </a:endParaRPr>
          </a:p>
        </p:txBody>
      </p:sp>
    </p:spTree>
    <p:extLst>
      <p:ext uri="{BB962C8B-B14F-4D97-AF65-F5344CB8AC3E}">
        <p14:creationId xmlns:p14="http://schemas.microsoft.com/office/powerpoint/2010/main" val="4277541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124" grpId="0"/>
      <p:bldP spid="125" grpId="0"/>
      <p:bldP spid="126" grpId="0"/>
      <p:bldP spid="127" grpId="0"/>
      <p:bldP spid="129"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611560" y="980728"/>
            <a:ext cx="799288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077948" y="116632"/>
            <a:ext cx="2520280" cy="415499"/>
          </a:xfrm>
          <a:prstGeom prst="rect">
            <a:avLst/>
          </a:prstGeom>
          <a:noFill/>
        </p:spPr>
        <p:txBody>
          <a:bodyPr wrap="square" lIns="0" tIns="0" rIns="0" bIns="0" rtlCol="0">
            <a:normAutofit fontScale="40000" lnSpcReduction="20000"/>
          </a:bodyPr>
          <a:lstStyle/>
          <a:p>
            <a:pPr algn="ctr" fontAlgn="auto">
              <a:lnSpc>
                <a:spcPct val="120000"/>
              </a:lnSpc>
              <a:spcBef>
                <a:spcPts val="0"/>
              </a:spcBef>
              <a:spcAft>
                <a:spcPts val="1800"/>
              </a:spcAft>
            </a:pPr>
            <a:r>
              <a:rPr lang="en-GB" sz="5500" dirty="0" smtClean="0">
                <a:solidFill>
                  <a:prstClr val="black"/>
                </a:solidFill>
                <a:latin typeface="Constantia"/>
              </a:rPr>
              <a:t>Heaven of Heavens</a:t>
            </a:r>
          </a:p>
        </p:txBody>
      </p:sp>
      <p:cxnSp>
        <p:nvCxnSpPr>
          <p:cNvPr id="11" name="Straight Connector 10"/>
          <p:cNvCxnSpPr/>
          <p:nvPr/>
        </p:nvCxnSpPr>
        <p:spPr>
          <a:xfrm>
            <a:off x="763960" y="6165304"/>
            <a:ext cx="799288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098937" y="536227"/>
            <a:ext cx="4478302" cy="310213"/>
          </a:xfrm>
          <a:prstGeom prst="rect">
            <a:avLst/>
          </a:prstGeom>
          <a:noFill/>
        </p:spPr>
        <p:txBody>
          <a:bodyPr wrap="square" lIns="0" tIns="0" rIns="0" bIns="0" rtlCol="0">
            <a:spAutoFit/>
          </a:bodyPr>
          <a:lstStyle/>
          <a:p>
            <a:pPr algn="ctr" fontAlgn="auto">
              <a:lnSpc>
                <a:spcPct val="120000"/>
              </a:lnSpc>
              <a:spcBef>
                <a:spcPts val="0"/>
              </a:spcBef>
              <a:spcAft>
                <a:spcPts val="0"/>
              </a:spcAft>
            </a:pPr>
            <a:r>
              <a:rPr lang="en-GB" dirty="0" smtClean="0">
                <a:solidFill>
                  <a:srgbClr val="04617B"/>
                </a:solidFill>
                <a:latin typeface="Constantia"/>
              </a:rPr>
              <a:t>Access to stand</a:t>
            </a:r>
            <a:endParaRPr lang="en-GB" dirty="0">
              <a:solidFill>
                <a:srgbClr val="04617B"/>
              </a:solidFill>
              <a:latin typeface="Constantia"/>
            </a:endParaRPr>
          </a:p>
        </p:txBody>
      </p:sp>
      <p:grpSp>
        <p:nvGrpSpPr>
          <p:cNvPr id="3" name="Group 2"/>
          <p:cNvGrpSpPr/>
          <p:nvPr/>
        </p:nvGrpSpPr>
        <p:grpSpPr>
          <a:xfrm>
            <a:off x="8000764" y="1738209"/>
            <a:ext cx="756084" cy="3787407"/>
            <a:chOff x="8000764" y="1738209"/>
            <a:chExt cx="756084" cy="3787407"/>
          </a:xfrm>
        </p:grpSpPr>
        <p:cxnSp>
          <p:nvCxnSpPr>
            <p:cNvPr id="6" name="Straight Connector 5"/>
            <p:cNvCxnSpPr/>
            <p:nvPr/>
          </p:nvCxnSpPr>
          <p:spPr>
            <a:xfrm>
              <a:off x="8000764" y="4768133"/>
              <a:ext cx="75608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000764" y="5525616"/>
              <a:ext cx="75608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000764" y="4010652"/>
              <a:ext cx="75608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000764" y="3253171"/>
              <a:ext cx="75608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000764" y="2495690"/>
              <a:ext cx="75608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000764" y="1738209"/>
              <a:ext cx="756084"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4" name="Oval 2"/>
          <p:cNvSpPr>
            <a:spLocks noChangeArrowheads="1"/>
          </p:cNvSpPr>
          <p:nvPr/>
        </p:nvSpPr>
        <p:spPr bwMode="auto">
          <a:xfrm>
            <a:off x="539552" y="2015506"/>
            <a:ext cx="2507679" cy="1167382"/>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a:solidFill>
                <a:prstClr val="white"/>
              </a:solidFill>
              <a:latin typeface="Constantia"/>
            </a:endParaRPr>
          </a:p>
        </p:txBody>
      </p:sp>
      <p:sp>
        <p:nvSpPr>
          <p:cNvPr id="17" name="Rectangle 16"/>
          <p:cNvSpPr/>
          <p:nvPr/>
        </p:nvSpPr>
        <p:spPr>
          <a:xfrm>
            <a:off x="663850" y="2126267"/>
            <a:ext cx="2414098" cy="861774"/>
          </a:xfrm>
          <a:prstGeom prst="rect">
            <a:avLst/>
          </a:prstGeom>
        </p:spPr>
        <p:txBody>
          <a:bodyPr wrap="square">
            <a:spAutoFit/>
          </a:bodyPr>
          <a:lstStyle/>
          <a:p>
            <a:pPr algn="ctr" fontAlgn="auto">
              <a:spcBef>
                <a:spcPts val="0"/>
              </a:spcBef>
              <a:spcAft>
                <a:spcPts val="0"/>
              </a:spcAft>
            </a:pPr>
            <a:r>
              <a:rPr lang="en-US" b="1" u="sng" dirty="0" smtClean="0">
                <a:solidFill>
                  <a:srgbClr val="04617B"/>
                </a:solidFill>
                <a:latin typeface="Constantia"/>
              </a:rPr>
              <a:t>Court of Judges </a:t>
            </a:r>
            <a:endParaRPr lang="en-GB" dirty="0">
              <a:solidFill>
                <a:srgbClr val="04617B"/>
              </a:solidFill>
              <a:latin typeface="Constantia"/>
            </a:endParaRPr>
          </a:p>
          <a:p>
            <a:pPr algn="ctr" fontAlgn="auto">
              <a:spcBef>
                <a:spcPts val="0"/>
              </a:spcBef>
              <a:spcAft>
                <a:spcPts val="0"/>
              </a:spcAft>
            </a:pPr>
            <a:r>
              <a:rPr lang="en-US" sz="1600" dirty="0" smtClean="0">
                <a:solidFill>
                  <a:srgbClr val="FF0000"/>
                </a:solidFill>
                <a:latin typeface="Constantia"/>
              </a:rPr>
              <a:t>Kingdom Government  3 Judicial Decrees</a:t>
            </a:r>
            <a:endParaRPr lang="en-GB" sz="1600" dirty="0">
              <a:solidFill>
                <a:srgbClr val="FF0000"/>
              </a:solidFill>
              <a:latin typeface="Constantia"/>
            </a:endParaRPr>
          </a:p>
        </p:txBody>
      </p:sp>
      <p:sp>
        <p:nvSpPr>
          <p:cNvPr id="18" name="Rectangle 17"/>
          <p:cNvSpPr/>
          <p:nvPr/>
        </p:nvSpPr>
        <p:spPr>
          <a:xfrm>
            <a:off x="5138700" y="2129570"/>
            <a:ext cx="2862064" cy="892552"/>
          </a:xfrm>
          <a:prstGeom prst="rect">
            <a:avLst/>
          </a:prstGeom>
        </p:spPr>
        <p:txBody>
          <a:bodyPr wrap="square">
            <a:spAutoFit/>
          </a:bodyPr>
          <a:lstStyle/>
          <a:p>
            <a:pPr algn="ctr" fontAlgn="auto">
              <a:spcBef>
                <a:spcPts val="0"/>
              </a:spcBef>
              <a:spcAft>
                <a:spcPts val="0"/>
              </a:spcAft>
            </a:pPr>
            <a:r>
              <a:rPr lang="en-GB" sz="2000" b="1" u="sng" dirty="0">
                <a:solidFill>
                  <a:srgbClr val="04617B"/>
                </a:solidFill>
                <a:latin typeface="Constantia"/>
              </a:rPr>
              <a:t>Court of </a:t>
            </a:r>
            <a:r>
              <a:rPr lang="en-GB" sz="2000" b="1" u="sng" dirty="0" smtClean="0">
                <a:solidFill>
                  <a:srgbClr val="04617B"/>
                </a:solidFill>
                <a:latin typeface="Constantia"/>
              </a:rPr>
              <a:t>70</a:t>
            </a:r>
            <a:br>
              <a:rPr lang="en-GB" sz="2000" b="1" u="sng" dirty="0" smtClean="0">
                <a:solidFill>
                  <a:srgbClr val="04617B"/>
                </a:solidFill>
                <a:latin typeface="Constantia"/>
              </a:rPr>
            </a:br>
            <a:r>
              <a:rPr lang="en-GB" sz="1600" dirty="0" smtClean="0">
                <a:solidFill>
                  <a:srgbClr val="FF0000"/>
                </a:solidFill>
                <a:latin typeface="Constantia"/>
              </a:rPr>
              <a:t>Galactic Council 2</a:t>
            </a:r>
            <a:br>
              <a:rPr lang="en-GB" sz="1600" dirty="0" smtClean="0">
                <a:solidFill>
                  <a:srgbClr val="FF0000"/>
                </a:solidFill>
                <a:latin typeface="Constantia"/>
              </a:rPr>
            </a:br>
            <a:r>
              <a:rPr lang="en-GB" sz="1600" dirty="0" smtClean="0">
                <a:solidFill>
                  <a:srgbClr val="FF0000"/>
                </a:solidFill>
                <a:latin typeface="Constantia"/>
              </a:rPr>
              <a:t>Legislative for First nations</a:t>
            </a:r>
            <a:endParaRPr lang="en-GB" sz="1400" dirty="0">
              <a:solidFill>
                <a:srgbClr val="FF0000"/>
              </a:solidFill>
              <a:latin typeface="Constantia"/>
            </a:endParaRPr>
          </a:p>
        </p:txBody>
      </p:sp>
      <p:sp>
        <p:nvSpPr>
          <p:cNvPr id="20" name="Rectangle 19"/>
          <p:cNvSpPr/>
          <p:nvPr/>
        </p:nvSpPr>
        <p:spPr>
          <a:xfrm>
            <a:off x="3077948" y="1430730"/>
            <a:ext cx="2286000" cy="923330"/>
          </a:xfrm>
          <a:prstGeom prst="rect">
            <a:avLst/>
          </a:prstGeom>
        </p:spPr>
        <p:txBody>
          <a:bodyPr wrap="square">
            <a:spAutoFit/>
          </a:bodyPr>
          <a:lstStyle/>
          <a:p>
            <a:pPr algn="ctr" fontAlgn="auto">
              <a:spcBef>
                <a:spcPts val="0"/>
              </a:spcBef>
              <a:spcAft>
                <a:spcPts val="0"/>
              </a:spcAft>
            </a:pPr>
            <a:r>
              <a:rPr lang="en-US" b="1" u="sng" dirty="0" smtClean="0">
                <a:solidFill>
                  <a:srgbClr val="04617B"/>
                </a:solidFill>
                <a:latin typeface="Constantia"/>
              </a:rPr>
              <a:t>Court of the Lord </a:t>
            </a:r>
          </a:p>
          <a:p>
            <a:pPr algn="ctr" fontAlgn="auto">
              <a:spcBef>
                <a:spcPts val="0"/>
              </a:spcBef>
              <a:spcAft>
                <a:spcPts val="0"/>
              </a:spcAft>
            </a:pPr>
            <a:r>
              <a:rPr lang="en-US" dirty="0" err="1" smtClean="0">
                <a:solidFill>
                  <a:srgbClr val="FF0000"/>
                </a:solidFill>
                <a:latin typeface="Constantia"/>
              </a:rPr>
              <a:t>Ya</a:t>
            </a:r>
            <a:r>
              <a:rPr lang="en-US" dirty="0" smtClean="0">
                <a:solidFill>
                  <a:srgbClr val="FF0000"/>
                </a:solidFill>
                <a:latin typeface="Constantia"/>
              </a:rPr>
              <a:t> Sod 1</a:t>
            </a:r>
          </a:p>
          <a:p>
            <a:pPr algn="ctr" fontAlgn="auto">
              <a:spcBef>
                <a:spcPts val="0"/>
              </a:spcBef>
              <a:spcAft>
                <a:spcPts val="0"/>
              </a:spcAft>
            </a:pPr>
            <a:r>
              <a:rPr lang="en-US" dirty="0" smtClean="0">
                <a:solidFill>
                  <a:srgbClr val="FF0000"/>
                </a:solidFill>
                <a:latin typeface="Constantia"/>
              </a:rPr>
              <a:t>Council of God</a:t>
            </a:r>
            <a:endParaRPr lang="en-GB" dirty="0">
              <a:solidFill>
                <a:srgbClr val="FF0000"/>
              </a:solidFill>
              <a:latin typeface="Constantia"/>
            </a:endParaRPr>
          </a:p>
        </p:txBody>
      </p:sp>
      <p:sp>
        <p:nvSpPr>
          <p:cNvPr id="21" name="Oval 2"/>
          <p:cNvSpPr>
            <a:spLocks noChangeArrowheads="1"/>
          </p:cNvSpPr>
          <p:nvPr/>
        </p:nvSpPr>
        <p:spPr bwMode="auto">
          <a:xfrm>
            <a:off x="2973409" y="1308704"/>
            <a:ext cx="2507679" cy="1167382"/>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a:solidFill>
                <a:prstClr val="white"/>
              </a:solidFill>
              <a:latin typeface="Constantia"/>
            </a:endParaRPr>
          </a:p>
        </p:txBody>
      </p:sp>
      <p:sp>
        <p:nvSpPr>
          <p:cNvPr id="22" name="Oval 2"/>
          <p:cNvSpPr>
            <a:spLocks noChangeArrowheads="1"/>
          </p:cNvSpPr>
          <p:nvPr/>
        </p:nvSpPr>
        <p:spPr bwMode="auto">
          <a:xfrm>
            <a:off x="5323399" y="2015506"/>
            <a:ext cx="2507679" cy="1346137"/>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a:solidFill>
                <a:prstClr val="white"/>
              </a:solidFill>
              <a:latin typeface="Constantia"/>
            </a:endParaRPr>
          </a:p>
        </p:txBody>
      </p:sp>
    </p:spTree>
    <p:extLst>
      <p:ext uri="{BB962C8B-B14F-4D97-AF65-F5344CB8AC3E}">
        <p14:creationId xmlns:p14="http://schemas.microsoft.com/office/powerpoint/2010/main" val="930936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44000" cy="836712"/>
          </a:xfrm>
        </p:spPr>
        <p:txBody>
          <a:bodyPr>
            <a:normAutofit/>
          </a:bodyPr>
          <a:lstStyle/>
          <a:p>
            <a:pPr fontAlgn="auto">
              <a:spcAft>
                <a:spcPts val="0"/>
              </a:spcAft>
              <a:defRPr/>
            </a:pPr>
            <a:r>
              <a:rPr lang="en-GB" sz="4800" dirty="0">
                <a:effectLst>
                  <a:outerShdw blurRad="38100" dist="38100" dir="2700000" algn="tl">
                    <a:srgbClr val="000000">
                      <a:alpha val="43137"/>
                    </a:srgbClr>
                  </a:outerShdw>
                </a:effectLst>
              </a:rPr>
              <a:t>Deep Calls to Deep</a:t>
            </a:r>
            <a:endParaRPr lang="en-GB" sz="6000" dirty="0">
              <a:effectLst>
                <a:outerShdw blurRad="38100" dist="38100" dir="2700000" algn="tl">
                  <a:srgbClr val="000000">
                    <a:alpha val="43137"/>
                  </a:srgbClr>
                </a:outerShdw>
              </a:effectLst>
            </a:endParaRPr>
          </a:p>
        </p:txBody>
      </p:sp>
      <p:sp>
        <p:nvSpPr>
          <p:cNvPr id="711682" name="Rectangle 2"/>
          <p:cNvSpPr>
            <a:spLocks noGrp="1" noRot="1" noChangeArrowheads="1"/>
          </p:cNvSpPr>
          <p:nvPr>
            <p:ph idx="1"/>
          </p:nvPr>
        </p:nvSpPr>
        <p:spPr>
          <a:xfrm>
            <a:off x="0" y="981075"/>
            <a:ext cx="9144000" cy="5876925"/>
          </a:xfrm>
        </p:spPr>
        <p:txBody>
          <a:bodyPr lIns="18000" tIns="0" rIns="18000" bIns="0">
            <a:noAutofit/>
          </a:bodyPr>
          <a:lstStyle/>
          <a:p>
            <a:pPr marL="360000" indent="-360000">
              <a:spcBef>
                <a:spcPts val="600"/>
              </a:spcBef>
              <a:defRPr/>
            </a:pPr>
            <a:r>
              <a:rPr lang="en-GB" sz="4800" dirty="0">
                <a:effectLst>
                  <a:outerShdw blurRad="38100" dist="38100" dir="2700000" algn="tl">
                    <a:srgbClr val="000000">
                      <a:alpha val="43137"/>
                    </a:srgbClr>
                  </a:outerShdw>
                </a:effectLst>
              </a:rPr>
              <a:t>Responsibility – Government</a:t>
            </a:r>
          </a:p>
          <a:p>
            <a:pPr marL="360000" indent="-360000">
              <a:spcBef>
                <a:spcPts val="600"/>
              </a:spcBef>
              <a:defRPr/>
            </a:pPr>
            <a:r>
              <a:rPr lang="en-GB" sz="4800" dirty="0">
                <a:effectLst>
                  <a:outerShdw blurRad="38100" dist="38100" dir="2700000" algn="tl">
                    <a:srgbClr val="000000">
                      <a:alpha val="43137"/>
                    </a:srgbClr>
                  </a:outerShdw>
                </a:effectLst>
              </a:rPr>
              <a:t>1 Peter 2:9 But you are A CHOSEN RACE, A royal PRIESTHOOD </a:t>
            </a:r>
            <a:endParaRPr lang="en-GB" sz="4800" dirty="0" smtClean="0">
              <a:effectLst>
                <a:outerShdw blurRad="38100" dist="38100" dir="2700000" algn="tl">
                  <a:srgbClr val="000000">
                    <a:alpha val="43137"/>
                  </a:srgbClr>
                </a:outerShdw>
              </a:effectLst>
            </a:endParaRPr>
          </a:p>
          <a:p>
            <a:pPr marL="360000" indent="-360000">
              <a:spcBef>
                <a:spcPts val="600"/>
              </a:spcBef>
              <a:defRPr/>
            </a:pPr>
            <a:r>
              <a:rPr lang="en-GB" sz="4800" dirty="0" smtClean="0">
                <a:effectLst>
                  <a:outerShdw blurRad="38100" dist="38100" dir="2700000" algn="tl">
                    <a:srgbClr val="000000">
                      <a:alpha val="43137"/>
                    </a:srgbClr>
                  </a:outerShdw>
                </a:effectLst>
              </a:rPr>
              <a:t>Priestly </a:t>
            </a:r>
            <a:r>
              <a:rPr lang="en-GB" sz="4800" dirty="0">
                <a:effectLst>
                  <a:outerShdw blurRad="38100" dist="38100" dir="2700000" algn="tl">
                    <a:srgbClr val="000000">
                      <a:alpha val="43137"/>
                    </a:srgbClr>
                  </a:outerShdw>
                </a:effectLst>
              </a:rPr>
              <a:t>function </a:t>
            </a:r>
            <a:r>
              <a:rPr lang="en-GB" sz="4800" dirty="0" smtClean="0">
                <a:effectLst>
                  <a:outerShdw blurRad="38100" dist="38100" dir="2700000" algn="tl">
                    <a:srgbClr val="000000">
                      <a:alpha val="43137"/>
                    </a:srgbClr>
                  </a:outerShdw>
                </a:effectLst>
              </a:rPr>
              <a:t>intimacy – engaging the deep things of God</a:t>
            </a:r>
          </a:p>
          <a:p>
            <a:pPr marL="360000" indent="-360000">
              <a:spcBef>
                <a:spcPts val="600"/>
              </a:spcBef>
              <a:defRPr/>
            </a:pPr>
            <a:r>
              <a:rPr lang="en-GB" sz="4800" dirty="0" smtClean="0">
                <a:effectLst>
                  <a:outerShdw blurRad="38100" dist="38100" dir="2700000" algn="tl">
                    <a:srgbClr val="000000">
                      <a:alpha val="43137"/>
                    </a:srgbClr>
                  </a:outerShdw>
                </a:effectLst>
              </a:rPr>
              <a:t>Responsibility as Lords, Kings, Sons</a:t>
            </a:r>
            <a:endParaRPr lang="en-GB" sz="4800" dirty="0">
              <a:effectLst>
                <a:outerShdw blurRad="38100" dist="38100" dir="2700000" algn="tl">
                  <a:srgbClr val="000000">
                    <a:alpha val="43137"/>
                  </a:srgbClr>
                </a:outerShdw>
              </a:effectLst>
            </a:endParaRPr>
          </a:p>
        </p:txBody>
      </p:sp>
      <p:sp>
        <p:nvSpPr>
          <p:cNvPr id="7065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0660"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1682">
                                            <p:txEl>
                                              <p:pRg st="0" end="0"/>
                                            </p:txEl>
                                          </p:spTgt>
                                        </p:tgtEl>
                                        <p:attrNameLst>
                                          <p:attrName>style.visibility</p:attrName>
                                        </p:attrNameLst>
                                      </p:cBhvr>
                                      <p:to>
                                        <p:strVal val="visible"/>
                                      </p:to>
                                    </p:set>
                                    <p:animEffect transition="in" filter="dissolve">
                                      <p:cBhvr>
                                        <p:cTn id="7" dur="500"/>
                                        <p:tgtEl>
                                          <p:spTgt spid="71168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1682">
                                            <p:txEl>
                                              <p:pRg st="1" end="1"/>
                                            </p:txEl>
                                          </p:spTgt>
                                        </p:tgtEl>
                                        <p:attrNameLst>
                                          <p:attrName>style.visibility</p:attrName>
                                        </p:attrNameLst>
                                      </p:cBhvr>
                                      <p:to>
                                        <p:strVal val="visible"/>
                                      </p:to>
                                    </p:set>
                                    <p:animEffect transition="in" filter="dissolve">
                                      <p:cBhvr>
                                        <p:cTn id="12" dur="500"/>
                                        <p:tgtEl>
                                          <p:spTgt spid="71168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11682">
                                            <p:txEl>
                                              <p:pRg st="2" end="2"/>
                                            </p:txEl>
                                          </p:spTgt>
                                        </p:tgtEl>
                                        <p:attrNameLst>
                                          <p:attrName>style.visibility</p:attrName>
                                        </p:attrNameLst>
                                      </p:cBhvr>
                                      <p:to>
                                        <p:strVal val="visible"/>
                                      </p:to>
                                    </p:set>
                                    <p:animEffect transition="in" filter="dissolve">
                                      <p:cBhvr>
                                        <p:cTn id="17" dur="500"/>
                                        <p:tgtEl>
                                          <p:spTgt spid="71168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11682">
                                            <p:txEl>
                                              <p:pRg st="3" end="3"/>
                                            </p:txEl>
                                          </p:spTgt>
                                        </p:tgtEl>
                                        <p:attrNameLst>
                                          <p:attrName>style.visibility</p:attrName>
                                        </p:attrNameLst>
                                      </p:cBhvr>
                                      <p:to>
                                        <p:strVal val="visible"/>
                                      </p:to>
                                    </p:set>
                                    <p:animEffect transition="in" filter="dissolve">
                                      <p:cBhvr>
                                        <p:cTn id="22" dur="500"/>
                                        <p:tgtEl>
                                          <p:spTgt spid="71168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168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39750" y="11113"/>
            <a:ext cx="8229600" cy="709612"/>
          </a:xfrm>
        </p:spPr>
        <p:txBody>
          <a:bodyPr>
            <a:noAutofit/>
          </a:bodyPr>
          <a:lstStyle/>
          <a:p>
            <a:pPr fontAlgn="auto">
              <a:spcAft>
                <a:spcPts val="0"/>
              </a:spcAft>
              <a:defRPr/>
            </a:pPr>
            <a:r>
              <a:rPr lang="en-GB" sz="4800" dirty="0">
                <a:effectLst>
                  <a:outerShdw blurRad="38100" dist="38100" dir="2700000" algn="tl">
                    <a:srgbClr val="000000">
                      <a:alpha val="43137"/>
                    </a:srgbClr>
                  </a:outerShdw>
                </a:effectLst>
              </a:rPr>
              <a:t>Deep Calls to Deep</a:t>
            </a:r>
            <a:endParaRPr lang="en-GB" sz="6000" dirty="0">
              <a:effectLst>
                <a:outerShdw blurRad="38100" dist="38100" dir="2700000" algn="tl">
                  <a:srgbClr val="000000">
                    <a:alpha val="43137"/>
                  </a:srgbClr>
                </a:outerShdw>
              </a:effectLst>
            </a:endParaRPr>
          </a:p>
        </p:txBody>
      </p:sp>
      <p:sp>
        <p:nvSpPr>
          <p:cNvPr id="704515" name="Rectangle 3"/>
          <p:cNvSpPr>
            <a:spLocks noGrp="1" noRot="1" noChangeArrowheads="1"/>
          </p:cNvSpPr>
          <p:nvPr>
            <p:ph idx="1"/>
          </p:nvPr>
        </p:nvSpPr>
        <p:spPr>
          <a:xfrm>
            <a:off x="0" y="836613"/>
            <a:ext cx="9144000" cy="6021387"/>
          </a:xfrm>
        </p:spPr>
        <p:txBody>
          <a:bodyPr>
            <a:normAutofit fontScale="62500" lnSpcReduction="20000"/>
          </a:bodyPr>
          <a:lstStyle/>
          <a:p>
            <a:pPr marL="360000" indent="-360000" fontAlgn="auto">
              <a:lnSpc>
                <a:spcPct val="120000"/>
              </a:lnSpc>
              <a:spcBef>
                <a:spcPts val="600"/>
              </a:spcBef>
              <a:spcAft>
                <a:spcPts val="0"/>
              </a:spcAft>
              <a:defRPr/>
            </a:pPr>
            <a:r>
              <a:rPr lang="en-GB" sz="5700" dirty="0">
                <a:effectLst>
                  <a:outerShdw blurRad="38100" dist="38100" dir="2700000" algn="tl">
                    <a:srgbClr val="000000">
                      <a:alpha val="43137"/>
                    </a:srgbClr>
                  </a:outerShdw>
                </a:effectLst>
              </a:rPr>
              <a:t>Identification – authority spheres</a:t>
            </a:r>
          </a:p>
          <a:p>
            <a:pPr marL="360000" indent="-360000" fontAlgn="auto">
              <a:lnSpc>
                <a:spcPct val="120000"/>
              </a:lnSpc>
              <a:spcBef>
                <a:spcPts val="600"/>
              </a:spcBef>
              <a:spcAft>
                <a:spcPts val="0"/>
              </a:spcAft>
              <a:defRPr/>
            </a:pPr>
            <a:r>
              <a:rPr lang="en-GB" sz="5700" dirty="0">
                <a:effectLst>
                  <a:outerShdw blurRad="38100" dist="38100" dir="2700000" algn="tl">
                    <a:srgbClr val="000000">
                      <a:alpha val="43137"/>
                    </a:srgbClr>
                  </a:outerShdw>
                </a:effectLst>
              </a:rPr>
              <a:t>Family, Workplace, Destiny, Calling</a:t>
            </a:r>
          </a:p>
          <a:p>
            <a:pPr marL="360000" indent="-360000" fontAlgn="auto">
              <a:lnSpc>
                <a:spcPct val="120000"/>
              </a:lnSpc>
              <a:spcBef>
                <a:spcPts val="600"/>
              </a:spcBef>
              <a:spcAft>
                <a:spcPts val="0"/>
              </a:spcAft>
              <a:defRPr/>
            </a:pPr>
            <a:r>
              <a:rPr lang="en-GB" sz="5700" dirty="0">
                <a:effectLst>
                  <a:outerShdw blurRad="38100" dist="38100" dir="2700000" algn="tl">
                    <a:srgbClr val="000000">
                      <a:alpha val="43137"/>
                    </a:srgbClr>
                  </a:outerShdw>
                </a:effectLst>
              </a:rPr>
              <a:t>Church, Locality, Region, Nation</a:t>
            </a:r>
          </a:p>
          <a:p>
            <a:pPr marL="360000" indent="-360000" fontAlgn="auto">
              <a:lnSpc>
                <a:spcPct val="120000"/>
              </a:lnSpc>
              <a:spcBef>
                <a:spcPts val="600"/>
              </a:spcBef>
              <a:spcAft>
                <a:spcPts val="0"/>
              </a:spcAft>
              <a:defRPr/>
            </a:pPr>
            <a:r>
              <a:rPr lang="en-GB" sz="5700" dirty="0">
                <a:effectLst>
                  <a:outerShdw blurRad="38100" dist="38100" dir="2700000" algn="tl">
                    <a:srgbClr val="000000">
                      <a:alpha val="43137"/>
                    </a:srgbClr>
                  </a:outerShdw>
                </a:effectLst>
              </a:rPr>
              <a:t>Authority to manifest the kingdom on earth</a:t>
            </a:r>
          </a:p>
          <a:p>
            <a:pPr marL="360000" indent="-360000" fontAlgn="auto">
              <a:lnSpc>
                <a:spcPct val="120000"/>
              </a:lnSpc>
              <a:spcBef>
                <a:spcPts val="600"/>
              </a:spcBef>
              <a:spcAft>
                <a:spcPts val="0"/>
              </a:spcAft>
              <a:defRPr/>
            </a:pPr>
            <a:r>
              <a:rPr lang="en-GB" sz="5700" dirty="0">
                <a:effectLst>
                  <a:outerShdw blurRad="38100" dist="38100" dir="2700000" algn="tl">
                    <a:srgbClr val="000000">
                      <a:alpha val="43137"/>
                    </a:srgbClr>
                  </a:outerShdw>
                </a:effectLst>
              </a:rPr>
              <a:t>Authority to change the atmosphere and  </a:t>
            </a:r>
            <a:r>
              <a:rPr lang="en-GB" sz="5700" dirty="0" smtClean="0">
                <a:effectLst>
                  <a:outerShdw blurRad="38100" dist="38100" dir="2700000" algn="tl">
                    <a:srgbClr val="000000">
                      <a:alpha val="43137"/>
                    </a:srgbClr>
                  </a:outerShdw>
                </a:effectLst>
              </a:rPr>
              <a:t> environment </a:t>
            </a:r>
            <a:r>
              <a:rPr lang="en-GB" sz="5700" dirty="0">
                <a:effectLst>
                  <a:outerShdw blurRad="38100" dist="38100" dir="2700000" algn="tl">
                    <a:srgbClr val="000000">
                      <a:alpha val="43137"/>
                    </a:srgbClr>
                  </a:outerShdw>
                </a:effectLst>
              </a:rPr>
              <a:t>in your sphere</a:t>
            </a:r>
          </a:p>
          <a:p>
            <a:pPr marL="360000" indent="-360000" fontAlgn="auto">
              <a:lnSpc>
                <a:spcPct val="120000"/>
              </a:lnSpc>
              <a:spcBef>
                <a:spcPts val="600"/>
              </a:spcBef>
              <a:spcAft>
                <a:spcPts val="0"/>
              </a:spcAft>
              <a:defRPr/>
            </a:pPr>
            <a:r>
              <a:rPr lang="en-GB" sz="5700" dirty="0">
                <a:effectLst>
                  <a:outerShdw blurRad="38100" dist="38100" dir="2700000" algn="tl">
                    <a:srgbClr val="000000">
                      <a:alpha val="43137"/>
                    </a:srgbClr>
                  </a:outerShdw>
                </a:effectLst>
              </a:rPr>
              <a:t>Authority to destroy the works of the devil</a:t>
            </a:r>
          </a:p>
          <a:p>
            <a:pPr marL="360000" indent="-360000" fontAlgn="auto">
              <a:lnSpc>
                <a:spcPct val="120000"/>
              </a:lnSpc>
              <a:spcBef>
                <a:spcPts val="600"/>
              </a:spcBef>
              <a:spcAft>
                <a:spcPts val="0"/>
              </a:spcAft>
              <a:defRPr/>
            </a:pPr>
            <a:r>
              <a:rPr lang="en-GB" sz="5700" dirty="0">
                <a:effectLst>
                  <a:outerShdw blurRad="38100" dist="38100" dir="2700000" algn="tl">
                    <a:srgbClr val="000000">
                      <a:alpha val="43137"/>
                    </a:srgbClr>
                  </a:outerShdw>
                </a:effectLst>
              </a:rPr>
              <a:t>Authority to subdue and exercise dominion</a:t>
            </a:r>
          </a:p>
          <a:p>
            <a:pPr marL="360000" indent="-360000" fontAlgn="auto">
              <a:lnSpc>
                <a:spcPct val="120000"/>
              </a:lnSpc>
              <a:spcBef>
                <a:spcPts val="600"/>
              </a:spcBef>
              <a:spcAft>
                <a:spcPts val="0"/>
              </a:spcAft>
              <a:defRPr/>
            </a:pPr>
            <a:r>
              <a:rPr lang="en-GB" sz="5700" dirty="0">
                <a:effectLst>
                  <a:outerShdw blurRad="38100" dist="38100" dir="2700000" algn="tl">
                    <a:srgbClr val="000000">
                      <a:alpha val="43137"/>
                    </a:srgbClr>
                  </a:outerShdw>
                </a:effectLst>
              </a:rPr>
              <a:t>Training process in </a:t>
            </a:r>
            <a:r>
              <a:rPr lang="en-GB" sz="5700" dirty="0" smtClean="0">
                <a:effectLst>
                  <a:outerShdw blurRad="38100" dist="38100" dir="2700000" algn="tl">
                    <a:srgbClr val="000000">
                      <a:alpha val="43137"/>
                    </a:srgbClr>
                  </a:outerShdw>
                </a:effectLst>
              </a:rPr>
              <a:t>humility</a:t>
            </a:r>
            <a:endParaRPr lang="en-GB" sz="57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45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45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451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0451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0451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0451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04515">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0451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4515"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44000" cy="836712"/>
          </a:xfrm>
        </p:spPr>
        <p:txBody>
          <a:bodyPr>
            <a:normAutofit/>
          </a:bodyPr>
          <a:lstStyle/>
          <a:p>
            <a:pPr fontAlgn="auto">
              <a:spcAft>
                <a:spcPts val="0"/>
              </a:spcAft>
              <a:defRPr/>
            </a:pPr>
            <a:r>
              <a:rPr lang="en-GB" sz="4800" dirty="0">
                <a:effectLst>
                  <a:outerShdw blurRad="38100" dist="38100" dir="2700000" algn="tl">
                    <a:srgbClr val="000000">
                      <a:alpha val="43137"/>
                    </a:srgbClr>
                  </a:outerShdw>
                </a:effectLst>
              </a:rPr>
              <a:t>Deep Calls to Deep</a:t>
            </a:r>
            <a:endParaRPr lang="en-GB" sz="6000" dirty="0">
              <a:effectLst>
                <a:outerShdw blurRad="38100" dist="38100" dir="2700000" algn="tl">
                  <a:srgbClr val="000000">
                    <a:alpha val="43137"/>
                  </a:srgbClr>
                </a:outerShdw>
              </a:effectLst>
            </a:endParaRPr>
          </a:p>
        </p:txBody>
      </p:sp>
      <p:sp>
        <p:nvSpPr>
          <p:cNvPr id="711682" name="Rectangle 2"/>
          <p:cNvSpPr>
            <a:spLocks noGrp="1" noRot="1" noChangeArrowheads="1"/>
          </p:cNvSpPr>
          <p:nvPr>
            <p:ph idx="1"/>
          </p:nvPr>
        </p:nvSpPr>
        <p:spPr>
          <a:xfrm>
            <a:off x="0" y="981075"/>
            <a:ext cx="9144000" cy="5876925"/>
          </a:xfrm>
        </p:spPr>
        <p:txBody>
          <a:bodyPr lIns="18000" tIns="0" rIns="18000" bIns="0">
            <a:noAutofit/>
          </a:bodyPr>
          <a:lstStyle/>
          <a:p>
            <a:pPr marL="360000" indent="-360000">
              <a:spcBef>
                <a:spcPts val="600"/>
              </a:spcBef>
              <a:defRPr/>
            </a:pPr>
            <a:r>
              <a:rPr lang="en-GB" sz="4400" dirty="0">
                <a:effectLst>
                  <a:outerShdw blurRad="38100" dist="38100" dir="2700000" algn="tl">
                    <a:srgbClr val="000000">
                      <a:alpha val="43137"/>
                    </a:srgbClr>
                  </a:outerShdw>
                </a:effectLst>
              </a:rPr>
              <a:t>Prov </a:t>
            </a:r>
            <a:r>
              <a:rPr lang="en-GB" sz="4400" dirty="0" smtClean="0">
                <a:effectLst>
                  <a:outerShdw blurRad="38100" dist="38100" dir="2700000" algn="tl">
                    <a:srgbClr val="000000">
                      <a:alpha val="43137"/>
                    </a:srgbClr>
                  </a:outerShdw>
                </a:effectLst>
              </a:rPr>
              <a:t>8:1 Does </a:t>
            </a:r>
            <a:r>
              <a:rPr lang="en-GB" sz="4400" dirty="0">
                <a:effectLst>
                  <a:outerShdw blurRad="38100" dist="38100" dir="2700000" algn="tl">
                    <a:srgbClr val="000000">
                      <a:alpha val="43137"/>
                    </a:srgbClr>
                  </a:outerShdw>
                </a:effectLst>
              </a:rPr>
              <a:t>not wisdom </a:t>
            </a:r>
            <a:r>
              <a:rPr lang="en-GB" sz="4400" dirty="0" smtClean="0">
                <a:effectLst>
                  <a:outerShdw blurRad="38100" dist="38100" dir="2700000" algn="tl">
                    <a:srgbClr val="000000">
                      <a:alpha val="43137"/>
                    </a:srgbClr>
                  </a:outerShdw>
                </a:effectLst>
              </a:rPr>
              <a:t>call, And </a:t>
            </a:r>
            <a:r>
              <a:rPr lang="en-GB" sz="4400" dirty="0">
                <a:effectLst>
                  <a:outerShdw blurRad="38100" dist="38100" dir="2700000" algn="tl">
                    <a:srgbClr val="000000">
                      <a:alpha val="43137"/>
                    </a:srgbClr>
                  </a:outerShdw>
                </a:effectLst>
              </a:rPr>
              <a:t>understanding lift up her </a:t>
            </a:r>
            <a:r>
              <a:rPr lang="en-GB" sz="4400" dirty="0" smtClean="0">
                <a:effectLst>
                  <a:outerShdw blurRad="38100" dist="38100" dir="2700000" algn="tl">
                    <a:srgbClr val="000000">
                      <a:alpha val="43137"/>
                    </a:srgbClr>
                  </a:outerShdw>
                </a:effectLst>
              </a:rPr>
              <a:t>voice? 2 </a:t>
            </a:r>
            <a:r>
              <a:rPr lang="en-GB" sz="4400" dirty="0">
                <a:effectLst>
                  <a:outerShdw blurRad="38100" dist="38100" dir="2700000" algn="tl">
                    <a:srgbClr val="000000">
                      <a:alpha val="43137"/>
                    </a:srgbClr>
                  </a:outerShdw>
                </a:effectLst>
              </a:rPr>
              <a:t>On top of the </a:t>
            </a:r>
            <a:r>
              <a:rPr lang="en-GB" sz="4400" dirty="0">
                <a:solidFill>
                  <a:srgbClr val="FFFF00"/>
                </a:solidFill>
                <a:effectLst>
                  <a:outerShdw blurRad="38100" dist="38100" dir="2700000" algn="tl">
                    <a:srgbClr val="000000">
                      <a:alpha val="43137"/>
                    </a:srgbClr>
                  </a:outerShdw>
                </a:effectLst>
              </a:rPr>
              <a:t>heights</a:t>
            </a:r>
            <a:r>
              <a:rPr lang="en-GB" sz="4400" dirty="0">
                <a:effectLst>
                  <a:outerShdw blurRad="38100" dist="38100" dir="2700000" algn="tl">
                    <a:srgbClr val="000000">
                      <a:alpha val="43137"/>
                    </a:srgbClr>
                  </a:outerShdw>
                </a:effectLst>
              </a:rPr>
              <a:t> beside the </a:t>
            </a:r>
            <a:r>
              <a:rPr lang="en-GB" sz="4400" dirty="0" smtClean="0">
                <a:effectLst>
                  <a:outerShdw blurRad="38100" dist="38100" dir="2700000" algn="tl">
                    <a:srgbClr val="000000">
                      <a:alpha val="43137"/>
                    </a:srgbClr>
                  </a:outerShdw>
                </a:effectLst>
              </a:rPr>
              <a:t>way, Where </a:t>
            </a:r>
            <a:r>
              <a:rPr lang="en-GB" sz="4400" dirty="0">
                <a:effectLst>
                  <a:outerShdw blurRad="38100" dist="38100" dir="2700000" algn="tl">
                    <a:srgbClr val="000000">
                      <a:alpha val="43137"/>
                    </a:srgbClr>
                  </a:outerShdw>
                </a:effectLst>
              </a:rPr>
              <a:t>the </a:t>
            </a:r>
            <a:r>
              <a:rPr lang="en-GB" sz="4400" dirty="0">
                <a:solidFill>
                  <a:srgbClr val="FFFF00"/>
                </a:solidFill>
                <a:effectLst>
                  <a:outerShdw blurRad="38100" dist="38100" dir="2700000" algn="tl">
                    <a:srgbClr val="000000">
                      <a:alpha val="43137"/>
                    </a:srgbClr>
                  </a:outerShdw>
                </a:effectLst>
              </a:rPr>
              <a:t>paths meet</a:t>
            </a:r>
            <a:r>
              <a:rPr lang="en-GB" sz="4400" dirty="0">
                <a:effectLst>
                  <a:outerShdw blurRad="38100" dist="38100" dir="2700000" algn="tl">
                    <a:srgbClr val="000000">
                      <a:alpha val="43137"/>
                    </a:srgbClr>
                  </a:outerShdw>
                </a:effectLst>
              </a:rPr>
              <a:t>, she takes her </a:t>
            </a:r>
            <a:r>
              <a:rPr lang="en-GB" sz="4400" dirty="0" smtClean="0">
                <a:solidFill>
                  <a:srgbClr val="FFFF00"/>
                </a:solidFill>
                <a:effectLst>
                  <a:outerShdw blurRad="38100" dist="38100" dir="2700000" algn="tl">
                    <a:srgbClr val="000000">
                      <a:alpha val="43137"/>
                    </a:srgbClr>
                  </a:outerShdw>
                </a:effectLst>
              </a:rPr>
              <a:t>stand</a:t>
            </a:r>
            <a:r>
              <a:rPr lang="en-GB" sz="4400" dirty="0" smtClean="0">
                <a:effectLst>
                  <a:outerShdw blurRad="38100" dist="38100" dir="2700000" algn="tl">
                    <a:srgbClr val="000000">
                      <a:alpha val="43137"/>
                    </a:srgbClr>
                  </a:outerShdw>
                </a:effectLst>
              </a:rPr>
              <a:t>; 3 </a:t>
            </a:r>
            <a:r>
              <a:rPr lang="en-GB" sz="4400" dirty="0">
                <a:effectLst>
                  <a:outerShdw blurRad="38100" dist="38100" dir="2700000" algn="tl">
                    <a:srgbClr val="000000">
                      <a:alpha val="43137"/>
                    </a:srgbClr>
                  </a:outerShdw>
                </a:effectLst>
              </a:rPr>
              <a:t>Beside the </a:t>
            </a:r>
            <a:r>
              <a:rPr lang="en-GB" sz="4400" dirty="0">
                <a:solidFill>
                  <a:srgbClr val="FFFF00"/>
                </a:solidFill>
                <a:effectLst>
                  <a:outerShdw blurRad="38100" dist="38100" dir="2700000" algn="tl">
                    <a:srgbClr val="000000">
                      <a:alpha val="43137"/>
                    </a:srgbClr>
                  </a:outerShdw>
                </a:effectLst>
              </a:rPr>
              <a:t>gates</a:t>
            </a:r>
            <a:r>
              <a:rPr lang="en-GB" sz="4400" dirty="0">
                <a:effectLst>
                  <a:outerShdw blurRad="38100" dist="38100" dir="2700000" algn="tl">
                    <a:srgbClr val="000000">
                      <a:alpha val="43137"/>
                    </a:srgbClr>
                  </a:outerShdw>
                </a:effectLst>
              </a:rPr>
              <a:t>, at the opening </a:t>
            </a:r>
            <a:r>
              <a:rPr lang="en-GB" sz="4400" dirty="0">
                <a:solidFill>
                  <a:srgbClr val="FFFF00"/>
                </a:solidFill>
                <a:effectLst>
                  <a:outerShdw blurRad="38100" dist="38100" dir="2700000" algn="tl">
                    <a:srgbClr val="000000">
                      <a:alpha val="43137"/>
                    </a:srgbClr>
                  </a:outerShdw>
                </a:effectLst>
              </a:rPr>
              <a:t>to the </a:t>
            </a:r>
            <a:r>
              <a:rPr lang="en-GB" sz="4400" dirty="0" smtClean="0">
                <a:solidFill>
                  <a:srgbClr val="FFFF00"/>
                </a:solidFill>
                <a:effectLst>
                  <a:outerShdw blurRad="38100" dist="38100" dir="2700000" algn="tl">
                    <a:srgbClr val="000000">
                      <a:alpha val="43137"/>
                    </a:srgbClr>
                  </a:outerShdw>
                </a:effectLst>
              </a:rPr>
              <a:t>city</a:t>
            </a:r>
            <a:r>
              <a:rPr lang="en-GB" sz="4400" dirty="0" smtClean="0">
                <a:effectLst>
                  <a:outerShdw blurRad="38100" dist="38100" dir="2700000" algn="tl">
                    <a:srgbClr val="000000">
                      <a:alpha val="43137"/>
                    </a:srgbClr>
                  </a:outerShdw>
                </a:effectLst>
              </a:rPr>
              <a:t>, At </a:t>
            </a:r>
            <a:r>
              <a:rPr lang="en-GB" sz="4400" dirty="0">
                <a:effectLst>
                  <a:outerShdw blurRad="38100" dist="38100" dir="2700000" algn="tl">
                    <a:srgbClr val="000000">
                      <a:alpha val="43137"/>
                    </a:srgbClr>
                  </a:outerShdw>
                </a:effectLst>
              </a:rPr>
              <a:t>the entrance of the </a:t>
            </a:r>
            <a:r>
              <a:rPr lang="en-GB" sz="4400" dirty="0">
                <a:solidFill>
                  <a:srgbClr val="FFFF00"/>
                </a:solidFill>
                <a:effectLst>
                  <a:outerShdw blurRad="38100" dist="38100" dir="2700000" algn="tl">
                    <a:srgbClr val="000000">
                      <a:alpha val="43137"/>
                    </a:srgbClr>
                  </a:outerShdw>
                </a:effectLst>
              </a:rPr>
              <a:t>doors</a:t>
            </a:r>
            <a:r>
              <a:rPr lang="en-GB" sz="4400" dirty="0">
                <a:effectLst>
                  <a:outerShdw blurRad="38100" dist="38100" dir="2700000" algn="tl">
                    <a:srgbClr val="000000">
                      <a:alpha val="43137"/>
                    </a:srgbClr>
                  </a:outerShdw>
                </a:effectLst>
              </a:rPr>
              <a:t>, she cries out</a:t>
            </a:r>
            <a:r>
              <a:rPr lang="en-GB" sz="4400" dirty="0" smtClean="0">
                <a:effectLst>
                  <a:outerShdw blurRad="38100" dist="38100" dir="2700000" algn="tl">
                    <a:srgbClr val="000000">
                      <a:alpha val="43137"/>
                    </a:srgbClr>
                  </a:outerShdw>
                </a:effectLst>
              </a:rPr>
              <a:t>:</a:t>
            </a:r>
          </a:p>
          <a:p>
            <a:pPr marL="360000" indent="-360000">
              <a:spcBef>
                <a:spcPts val="600"/>
              </a:spcBef>
              <a:defRPr/>
            </a:pPr>
            <a:endParaRPr lang="en-GB" sz="4000" dirty="0" smtClean="0">
              <a:effectLst>
                <a:outerShdw blurRad="38100" dist="38100" dir="2700000" algn="tl">
                  <a:srgbClr val="000000">
                    <a:alpha val="43137"/>
                  </a:srgbClr>
                </a:outerShdw>
              </a:effectLst>
            </a:endParaRPr>
          </a:p>
        </p:txBody>
      </p:sp>
      <p:sp>
        <p:nvSpPr>
          <p:cNvPr id="7065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0660"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Tree>
    <p:extLst>
      <p:ext uri="{BB962C8B-B14F-4D97-AF65-F5344CB8AC3E}">
        <p14:creationId xmlns:p14="http://schemas.microsoft.com/office/powerpoint/2010/main" val="23955130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1682">
                                            <p:txEl>
                                              <p:pRg st="0" end="0"/>
                                            </p:txEl>
                                          </p:spTgt>
                                        </p:tgtEl>
                                        <p:attrNameLst>
                                          <p:attrName>style.visibility</p:attrName>
                                        </p:attrNameLst>
                                      </p:cBhvr>
                                      <p:to>
                                        <p:strVal val="visible"/>
                                      </p:to>
                                    </p:set>
                                    <p:animEffect transition="in" filter="dissolve">
                                      <p:cBhvr>
                                        <p:cTn id="7" dur="500"/>
                                        <p:tgtEl>
                                          <p:spTgt spid="7116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1682"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44000" cy="836712"/>
          </a:xfrm>
        </p:spPr>
        <p:txBody>
          <a:bodyPr>
            <a:normAutofit/>
          </a:bodyPr>
          <a:lstStyle/>
          <a:p>
            <a:pPr fontAlgn="auto">
              <a:spcAft>
                <a:spcPts val="0"/>
              </a:spcAft>
              <a:defRPr/>
            </a:pPr>
            <a:r>
              <a:rPr lang="en-GB" sz="4800" dirty="0">
                <a:effectLst>
                  <a:outerShdw blurRad="38100" dist="38100" dir="2700000" algn="tl">
                    <a:srgbClr val="000000">
                      <a:alpha val="43137"/>
                    </a:srgbClr>
                  </a:outerShdw>
                </a:effectLst>
              </a:rPr>
              <a:t>Deep Calls to Deep</a:t>
            </a:r>
            <a:endParaRPr lang="en-GB" sz="6000" dirty="0">
              <a:effectLst>
                <a:outerShdw blurRad="38100" dist="38100" dir="2700000" algn="tl">
                  <a:srgbClr val="000000">
                    <a:alpha val="43137"/>
                  </a:srgbClr>
                </a:outerShdw>
              </a:effectLst>
            </a:endParaRPr>
          </a:p>
        </p:txBody>
      </p:sp>
      <p:sp>
        <p:nvSpPr>
          <p:cNvPr id="711682" name="Rectangle 2"/>
          <p:cNvSpPr>
            <a:spLocks noGrp="1" noRot="1" noChangeArrowheads="1"/>
          </p:cNvSpPr>
          <p:nvPr>
            <p:ph idx="1"/>
          </p:nvPr>
        </p:nvSpPr>
        <p:spPr>
          <a:xfrm>
            <a:off x="0" y="981075"/>
            <a:ext cx="9144000" cy="5876925"/>
          </a:xfrm>
        </p:spPr>
        <p:txBody>
          <a:bodyPr lIns="18000" tIns="0" rIns="18000" bIns="0">
            <a:noAutofit/>
          </a:bodyPr>
          <a:lstStyle/>
          <a:p>
            <a:pPr marL="360000" indent="-360000">
              <a:spcBef>
                <a:spcPts val="600"/>
              </a:spcBef>
              <a:defRPr/>
            </a:pPr>
            <a:r>
              <a:rPr lang="en-GB" sz="4800" dirty="0">
                <a:effectLst>
                  <a:outerShdw blurRad="38100" dist="38100" dir="2700000" algn="tl">
                    <a:srgbClr val="000000">
                      <a:alpha val="43137"/>
                    </a:srgbClr>
                  </a:outerShdw>
                </a:effectLst>
              </a:rPr>
              <a:t>Prov 8:15 “By me kings </a:t>
            </a:r>
            <a:r>
              <a:rPr lang="en-GB" sz="4800" dirty="0" smtClean="0">
                <a:effectLst>
                  <a:outerShdw blurRad="38100" dist="38100" dir="2700000" algn="tl">
                    <a:srgbClr val="000000">
                      <a:alpha val="43137"/>
                    </a:srgbClr>
                  </a:outerShdw>
                </a:effectLst>
              </a:rPr>
              <a:t>reign, And </a:t>
            </a:r>
            <a:r>
              <a:rPr lang="en-GB" sz="4800" dirty="0">
                <a:effectLst>
                  <a:outerShdw blurRad="38100" dist="38100" dir="2700000" algn="tl">
                    <a:srgbClr val="000000">
                      <a:alpha val="43137"/>
                    </a:srgbClr>
                  </a:outerShdw>
                </a:effectLst>
              </a:rPr>
              <a:t>rulers decree </a:t>
            </a:r>
            <a:r>
              <a:rPr lang="en-GB" sz="4800" dirty="0" smtClean="0">
                <a:effectLst>
                  <a:outerShdw blurRad="38100" dist="38100" dir="2700000" algn="tl">
                    <a:srgbClr val="000000">
                      <a:alpha val="43137"/>
                    </a:srgbClr>
                  </a:outerShdw>
                </a:effectLst>
              </a:rPr>
              <a:t>justice. 16 </a:t>
            </a:r>
            <a:r>
              <a:rPr lang="en-GB" sz="4800" dirty="0">
                <a:effectLst>
                  <a:outerShdw blurRad="38100" dist="38100" dir="2700000" algn="tl">
                    <a:srgbClr val="000000">
                      <a:alpha val="43137"/>
                    </a:srgbClr>
                  </a:outerShdw>
                </a:effectLst>
              </a:rPr>
              <a:t>“By me princes rule, and </a:t>
            </a:r>
            <a:r>
              <a:rPr lang="en-GB" sz="4800" dirty="0" smtClean="0">
                <a:effectLst>
                  <a:outerShdw blurRad="38100" dist="38100" dir="2700000" algn="tl">
                    <a:srgbClr val="000000">
                      <a:alpha val="43137"/>
                    </a:srgbClr>
                  </a:outerShdw>
                </a:effectLst>
              </a:rPr>
              <a:t>nobles, All </a:t>
            </a:r>
            <a:r>
              <a:rPr lang="en-GB" sz="4800" dirty="0">
                <a:effectLst>
                  <a:outerShdw blurRad="38100" dist="38100" dir="2700000" algn="tl">
                    <a:srgbClr val="000000">
                      <a:alpha val="43137"/>
                    </a:srgbClr>
                  </a:outerShdw>
                </a:effectLst>
              </a:rPr>
              <a:t>who judge </a:t>
            </a:r>
            <a:r>
              <a:rPr lang="en-GB" sz="4800" dirty="0" smtClean="0">
                <a:effectLst>
                  <a:outerShdw blurRad="38100" dist="38100" dir="2700000" algn="tl">
                    <a:srgbClr val="000000">
                      <a:alpha val="43137"/>
                    </a:srgbClr>
                  </a:outerShdw>
                </a:effectLst>
              </a:rPr>
              <a:t>rightly. 17 </a:t>
            </a:r>
            <a:r>
              <a:rPr lang="en-GB" sz="4800" dirty="0">
                <a:effectLst>
                  <a:outerShdw blurRad="38100" dist="38100" dir="2700000" algn="tl">
                    <a:srgbClr val="000000">
                      <a:alpha val="43137"/>
                    </a:srgbClr>
                  </a:outerShdw>
                </a:effectLst>
              </a:rPr>
              <a:t>“I love those who love </a:t>
            </a:r>
            <a:r>
              <a:rPr lang="en-GB" sz="4800" dirty="0" smtClean="0">
                <a:effectLst>
                  <a:outerShdw blurRad="38100" dist="38100" dir="2700000" algn="tl">
                    <a:srgbClr val="000000">
                      <a:alpha val="43137"/>
                    </a:srgbClr>
                  </a:outerShdw>
                </a:effectLst>
              </a:rPr>
              <a:t>me; And </a:t>
            </a:r>
            <a:r>
              <a:rPr lang="en-GB" sz="4800" dirty="0">
                <a:effectLst>
                  <a:outerShdw blurRad="38100" dist="38100" dir="2700000" algn="tl">
                    <a:srgbClr val="000000">
                      <a:alpha val="43137"/>
                    </a:srgbClr>
                  </a:outerShdw>
                </a:effectLst>
              </a:rPr>
              <a:t>those who diligently seek me will find me.</a:t>
            </a:r>
            <a:endParaRPr lang="en-GB" sz="4800" dirty="0" smtClean="0">
              <a:effectLst>
                <a:outerShdw blurRad="38100" dist="38100" dir="2700000" algn="tl">
                  <a:srgbClr val="000000">
                    <a:alpha val="43137"/>
                  </a:srgbClr>
                </a:outerShdw>
              </a:effectLst>
            </a:endParaRPr>
          </a:p>
        </p:txBody>
      </p:sp>
      <p:sp>
        <p:nvSpPr>
          <p:cNvPr id="7065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0660"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Tree>
    <p:extLst>
      <p:ext uri="{BB962C8B-B14F-4D97-AF65-F5344CB8AC3E}">
        <p14:creationId xmlns:p14="http://schemas.microsoft.com/office/powerpoint/2010/main" val="7690917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1682">
                                            <p:txEl>
                                              <p:pRg st="0" end="0"/>
                                            </p:txEl>
                                          </p:spTgt>
                                        </p:tgtEl>
                                        <p:attrNameLst>
                                          <p:attrName>style.visibility</p:attrName>
                                        </p:attrNameLst>
                                      </p:cBhvr>
                                      <p:to>
                                        <p:strVal val="visible"/>
                                      </p:to>
                                    </p:set>
                                    <p:animEffect transition="in" filter="dissolve">
                                      <p:cBhvr>
                                        <p:cTn id="7" dur="500"/>
                                        <p:tgtEl>
                                          <p:spTgt spid="7116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168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Diamond 56"/>
          <p:cNvSpPr>
            <a:spLocks noChangeArrowheads="1"/>
          </p:cNvSpPr>
          <p:nvPr/>
        </p:nvSpPr>
        <p:spPr bwMode="auto">
          <a:xfrm>
            <a:off x="418020" y="4168957"/>
            <a:ext cx="2775507" cy="1859411"/>
          </a:xfrm>
          <a:prstGeom prst="diamond">
            <a:avLst/>
          </a:prstGeom>
          <a:gradFill rotWithShape="1">
            <a:gsLst>
              <a:gs pos="0">
                <a:srgbClr val="00D1CF"/>
              </a:gs>
              <a:gs pos="49001">
                <a:srgbClr val="00F3F0"/>
              </a:gs>
              <a:gs pos="100000">
                <a:srgbClr val="008C8B"/>
              </a:gs>
            </a:gsLst>
            <a:lin ang="0"/>
          </a:gradFill>
          <a:ln w="9525">
            <a:solidFill>
              <a:srgbClr val="008C8B"/>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dirty="0">
              <a:solidFill>
                <a:prstClr val="white"/>
              </a:solidFill>
              <a:latin typeface="Calibri"/>
            </a:endParaRPr>
          </a:p>
        </p:txBody>
      </p:sp>
      <p:sp>
        <p:nvSpPr>
          <p:cNvPr id="26" name="TextBox 25"/>
          <p:cNvSpPr txBox="1"/>
          <p:nvPr/>
        </p:nvSpPr>
        <p:spPr>
          <a:xfrm>
            <a:off x="2546802" y="15471"/>
            <a:ext cx="3653426" cy="492443"/>
          </a:xfrm>
          <a:prstGeom prst="rect">
            <a:avLst/>
          </a:prstGeom>
          <a:noFill/>
        </p:spPr>
        <p:txBody>
          <a:bodyPr wrap="square" lIns="0" tIns="0" rIns="0" bIns="0">
            <a:spAutoFit/>
          </a:bodyPr>
          <a:lstStyle/>
          <a:p>
            <a:pPr algn="ctr" defTabSz="457200"/>
            <a:r>
              <a:rPr lang="en-US" sz="3200" b="1" dirty="0" smtClean="0">
                <a:solidFill>
                  <a:prstClr val="black"/>
                </a:solidFill>
                <a:latin typeface="Calibri" pitchFamily="34" charset="0"/>
                <a:ea typeface="ＭＳ Ｐゴシック" pitchFamily="-108" charset="-128"/>
              </a:rPr>
              <a:t>Wisdom’s Heights </a:t>
            </a:r>
            <a:endParaRPr lang="en-US" sz="3200" dirty="0">
              <a:solidFill>
                <a:prstClr val="black"/>
              </a:solidFill>
              <a:latin typeface="Calibri" pitchFamily="34" charset="0"/>
              <a:ea typeface="ＭＳ Ｐゴシック" pitchFamily="-108" charset="-128"/>
            </a:endParaRPr>
          </a:p>
        </p:txBody>
      </p:sp>
      <p:sp>
        <p:nvSpPr>
          <p:cNvPr id="34" name="TextBox 33"/>
          <p:cNvSpPr txBox="1"/>
          <p:nvPr/>
        </p:nvSpPr>
        <p:spPr>
          <a:xfrm>
            <a:off x="904866" y="4537047"/>
            <a:ext cx="1911449" cy="1015663"/>
          </a:xfrm>
          <a:prstGeom prst="rect">
            <a:avLst/>
          </a:prstGeom>
          <a:noFill/>
        </p:spPr>
        <p:txBody>
          <a:bodyPr wrap="square">
            <a:spAutoFit/>
          </a:bodyPr>
          <a:lstStyle/>
          <a:p>
            <a:pPr algn="ctr" defTabSz="457200">
              <a:defRPr/>
            </a:pPr>
            <a:r>
              <a:rPr lang="en-GB" sz="1200" dirty="0" smtClean="0">
                <a:solidFill>
                  <a:prstClr val="black"/>
                </a:solidFill>
                <a:latin typeface="Calibri"/>
                <a:ea typeface="ＭＳ Ｐゴシック" charset="-128"/>
                <a:cs typeface="ＭＳ Ｐゴシック" charset="-128"/>
              </a:rPr>
              <a:t>Prov 8:15“By </a:t>
            </a:r>
            <a:r>
              <a:rPr lang="en-GB" sz="1200" dirty="0">
                <a:solidFill>
                  <a:prstClr val="black"/>
                </a:solidFill>
                <a:latin typeface="Calibri"/>
                <a:ea typeface="ＭＳ Ｐゴシック" charset="-128"/>
                <a:cs typeface="ＭＳ Ｐゴシック" charset="-128"/>
              </a:rPr>
              <a:t>me kings </a:t>
            </a:r>
            <a:r>
              <a:rPr lang="en-GB" sz="1200" dirty="0" smtClean="0">
                <a:solidFill>
                  <a:prstClr val="black"/>
                </a:solidFill>
                <a:latin typeface="Calibri"/>
                <a:ea typeface="ＭＳ Ｐゴシック" charset="-128"/>
                <a:cs typeface="ＭＳ Ｐゴシック" charset="-128"/>
              </a:rPr>
              <a:t>reign, And </a:t>
            </a:r>
            <a:r>
              <a:rPr lang="en-GB" sz="1200" dirty="0">
                <a:solidFill>
                  <a:prstClr val="black"/>
                </a:solidFill>
                <a:latin typeface="Calibri"/>
                <a:ea typeface="ＭＳ Ｐゴシック" charset="-128"/>
                <a:cs typeface="ＭＳ Ｐゴシック" charset="-128"/>
              </a:rPr>
              <a:t>rulers decree </a:t>
            </a:r>
            <a:r>
              <a:rPr lang="en-GB" sz="1200" dirty="0" smtClean="0">
                <a:solidFill>
                  <a:prstClr val="black"/>
                </a:solidFill>
                <a:latin typeface="Calibri"/>
                <a:ea typeface="ＭＳ Ｐゴシック" charset="-128"/>
                <a:cs typeface="ＭＳ Ｐゴシック" charset="-128"/>
              </a:rPr>
              <a:t>justice. 16 </a:t>
            </a:r>
            <a:r>
              <a:rPr lang="en-GB" sz="1200" dirty="0">
                <a:solidFill>
                  <a:prstClr val="black"/>
                </a:solidFill>
                <a:latin typeface="Calibri"/>
                <a:ea typeface="ＭＳ Ｐゴシック" charset="-128"/>
                <a:cs typeface="ＭＳ Ｐゴシック" charset="-128"/>
              </a:rPr>
              <a:t>“By me princes rule, </a:t>
            </a:r>
            <a:r>
              <a:rPr lang="en-GB" sz="1200" dirty="0" smtClean="0">
                <a:solidFill>
                  <a:prstClr val="black"/>
                </a:solidFill>
                <a:latin typeface="Calibri"/>
                <a:ea typeface="ＭＳ Ｐゴシック" charset="-128"/>
                <a:cs typeface="ＭＳ Ｐゴシック" charset="-128"/>
              </a:rPr>
              <a:t>and nobles</a:t>
            </a:r>
            <a:r>
              <a:rPr lang="en-GB" sz="1200" dirty="0">
                <a:solidFill>
                  <a:prstClr val="black"/>
                </a:solidFill>
                <a:latin typeface="Calibri"/>
                <a:ea typeface="ＭＳ Ｐゴシック" charset="-128"/>
                <a:cs typeface="ＭＳ Ｐゴシック" charset="-128"/>
              </a:rPr>
              <a:t>,</a:t>
            </a:r>
          </a:p>
          <a:p>
            <a:pPr algn="ctr" defTabSz="457200">
              <a:defRPr/>
            </a:pPr>
            <a:r>
              <a:rPr lang="en-GB" sz="1200" dirty="0">
                <a:solidFill>
                  <a:prstClr val="black"/>
                </a:solidFill>
                <a:latin typeface="Calibri"/>
                <a:ea typeface="ＭＳ Ｐゴシック" charset="-128"/>
                <a:cs typeface="ＭＳ Ｐゴシック" charset="-128"/>
              </a:rPr>
              <a:t>All who judge rightly.</a:t>
            </a:r>
            <a:endParaRPr lang="en-US" sz="1200" dirty="0">
              <a:solidFill>
                <a:prstClr val="black"/>
              </a:solidFill>
              <a:latin typeface="Calibri"/>
              <a:ea typeface="ＭＳ Ｐゴシック" charset="-128"/>
              <a:cs typeface="ＭＳ Ｐゴシック" charset="-128"/>
            </a:endParaRPr>
          </a:p>
        </p:txBody>
      </p:sp>
      <p:sp>
        <p:nvSpPr>
          <p:cNvPr id="28" name="TextBox 27"/>
          <p:cNvSpPr txBox="1"/>
          <p:nvPr/>
        </p:nvSpPr>
        <p:spPr>
          <a:xfrm>
            <a:off x="423905" y="2891347"/>
            <a:ext cx="1436687" cy="338554"/>
          </a:xfrm>
          <a:prstGeom prst="rect">
            <a:avLst/>
          </a:prstGeom>
          <a:noFill/>
        </p:spPr>
        <p:txBody>
          <a:bodyPr>
            <a:spAutoFit/>
          </a:bodyPr>
          <a:lstStyle/>
          <a:p>
            <a:pPr algn="ctr" defTabSz="457200">
              <a:defRPr/>
            </a:pPr>
            <a:endParaRPr lang="en-US" sz="1600" dirty="0">
              <a:solidFill>
                <a:prstClr val="black"/>
              </a:solidFill>
              <a:latin typeface="Calibri"/>
              <a:ea typeface="ＭＳ Ｐゴシック" charset="-128"/>
              <a:cs typeface="ＭＳ Ｐゴシック" charset="-128"/>
            </a:endParaRPr>
          </a:p>
        </p:txBody>
      </p:sp>
      <p:sp>
        <p:nvSpPr>
          <p:cNvPr id="17" name="Right Arrow 16"/>
          <p:cNvSpPr>
            <a:spLocks noChangeArrowheads="1"/>
          </p:cNvSpPr>
          <p:nvPr/>
        </p:nvSpPr>
        <p:spPr bwMode="auto">
          <a:xfrm>
            <a:off x="199029" y="1253509"/>
            <a:ext cx="7848007" cy="176214"/>
          </a:xfrm>
          <a:prstGeom prst="rightArrow">
            <a:avLst>
              <a:gd name="adj1" fmla="val 25046"/>
              <a:gd name="adj2" fmla="val 45832"/>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latin typeface="Calibri"/>
            </a:endParaRPr>
          </a:p>
        </p:txBody>
      </p:sp>
      <p:sp>
        <p:nvSpPr>
          <p:cNvPr id="7" name="Diamond 6"/>
          <p:cNvSpPr>
            <a:spLocks noChangeArrowheads="1"/>
          </p:cNvSpPr>
          <p:nvPr/>
        </p:nvSpPr>
        <p:spPr bwMode="auto">
          <a:xfrm>
            <a:off x="1179540" y="804247"/>
            <a:ext cx="1901825" cy="1074737"/>
          </a:xfrm>
          <a:prstGeom prst="diamond">
            <a:avLst/>
          </a:prstGeom>
          <a:gradFill rotWithShape="1">
            <a:gsLst>
              <a:gs pos="0">
                <a:srgbClr val="00D1CF"/>
              </a:gs>
              <a:gs pos="49001">
                <a:srgbClr val="00F3F0"/>
              </a:gs>
              <a:gs pos="100000">
                <a:srgbClr val="008C8B"/>
              </a:gs>
            </a:gsLst>
            <a:lin ang="0"/>
          </a:gradFill>
          <a:ln w="9525">
            <a:solidFill>
              <a:srgbClr val="008C8B"/>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latin typeface="Calibri"/>
            </a:endParaRPr>
          </a:p>
        </p:txBody>
      </p:sp>
      <p:sp>
        <p:nvSpPr>
          <p:cNvPr id="37" name="Right Arrow 36"/>
          <p:cNvSpPr>
            <a:spLocks noChangeArrowheads="1"/>
          </p:cNvSpPr>
          <p:nvPr/>
        </p:nvSpPr>
        <p:spPr bwMode="auto">
          <a:xfrm rot="5400000">
            <a:off x="4107820" y="4146632"/>
            <a:ext cx="896938" cy="178063"/>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latin typeface="Calibri"/>
            </a:endParaRPr>
          </a:p>
        </p:txBody>
      </p:sp>
      <p:sp>
        <p:nvSpPr>
          <p:cNvPr id="42" name="Diamond 41"/>
          <p:cNvSpPr>
            <a:spLocks noChangeArrowheads="1"/>
          </p:cNvSpPr>
          <p:nvPr/>
        </p:nvSpPr>
        <p:spPr bwMode="auto">
          <a:xfrm>
            <a:off x="3588138" y="2673260"/>
            <a:ext cx="1901825" cy="1076325"/>
          </a:xfrm>
          <a:prstGeom prst="diamond">
            <a:avLst/>
          </a:prstGeom>
          <a:gradFill rotWithShape="1">
            <a:gsLst>
              <a:gs pos="0">
                <a:srgbClr val="00D1CF"/>
              </a:gs>
              <a:gs pos="49001">
                <a:srgbClr val="00F3F0"/>
              </a:gs>
              <a:gs pos="100000">
                <a:srgbClr val="008C8B"/>
              </a:gs>
            </a:gsLst>
            <a:lin ang="0"/>
          </a:gradFill>
          <a:ln w="9525">
            <a:solidFill>
              <a:srgbClr val="008C8B"/>
            </a:solidFill>
            <a:miter lim="800000"/>
            <a:headEnd/>
            <a:tailEnd/>
          </a:ln>
          <a:effectLst>
            <a:outerShdw dist="23000" dir="5400000" rotWithShape="0">
              <a:srgbClr val="808080">
                <a:alpha val="34999"/>
              </a:srgbClr>
            </a:outerShdw>
          </a:effectLst>
        </p:spPr>
        <p:txBody>
          <a:bodyPr anchor="ctr"/>
          <a:lstStyle/>
          <a:p>
            <a:pPr algn="ctr" defTabSz="457200">
              <a:defRPr/>
            </a:pPr>
            <a:r>
              <a:rPr lang="en-US" dirty="0">
                <a:solidFill>
                  <a:prstClr val="black"/>
                </a:solidFill>
                <a:latin typeface="Calibri"/>
                <a:ea typeface="ＭＳ Ｐゴシック" charset="-128"/>
                <a:cs typeface="ＭＳ Ｐゴシック" charset="-128"/>
              </a:rPr>
              <a:t>Heights</a:t>
            </a:r>
          </a:p>
          <a:p>
            <a:pPr algn="ctr" defTabSz="457200">
              <a:defRPr/>
            </a:pPr>
            <a:endParaRPr lang="en-US" dirty="0">
              <a:solidFill>
                <a:prstClr val="white"/>
              </a:solidFill>
              <a:latin typeface="Calibri"/>
            </a:endParaRPr>
          </a:p>
        </p:txBody>
      </p:sp>
      <p:sp>
        <p:nvSpPr>
          <p:cNvPr id="43" name="TextBox 42"/>
          <p:cNvSpPr txBox="1"/>
          <p:nvPr/>
        </p:nvSpPr>
        <p:spPr>
          <a:xfrm>
            <a:off x="1559471" y="2432724"/>
            <a:ext cx="1639941" cy="200055"/>
          </a:xfrm>
          <a:prstGeom prst="rect">
            <a:avLst/>
          </a:prstGeom>
          <a:noFill/>
        </p:spPr>
        <p:txBody>
          <a:bodyPr wrap="square" lIns="0" tIns="0" rIns="0" bIns="0">
            <a:spAutoFit/>
          </a:bodyPr>
          <a:lstStyle/>
          <a:p>
            <a:pPr algn="ctr" defTabSz="457200">
              <a:defRPr/>
            </a:pPr>
            <a:endParaRPr lang="en-US" sz="1300" dirty="0">
              <a:solidFill>
                <a:prstClr val="black"/>
              </a:solidFill>
              <a:latin typeface="Calibri"/>
              <a:ea typeface="ＭＳ Ｐゴシック" charset="-128"/>
              <a:cs typeface="ＭＳ Ｐゴシック" charset="-128"/>
            </a:endParaRPr>
          </a:p>
        </p:txBody>
      </p:sp>
      <p:sp>
        <p:nvSpPr>
          <p:cNvPr id="45" name="Right Arrow 44"/>
          <p:cNvSpPr>
            <a:spLocks noChangeArrowheads="1"/>
          </p:cNvSpPr>
          <p:nvPr/>
        </p:nvSpPr>
        <p:spPr bwMode="auto">
          <a:xfrm rot="10800000">
            <a:off x="1569175" y="3113231"/>
            <a:ext cx="2036204" cy="196381"/>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latin typeface="Calibri"/>
            </a:endParaRPr>
          </a:p>
        </p:txBody>
      </p:sp>
      <p:sp>
        <p:nvSpPr>
          <p:cNvPr id="53" name="Right Arrow 52"/>
          <p:cNvSpPr>
            <a:spLocks noChangeArrowheads="1"/>
          </p:cNvSpPr>
          <p:nvPr/>
        </p:nvSpPr>
        <p:spPr bwMode="auto">
          <a:xfrm rot="13328989">
            <a:off x="2339348" y="2132253"/>
            <a:ext cx="1901372" cy="300558"/>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latin typeface="Calibri"/>
            </a:endParaRPr>
          </a:p>
        </p:txBody>
      </p:sp>
      <p:sp>
        <p:nvSpPr>
          <p:cNvPr id="56" name="Right Arrow 55"/>
          <p:cNvSpPr>
            <a:spLocks noChangeArrowheads="1"/>
          </p:cNvSpPr>
          <p:nvPr/>
        </p:nvSpPr>
        <p:spPr bwMode="auto">
          <a:xfrm rot="16200000">
            <a:off x="4262521" y="2255221"/>
            <a:ext cx="587538" cy="202767"/>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latin typeface="Calibri"/>
            </a:endParaRPr>
          </a:p>
        </p:txBody>
      </p:sp>
      <p:sp>
        <p:nvSpPr>
          <p:cNvPr id="60" name="Right Arrow 59"/>
          <p:cNvSpPr>
            <a:spLocks noChangeArrowheads="1"/>
          </p:cNvSpPr>
          <p:nvPr/>
        </p:nvSpPr>
        <p:spPr bwMode="auto">
          <a:xfrm>
            <a:off x="5543550" y="3113233"/>
            <a:ext cx="1905000" cy="196381"/>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latin typeface="Calibri"/>
            </a:endParaRPr>
          </a:p>
        </p:txBody>
      </p:sp>
      <p:sp>
        <p:nvSpPr>
          <p:cNvPr id="67" name="TextBox 66"/>
          <p:cNvSpPr txBox="1"/>
          <p:nvPr/>
        </p:nvSpPr>
        <p:spPr>
          <a:xfrm>
            <a:off x="1290436" y="1102250"/>
            <a:ext cx="1639941" cy="430887"/>
          </a:xfrm>
          <a:prstGeom prst="rect">
            <a:avLst/>
          </a:prstGeom>
          <a:noFill/>
        </p:spPr>
        <p:txBody>
          <a:bodyPr wrap="square" lIns="0" tIns="0" rIns="0" bIns="0">
            <a:spAutoFit/>
          </a:bodyPr>
          <a:lstStyle/>
          <a:p>
            <a:pPr algn="ctr" defTabSz="457200">
              <a:defRPr/>
            </a:pPr>
            <a:r>
              <a:rPr lang="en-US" sz="1400" dirty="0" smtClean="0">
                <a:solidFill>
                  <a:prstClr val="black"/>
                </a:solidFill>
                <a:latin typeface="Calibri"/>
                <a:ea typeface="ＭＳ Ｐゴシック" charset="-128"/>
                <a:cs typeface="ＭＳ Ｐゴシック" charset="-128"/>
              </a:rPr>
              <a:t>  City Zion</a:t>
            </a:r>
            <a:br>
              <a:rPr lang="en-US" sz="1400" dirty="0" smtClean="0">
                <a:solidFill>
                  <a:prstClr val="black"/>
                </a:solidFill>
                <a:latin typeface="Calibri"/>
                <a:ea typeface="ＭＳ Ｐゴシック" charset="-128"/>
                <a:cs typeface="ＭＳ Ｐゴシック" charset="-128"/>
              </a:rPr>
            </a:br>
            <a:r>
              <a:rPr lang="en-US" sz="1400" dirty="0" smtClean="0">
                <a:solidFill>
                  <a:prstClr val="black"/>
                </a:solidFill>
                <a:latin typeface="Calibri"/>
                <a:ea typeface="ＭＳ Ｐゴシック" charset="-128"/>
                <a:cs typeface="ＭＳ Ｐゴシック" charset="-128"/>
              </a:rPr>
              <a:t>Heaven </a:t>
            </a:r>
            <a:endParaRPr lang="en-US" sz="1400" dirty="0">
              <a:solidFill>
                <a:prstClr val="black"/>
              </a:solidFill>
              <a:latin typeface="Calibri"/>
              <a:ea typeface="ＭＳ Ｐゴシック" charset="-128"/>
              <a:cs typeface="ＭＳ Ｐゴシック" charset="-128"/>
            </a:endParaRPr>
          </a:p>
        </p:txBody>
      </p:sp>
      <p:grpSp>
        <p:nvGrpSpPr>
          <p:cNvPr id="98" name="Group 97"/>
          <p:cNvGrpSpPr/>
          <p:nvPr/>
        </p:nvGrpSpPr>
        <p:grpSpPr>
          <a:xfrm>
            <a:off x="4090916" y="4847282"/>
            <a:ext cx="996622" cy="633112"/>
            <a:chOff x="503487" y="5282254"/>
            <a:chExt cx="1905410" cy="633112"/>
          </a:xfrm>
        </p:grpSpPr>
        <p:sp>
          <p:nvSpPr>
            <p:cNvPr id="99" name="Rektangel 101"/>
            <p:cNvSpPr>
              <a:spLocks noChangeArrowheads="1"/>
            </p:cNvSpPr>
            <p:nvPr/>
          </p:nvSpPr>
          <p:spPr bwMode="auto">
            <a:xfrm>
              <a:off x="503487" y="5282254"/>
              <a:ext cx="1905410" cy="63311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rgbClr val="008000"/>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defTabSz="457200"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00" name="TextBox 99"/>
            <p:cNvSpPr txBox="1"/>
            <p:nvPr/>
          </p:nvSpPr>
          <p:spPr>
            <a:xfrm>
              <a:off x="577317" y="5324575"/>
              <a:ext cx="1801496" cy="584775"/>
            </a:xfrm>
            <a:prstGeom prst="rect">
              <a:avLst/>
            </a:prstGeom>
            <a:noFill/>
          </p:spPr>
          <p:txBody>
            <a:bodyPr wrap="square">
              <a:spAutoFit/>
            </a:bodyPr>
            <a:lstStyle/>
            <a:p>
              <a:pPr algn="ctr" defTabSz="457200">
                <a:defRPr/>
              </a:pPr>
              <a:r>
                <a:rPr lang="en-US" sz="1600" dirty="0" smtClean="0">
                  <a:solidFill>
                    <a:prstClr val="black"/>
                  </a:solidFill>
                  <a:latin typeface="Calibri"/>
                  <a:ea typeface="ＭＳ Ｐゴシック" charset="-128"/>
                  <a:cs typeface="ＭＳ Ｐゴシック" charset="-128"/>
                </a:rPr>
                <a:t>Door</a:t>
              </a:r>
            </a:p>
            <a:p>
              <a:pPr algn="ctr" defTabSz="457200">
                <a:defRPr/>
              </a:pPr>
              <a:r>
                <a:rPr lang="en-US" sz="1600" dirty="0" smtClean="0">
                  <a:solidFill>
                    <a:prstClr val="black"/>
                  </a:solidFill>
                  <a:latin typeface="Calibri"/>
                  <a:ea typeface="ＭＳ Ｐゴシック" charset="-128"/>
                  <a:cs typeface="ＭＳ Ｐゴシック" charset="-128"/>
                </a:rPr>
                <a:t>Earth</a:t>
              </a:r>
              <a:endParaRPr lang="en-US" sz="1600" dirty="0">
                <a:solidFill>
                  <a:prstClr val="black"/>
                </a:solidFill>
                <a:latin typeface="Calibri"/>
                <a:ea typeface="ＭＳ Ｐゴシック" charset="-128"/>
                <a:cs typeface="ＭＳ Ｐゴシック" charset="-128"/>
              </a:endParaRPr>
            </a:p>
          </p:txBody>
        </p:sp>
      </p:grpSp>
      <p:grpSp>
        <p:nvGrpSpPr>
          <p:cNvPr id="105" name="Group 104"/>
          <p:cNvGrpSpPr/>
          <p:nvPr/>
        </p:nvGrpSpPr>
        <p:grpSpPr>
          <a:xfrm>
            <a:off x="4037389" y="1429723"/>
            <a:ext cx="947485" cy="633112"/>
            <a:chOff x="503487" y="5282254"/>
            <a:chExt cx="1905410" cy="633112"/>
          </a:xfrm>
        </p:grpSpPr>
        <p:sp>
          <p:nvSpPr>
            <p:cNvPr id="106" name="Rektangel 101"/>
            <p:cNvSpPr>
              <a:spLocks noChangeArrowheads="1"/>
            </p:cNvSpPr>
            <p:nvPr/>
          </p:nvSpPr>
          <p:spPr bwMode="auto">
            <a:xfrm>
              <a:off x="503487" y="5282254"/>
              <a:ext cx="1905410" cy="63311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rgbClr val="008000"/>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defTabSz="457200"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07" name="TextBox 106"/>
            <p:cNvSpPr txBox="1"/>
            <p:nvPr/>
          </p:nvSpPr>
          <p:spPr>
            <a:xfrm>
              <a:off x="577317" y="5324575"/>
              <a:ext cx="1801496" cy="584775"/>
            </a:xfrm>
            <a:prstGeom prst="rect">
              <a:avLst/>
            </a:prstGeom>
            <a:noFill/>
          </p:spPr>
          <p:txBody>
            <a:bodyPr wrap="square">
              <a:spAutoFit/>
            </a:bodyPr>
            <a:lstStyle/>
            <a:p>
              <a:pPr algn="ctr" defTabSz="457200">
                <a:defRPr/>
              </a:pPr>
              <a:r>
                <a:rPr lang="en-US" sz="1600" dirty="0" smtClean="0">
                  <a:solidFill>
                    <a:prstClr val="black"/>
                  </a:solidFill>
                  <a:latin typeface="Calibri"/>
                  <a:ea typeface="ＭＳ Ｐゴシック" charset="-128"/>
                  <a:cs typeface="ＭＳ Ｐゴシック" charset="-128"/>
                </a:rPr>
                <a:t>Door</a:t>
              </a:r>
            </a:p>
            <a:p>
              <a:pPr algn="ctr" defTabSz="457200">
                <a:defRPr/>
              </a:pPr>
              <a:r>
                <a:rPr lang="en-US" sz="1600" dirty="0" smtClean="0">
                  <a:solidFill>
                    <a:prstClr val="black"/>
                  </a:solidFill>
                  <a:latin typeface="Calibri"/>
                  <a:ea typeface="ＭＳ Ｐゴシック" charset="-128"/>
                  <a:cs typeface="ＭＳ Ｐゴシック" charset="-128"/>
                </a:rPr>
                <a:t>Stars</a:t>
              </a:r>
              <a:endParaRPr lang="en-US" sz="1600" dirty="0">
                <a:solidFill>
                  <a:prstClr val="black"/>
                </a:solidFill>
                <a:latin typeface="Calibri"/>
                <a:ea typeface="ＭＳ Ｐゴシック" charset="-128"/>
                <a:cs typeface="ＭＳ Ｐゴシック" charset="-128"/>
              </a:endParaRPr>
            </a:p>
          </p:txBody>
        </p:sp>
      </p:grpSp>
      <p:grpSp>
        <p:nvGrpSpPr>
          <p:cNvPr id="108" name="Group 107"/>
          <p:cNvGrpSpPr/>
          <p:nvPr/>
        </p:nvGrpSpPr>
        <p:grpSpPr>
          <a:xfrm>
            <a:off x="7343366" y="4476879"/>
            <a:ext cx="1227585" cy="633112"/>
            <a:chOff x="6418304" y="5027152"/>
            <a:chExt cx="1905410" cy="633112"/>
          </a:xfrm>
        </p:grpSpPr>
        <p:sp>
          <p:nvSpPr>
            <p:cNvPr id="109" name="Rektangel 101"/>
            <p:cNvSpPr>
              <a:spLocks noChangeArrowheads="1"/>
            </p:cNvSpPr>
            <p:nvPr/>
          </p:nvSpPr>
          <p:spPr bwMode="auto">
            <a:xfrm>
              <a:off x="6418304" y="5027152"/>
              <a:ext cx="1905410" cy="63311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rgbClr val="008000"/>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defTabSz="457200"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10" name="TextBox 109"/>
            <p:cNvSpPr txBox="1"/>
            <p:nvPr/>
          </p:nvSpPr>
          <p:spPr>
            <a:xfrm>
              <a:off x="6470259" y="5075489"/>
              <a:ext cx="1801496" cy="584775"/>
            </a:xfrm>
            <a:prstGeom prst="rect">
              <a:avLst/>
            </a:prstGeom>
            <a:noFill/>
          </p:spPr>
          <p:txBody>
            <a:bodyPr wrap="square">
              <a:spAutoFit/>
            </a:bodyPr>
            <a:lstStyle/>
            <a:p>
              <a:pPr algn="ctr" defTabSz="457200">
                <a:defRPr/>
              </a:pPr>
              <a:r>
                <a:rPr lang="en-US" sz="1600" dirty="0" smtClean="0">
                  <a:solidFill>
                    <a:prstClr val="black"/>
                  </a:solidFill>
                  <a:latin typeface="Calibri"/>
                  <a:ea typeface="ＭＳ Ｐゴシック" charset="-128"/>
                  <a:cs typeface="ＭＳ Ｐゴシック" charset="-128"/>
                </a:rPr>
                <a:t>Court </a:t>
              </a:r>
              <a:br>
                <a:rPr lang="en-US" sz="1600" dirty="0" smtClean="0">
                  <a:solidFill>
                    <a:prstClr val="black"/>
                  </a:solidFill>
                  <a:latin typeface="Calibri"/>
                  <a:ea typeface="ＭＳ Ｐゴシック" charset="-128"/>
                  <a:cs typeface="ＭＳ Ｐゴシック" charset="-128"/>
                </a:rPr>
              </a:br>
              <a:r>
                <a:rPr lang="en-US" sz="1600" dirty="0" smtClean="0">
                  <a:solidFill>
                    <a:prstClr val="black"/>
                  </a:solidFill>
                  <a:latin typeface="Calibri"/>
                  <a:ea typeface="ＭＳ Ｐゴシック" charset="-128"/>
                  <a:cs typeface="ＭＳ Ｐゴシック" charset="-128"/>
                </a:rPr>
                <a:t>of Kings</a:t>
              </a:r>
              <a:endParaRPr lang="en-US" sz="1600" dirty="0">
                <a:solidFill>
                  <a:prstClr val="black"/>
                </a:solidFill>
                <a:latin typeface="Calibri"/>
                <a:ea typeface="ＭＳ Ｐゴシック" charset="-128"/>
                <a:cs typeface="ＭＳ Ｐゴシック" charset="-128"/>
              </a:endParaRPr>
            </a:p>
          </p:txBody>
        </p:sp>
      </p:grpSp>
      <p:grpSp>
        <p:nvGrpSpPr>
          <p:cNvPr id="111" name="Group 110"/>
          <p:cNvGrpSpPr/>
          <p:nvPr/>
        </p:nvGrpSpPr>
        <p:grpSpPr>
          <a:xfrm>
            <a:off x="7523122" y="2924350"/>
            <a:ext cx="1047829" cy="633112"/>
            <a:chOff x="503487" y="5282254"/>
            <a:chExt cx="1905410" cy="633112"/>
          </a:xfrm>
        </p:grpSpPr>
        <p:sp>
          <p:nvSpPr>
            <p:cNvPr id="112" name="Rektangel 101"/>
            <p:cNvSpPr>
              <a:spLocks noChangeArrowheads="1"/>
            </p:cNvSpPr>
            <p:nvPr/>
          </p:nvSpPr>
          <p:spPr bwMode="auto">
            <a:xfrm>
              <a:off x="503487" y="5282254"/>
              <a:ext cx="1905410" cy="63311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rgbClr val="008000"/>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defTabSz="457200"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13" name="TextBox 112"/>
            <p:cNvSpPr txBox="1"/>
            <p:nvPr/>
          </p:nvSpPr>
          <p:spPr>
            <a:xfrm>
              <a:off x="577318" y="5324575"/>
              <a:ext cx="1801496" cy="430887"/>
            </a:xfrm>
            <a:prstGeom prst="rect">
              <a:avLst/>
            </a:prstGeom>
            <a:noFill/>
          </p:spPr>
          <p:txBody>
            <a:bodyPr wrap="square" lIns="0" tIns="0" rIns="0" bIns="0">
              <a:spAutoFit/>
            </a:bodyPr>
            <a:lstStyle/>
            <a:p>
              <a:pPr algn="ctr" defTabSz="457200">
                <a:defRPr/>
              </a:pPr>
              <a:r>
                <a:rPr lang="en-US" sz="1400" dirty="0" smtClean="0">
                  <a:solidFill>
                    <a:prstClr val="black"/>
                  </a:solidFill>
                  <a:latin typeface="Calibri"/>
                  <a:ea typeface="ＭＳ Ｐゴシック" charset="-128"/>
                  <a:cs typeface="ＭＳ Ｐゴシック" charset="-128"/>
                </a:rPr>
                <a:t>Door</a:t>
              </a:r>
              <a:r>
                <a:rPr lang="en-US" sz="1400" dirty="0">
                  <a:solidFill>
                    <a:prstClr val="black"/>
                  </a:solidFill>
                  <a:latin typeface="Calibri"/>
                  <a:ea typeface="ＭＳ Ｐゴシック" charset="-128"/>
                  <a:cs typeface="ＭＳ Ｐゴシック" charset="-128"/>
                </a:rPr>
                <a:t> </a:t>
              </a:r>
              <a:r>
                <a:rPr lang="en-US" sz="1400" dirty="0" smtClean="0">
                  <a:solidFill>
                    <a:prstClr val="black"/>
                  </a:solidFill>
                  <a:latin typeface="Calibri"/>
                  <a:ea typeface="ＭＳ Ｐゴシック" charset="-128"/>
                  <a:cs typeface="ＭＳ Ｐゴシック" charset="-128"/>
                </a:rPr>
                <a:t>Under the Earth</a:t>
              </a:r>
              <a:endParaRPr lang="en-US" sz="1400" dirty="0">
                <a:solidFill>
                  <a:prstClr val="black"/>
                </a:solidFill>
                <a:latin typeface="Calibri"/>
                <a:ea typeface="ＭＳ Ｐゴシック" charset="-128"/>
                <a:cs typeface="ＭＳ Ｐゴシック" charset="-128"/>
              </a:endParaRPr>
            </a:p>
          </p:txBody>
        </p:sp>
      </p:grpSp>
      <p:grpSp>
        <p:nvGrpSpPr>
          <p:cNvPr id="116" name="Group 115"/>
          <p:cNvGrpSpPr/>
          <p:nvPr/>
        </p:nvGrpSpPr>
        <p:grpSpPr>
          <a:xfrm>
            <a:off x="4095714" y="2789132"/>
            <a:ext cx="927100" cy="831850"/>
            <a:chOff x="7658004" y="1683653"/>
            <a:chExt cx="927100" cy="831850"/>
          </a:xfrm>
        </p:grpSpPr>
        <p:sp>
          <p:nvSpPr>
            <p:cNvPr id="117" name="Oval 116"/>
            <p:cNvSpPr>
              <a:spLocks noChangeArrowheads="1"/>
            </p:cNvSpPr>
            <p:nvPr/>
          </p:nvSpPr>
          <p:spPr bwMode="auto">
            <a:xfrm>
              <a:off x="7673420" y="1683653"/>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latin typeface="Calibri"/>
              </a:endParaRPr>
            </a:p>
          </p:txBody>
        </p:sp>
        <p:sp>
          <p:nvSpPr>
            <p:cNvPr id="118" name="TextBox 117"/>
            <p:cNvSpPr txBox="1"/>
            <p:nvPr/>
          </p:nvSpPr>
          <p:spPr>
            <a:xfrm>
              <a:off x="7658004" y="1799789"/>
              <a:ext cx="927100" cy="646331"/>
            </a:xfrm>
            <a:prstGeom prst="rect">
              <a:avLst/>
            </a:prstGeom>
            <a:noFill/>
          </p:spPr>
          <p:txBody>
            <a:bodyPr lIns="0" tIns="0" rIns="0" bIns="0">
              <a:spAutoFit/>
            </a:bodyPr>
            <a:lstStyle/>
            <a:p>
              <a:pPr algn="ctr" defTabSz="457200">
                <a:defRPr/>
              </a:pPr>
              <a:r>
                <a:rPr lang="en-US" sz="1400" dirty="0" smtClean="0">
                  <a:solidFill>
                    <a:prstClr val="black"/>
                  </a:solidFill>
                  <a:latin typeface="Calibri"/>
                  <a:ea typeface="ＭＳ Ｐゴシック" charset="-128"/>
                  <a:cs typeface="ＭＳ Ｐゴシック" charset="-128"/>
                </a:rPr>
                <a:t>Engage</a:t>
              </a:r>
              <a:br>
                <a:rPr lang="en-US" sz="1400" dirty="0" smtClean="0">
                  <a:solidFill>
                    <a:prstClr val="black"/>
                  </a:solidFill>
                  <a:latin typeface="Calibri"/>
                  <a:ea typeface="ＭＳ Ｐゴシック" charset="-128"/>
                  <a:cs typeface="ＭＳ Ｐゴシック" charset="-128"/>
                </a:rPr>
              </a:br>
              <a:r>
                <a:rPr lang="en-US" sz="1400" dirty="0" smtClean="0">
                  <a:solidFill>
                    <a:prstClr val="black"/>
                  </a:solidFill>
                  <a:latin typeface="Calibri"/>
                  <a:ea typeface="ＭＳ Ｐゴシック" charset="-128"/>
                  <a:cs typeface="ＭＳ Ｐゴシック" charset="-128"/>
                </a:rPr>
                <a:t>Wisdom</a:t>
              </a:r>
              <a:br>
                <a:rPr lang="en-US" sz="1400" dirty="0" smtClean="0">
                  <a:solidFill>
                    <a:prstClr val="black"/>
                  </a:solidFill>
                  <a:latin typeface="Calibri"/>
                  <a:ea typeface="ＭＳ Ｐゴシック" charset="-128"/>
                  <a:cs typeface="ＭＳ Ｐゴシック" charset="-128"/>
                </a:rPr>
              </a:br>
              <a:r>
                <a:rPr lang="en-US" sz="1400" dirty="0" smtClean="0">
                  <a:solidFill>
                    <a:prstClr val="black"/>
                  </a:solidFill>
                  <a:latin typeface="Calibri"/>
                  <a:ea typeface="ＭＳ Ｐゴシック" charset="-128"/>
                  <a:cs typeface="ＭＳ Ｐゴシック" charset="-128"/>
                </a:rPr>
                <a:t>Prov 8</a:t>
              </a:r>
              <a:endParaRPr lang="en-US" sz="1400" dirty="0">
                <a:solidFill>
                  <a:prstClr val="black"/>
                </a:solidFill>
                <a:latin typeface="Calibri"/>
                <a:ea typeface="ＭＳ Ｐゴシック" charset="-128"/>
                <a:cs typeface="ＭＳ Ｐゴシック" charset="-128"/>
              </a:endParaRPr>
            </a:p>
          </p:txBody>
        </p:sp>
      </p:grpSp>
      <p:grpSp>
        <p:nvGrpSpPr>
          <p:cNvPr id="61" name="Group 60"/>
          <p:cNvGrpSpPr/>
          <p:nvPr/>
        </p:nvGrpSpPr>
        <p:grpSpPr>
          <a:xfrm>
            <a:off x="491506" y="2865558"/>
            <a:ext cx="996622" cy="633112"/>
            <a:chOff x="503487" y="5282254"/>
            <a:chExt cx="1905410" cy="633112"/>
          </a:xfrm>
        </p:grpSpPr>
        <p:sp>
          <p:nvSpPr>
            <p:cNvPr id="62" name="Rektangel 101"/>
            <p:cNvSpPr>
              <a:spLocks noChangeArrowheads="1"/>
            </p:cNvSpPr>
            <p:nvPr/>
          </p:nvSpPr>
          <p:spPr bwMode="auto">
            <a:xfrm>
              <a:off x="503487" y="5282254"/>
              <a:ext cx="1905410" cy="63311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rgbClr val="008000"/>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defTabSz="457200"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63" name="TextBox 62"/>
            <p:cNvSpPr txBox="1"/>
            <p:nvPr/>
          </p:nvSpPr>
          <p:spPr>
            <a:xfrm>
              <a:off x="577318" y="5324575"/>
              <a:ext cx="1801496" cy="430887"/>
            </a:xfrm>
            <a:prstGeom prst="rect">
              <a:avLst/>
            </a:prstGeom>
            <a:noFill/>
          </p:spPr>
          <p:txBody>
            <a:bodyPr wrap="square" lIns="0" tIns="0" rIns="0" bIns="0">
              <a:spAutoFit/>
            </a:bodyPr>
            <a:lstStyle/>
            <a:p>
              <a:pPr algn="ctr" defTabSz="457200">
                <a:defRPr/>
              </a:pPr>
              <a:r>
                <a:rPr lang="en-US" sz="1400" dirty="0" smtClean="0">
                  <a:solidFill>
                    <a:prstClr val="black"/>
                  </a:solidFill>
                  <a:latin typeface="Calibri"/>
                  <a:ea typeface="ＭＳ Ｐゴシック" charset="-128"/>
                  <a:cs typeface="ＭＳ Ｐゴシック" charset="-128"/>
                </a:rPr>
                <a:t>Door</a:t>
              </a:r>
            </a:p>
            <a:p>
              <a:pPr algn="ctr" defTabSz="457200">
                <a:defRPr/>
              </a:pPr>
              <a:r>
                <a:rPr lang="en-US" sz="1400" dirty="0" smtClean="0">
                  <a:solidFill>
                    <a:prstClr val="black"/>
                  </a:solidFill>
                  <a:latin typeface="Calibri"/>
                  <a:ea typeface="ＭＳ Ｐゴシック" charset="-128"/>
                  <a:cs typeface="ＭＳ Ｐゴシック" charset="-128"/>
                </a:rPr>
                <a:t>Atmosphere</a:t>
              </a:r>
              <a:endParaRPr lang="en-US" sz="1400" dirty="0">
                <a:solidFill>
                  <a:prstClr val="black"/>
                </a:solidFill>
                <a:latin typeface="Calibri"/>
                <a:ea typeface="ＭＳ Ｐゴシック" charset="-128"/>
                <a:cs typeface="ＭＳ Ｐゴシック" charset="-128"/>
              </a:endParaRPr>
            </a:p>
          </p:txBody>
        </p:sp>
      </p:grpSp>
      <p:sp>
        <p:nvSpPr>
          <p:cNvPr id="40" name="Right Arrow 39"/>
          <p:cNvSpPr>
            <a:spLocks noChangeArrowheads="1"/>
          </p:cNvSpPr>
          <p:nvPr/>
        </p:nvSpPr>
        <p:spPr bwMode="auto">
          <a:xfrm rot="8461704">
            <a:off x="2437414" y="3882261"/>
            <a:ext cx="1782584" cy="271518"/>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latin typeface="Calibri"/>
            </a:endParaRPr>
          </a:p>
        </p:txBody>
      </p:sp>
      <p:sp>
        <p:nvSpPr>
          <p:cNvPr id="36" name="Right Arrow 35"/>
          <p:cNvSpPr>
            <a:spLocks noChangeArrowheads="1"/>
          </p:cNvSpPr>
          <p:nvPr/>
        </p:nvSpPr>
        <p:spPr bwMode="auto">
          <a:xfrm rot="1525359">
            <a:off x="5063068" y="3993544"/>
            <a:ext cx="2124558" cy="207350"/>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latin typeface="Calibri"/>
            </a:endParaRPr>
          </a:p>
        </p:txBody>
      </p:sp>
      <p:grpSp>
        <p:nvGrpSpPr>
          <p:cNvPr id="38" name="Group 37"/>
          <p:cNvGrpSpPr/>
          <p:nvPr/>
        </p:nvGrpSpPr>
        <p:grpSpPr>
          <a:xfrm>
            <a:off x="341589" y="1659511"/>
            <a:ext cx="1227585" cy="633112"/>
            <a:chOff x="6418304" y="5027152"/>
            <a:chExt cx="1905410" cy="633112"/>
          </a:xfrm>
        </p:grpSpPr>
        <p:sp>
          <p:nvSpPr>
            <p:cNvPr id="39" name="Rektangel 101"/>
            <p:cNvSpPr>
              <a:spLocks noChangeArrowheads="1"/>
            </p:cNvSpPr>
            <p:nvPr/>
          </p:nvSpPr>
          <p:spPr bwMode="auto">
            <a:xfrm>
              <a:off x="6418304" y="5027152"/>
              <a:ext cx="1905410" cy="63311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rgbClr val="008000"/>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defTabSz="457200"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41" name="TextBox 40"/>
            <p:cNvSpPr txBox="1"/>
            <p:nvPr/>
          </p:nvSpPr>
          <p:spPr>
            <a:xfrm>
              <a:off x="6470259" y="5075489"/>
              <a:ext cx="1801496" cy="584775"/>
            </a:xfrm>
            <a:prstGeom prst="rect">
              <a:avLst/>
            </a:prstGeom>
            <a:noFill/>
          </p:spPr>
          <p:txBody>
            <a:bodyPr wrap="square">
              <a:spAutoFit/>
            </a:bodyPr>
            <a:lstStyle/>
            <a:p>
              <a:pPr algn="ctr" defTabSz="457200">
                <a:defRPr/>
              </a:pPr>
              <a:r>
                <a:rPr lang="en-US" sz="1600" dirty="0" smtClean="0">
                  <a:solidFill>
                    <a:prstClr val="black"/>
                  </a:solidFill>
                  <a:latin typeface="Calibri"/>
                  <a:ea typeface="ＭＳ Ｐゴシック" charset="-128"/>
                  <a:cs typeface="ＭＳ Ｐゴシック" charset="-128"/>
                </a:rPr>
                <a:t>Training Hall</a:t>
              </a:r>
              <a:endParaRPr lang="en-US" sz="1600" dirty="0">
                <a:solidFill>
                  <a:prstClr val="black"/>
                </a:solidFill>
                <a:latin typeface="Calibri"/>
                <a:ea typeface="ＭＳ Ｐゴシック" charset="-128"/>
                <a:cs typeface="ＭＳ Ｐゴシック" charset="-128"/>
              </a:endParaRPr>
            </a:p>
          </p:txBody>
        </p:sp>
      </p:grpSp>
      <p:sp>
        <p:nvSpPr>
          <p:cNvPr id="44" name="Right Arrow 43"/>
          <p:cNvSpPr>
            <a:spLocks noChangeArrowheads="1"/>
          </p:cNvSpPr>
          <p:nvPr/>
        </p:nvSpPr>
        <p:spPr bwMode="auto">
          <a:xfrm rot="12037576">
            <a:off x="1670028" y="2487408"/>
            <a:ext cx="1901372" cy="300558"/>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latin typeface="Calibri"/>
            </a:endParaRPr>
          </a:p>
        </p:txBody>
      </p:sp>
      <p:grpSp>
        <p:nvGrpSpPr>
          <p:cNvPr id="46" name="Group 45"/>
          <p:cNvGrpSpPr/>
          <p:nvPr/>
        </p:nvGrpSpPr>
        <p:grpSpPr>
          <a:xfrm>
            <a:off x="6380217" y="5557045"/>
            <a:ext cx="996622" cy="633112"/>
            <a:chOff x="503487" y="5282254"/>
            <a:chExt cx="1905410" cy="633112"/>
          </a:xfrm>
        </p:grpSpPr>
        <p:sp>
          <p:nvSpPr>
            <p:cNvPr id="47" name="Rektangel 101"/>
            <p:cNvSpPr>
              <a:spLocks noChangeArrowheads="1"/>
            </p:cNvSpPr>
            <p:nvPr/>
          </p:nvSpPr>
          <p:spPr bwMode="auto">
            <a:xfrm>
              <a:off x="503487" y="5282254"/>
              <a:ext cx="1905410" cy="63311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rgbClr val="008000"/>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defTabSz="457200"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48" name="TextBox 47"/>
            <p:cNvSpPr txBox="1"/>
            <p:nvPr/>
          </p:nvSpPr>
          <p:spPr>
            <a:xfrm>
              <a:off x="577318" y="5324575"/>
              <a:ext cx="1801496" cy="338554"/>
            </a:xfrm>
            <a:prstGeom prst="rect">
              <a:avLst/>
            </a:prstGeom>
            <a:noFill/>
          </p:spPr>
          <p:txBody>
            <a:bodyPr wrap="square">
              <a:spAutoFit/>
            </a:bodyPr>
            <a:lstStyle/>
            <a:p>
              <a:pPr algn="ctr" defTabSz="457200">
                <a:defRPr/>
              </a:pPr>
              <a:r>
                <a:rPr lang="en-US" sz="1600" dirty="0" smtClean="0">
                  <a:solidFill>
                    <a:prstClr val="black"/>
                  </a:solidFill>
                  <a:latin typeface="Calibri"/>
                  <a:ea typeface="ＭＳ Ｐゴシック" charset="-128"/>
                  <a:cs typeface="ＭＳ Ｐゴシック" charset="-128"/>
                </a:rPr>
                <a:t>WAY</a:t>
              </a:r>
            </a:p>
          </p:txBody>
        </p:sp>
      </p:grpSp>
      <p:sp>
        <p:nvSpPr>
          <p:cNvPr id="49" name="Right Arrow 48"/>
          <p:cNvSpPr>
            <a:spLocks noChangeArrowheads="1"/>
          </p:cNvSpPr>
          <p:nvPr/>
        </p:nvSpPr>
        <p:spPr bwMode="auto">
          <a:xfrm>
            <a:off x="676664" y="6237312"/>
            <a:ext cx="7848007" cy="176214"/>
          </a:xfrm>
          <a:prstGeom prst="rightArrow">
            <a:avLst>
              <a:gd name="adj1" fmla="val 25046"/>
              <a:gd name="adj2" fmla="val 45832"/>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latin typeface="Calibri"/>
            </a:endParaRPr>
          </a:p>
        </p:txBody>
      </p:sp>
    </p:spTree>
    <p:extLst>
      <p:ext uri="{BB962C8B-B14F-4D97-AF65-F5344CB8AC3E}">
        <p14:creationId xmlns:p14="http://schemas.microsoft.com/office/powerpoint/2010/main" val="352740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1"/>
                                        </p:tgtEl>
                                        <p:attrNameLst>
                                          <p:attrName>style.visibility</p:attrName>
                                        </p:attrNameLst>
                                      </p:cBhvr>
                                      <p:to>
                                        <p:strVal val="visible"/>
                                      </p:to>
                                    </p:set>
                                  </p:childTnLst>
                                </p:cTn>
                              </p:par>
                              <p:par>
                                <p:cTn id="33" presetID="1" presetClass="entr" presetSubtype="0" fill="hold" grpId="0" nodeType="withEffect" nodePh="1">
                                  <p:stCondLst>
                                    <p:cond delay="0"/>
                                  </p:stCondLst>
                                  <p:endCondLst>
                                    <p:cond evt="begin" delay="0">
                                      <p:tn val="33"/>
                                    </p:cond>
                                  </p:end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7" grpId="0" animBg="1"/>
      <p:bldP spid="45" grpId="0" animBg="1"/>
      <p:bldP spid="56" grpId="0" animBg="1"/>
      <p:bldP spid="60" grpId="0" animBg="1"/>
      <p:bldP spid="36" grpId="0" animBg="1"/>
      <p:bldP spid="4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6547" name="Rectangle 3"/>
          <p:cNvSpPr>
            <a:spLocks noGrp="1" noChangeArrowheads="1"/>
          </p:cNvSpPr>
          <p:nvPr>
            <p:ph type="title"/>
          </p:nvPr>
        </p:nvSpPr>
        <p:spPr>
          <a:xfrm>
            <a:off x="468313" y="0"/>
            <a:ext cx="8675687" cy="760413"/>
          </a:xfrm>
        </p:spPr>
        <p:txBody>
          <a:bodyPr/>
          <a:lstStyle/>
          <a:p>
            <a:pPr fontAlgn="auto">
              <a:spcAft>
                <a:spcPts val="0"/>
              </a:spcAft>
              <a:defRPr/>
            </a:pPr>
            <a:r>
              <a:rPr lang="en-GB" sz="4400" dirty="0"/>
              <a:t> </a:t>
            </a:r>
            <a:r>
              <a:rPr lang="en-GB" sz="4800" dirty="0">
                <a:effectLst>
                  <a:outerShdw blurRad="38100" dist="38100" dir="2700000" algn="tl">
                    <a:srgbClr val="000000">
                      <a:alpha val="43137"/>
                    </a:srgbClr>
                  </a:outerShdw>
                </a:effectLst>
              </a:rPr>
              <a:t>Deep Calls to Deep</a:t>
            </a:r>
            <a:endParaRPr lang="en-GB" sz="4400" dirty="0">
              <a:effectLst>
                <a:outerShdw blurRad="38100" dist="38100" dir="2700000" algn="tl">
                  <a:srgbClr val="000000">
                    <a:alpha val="43137"/>
                  </a:srgbClr>
                </a:outerShdw>
              </a:effectLst>
            </a:endParaRPr>
          </a:p>
        </p:txBody>
      </p:sp>
      <p:sp>
        <p:nvSpPr>
          <p:cNvPr id="876546" name="Rectangle 2"/>
          <p:cNvSpPr>
            <a:spLocks noGrp="1" noChangeArrowheads="1"/>
          </p:cNvSpPr>
          <p:nvPr>
            <p:ph idx="1"/>
          </p:nvPr>
        </p:nvSpPr>
        <p:spPr>
          <a:xfrm>
            <a:off x="0" y="981075"/>
            <a:ext cx="9144000" cy="5876925"/>
          </a:xfrm>
        </p:spPr>
        <p:txBody>
          <a:bodyPr lIns="18000" tIns="0" rIns="18000" bIns="0">
            <a:normAutofit/>
          </a:bodyPr>
          <a:lstStyle/>
          <a:p>
            <a:pPr fontAlgn="auto">
              <a:spcBef>
                <a:spcPct val="50000"/>
              </a:spcBef>
              <a:spcAft>
                <a:spcPts val="0"/>
              </a:spcAft>
              <a:defRPr/>
            </a:pPr>
            <a:r>
              <a:rPr lang="en-GB" sz="4200" dirty="0" err="1">
                <a:effectLst>
                  <a:outerShdw blurRad="38100" dist="38100" dir="2700000" algn="tl">
                    <a:srgbClr val="000000">
                      <a:alpha val="43137"/>
                    </a:srgbClr>
                  </a:outerShdw>
                </a:effectLst>
              </a:rPr>
              <a:t>Zech</a:t>
            </a:r>
            <a:r>
              <a:rPr lang="en-GB" sz="4200" dirty="0">
                <a:effectLst>
                  <a:outerShdw blurRad="38100" dist="38100" dir="2700000" algn="tl">
                    <a:srgbClr val="000000">
                      <a:alpha val="43137"/>
                    </a:srgbClr>
                  </a:outerShdw>
                </a:effectLst>
              </a:rPr>
              <a:t> 3:6 And the angel of the LORD admonished Joshua, saying, 7 “Thus says the LORD of hosts, ‘If you </a:t>
            </a:r>
            <a:r>
              <a:rPr lang="en-GB" sz="4200" dirty="0">
                <a:solidFill>
                  <a:srgbClr val="FFFF00"/>
                </a:solidFill>
                <a:effectLst>
                  <a:outerShdw blurRad="38100" dist="38100" dir="2700000" algn="tl">
                    <a:srgbClr val="000000">
                      <a:alpha val="43137"/>
                    </a:srgbClr>
                  </a:outerShdw>
                </a:effectLst>
              </a:rPr>
              <a:t>will walk in My ways</a:t>
            </a:r>
            <a:r>
              <a:rPr lang="en-GB" sz="4200" dirty="0">
                <a:effectLst>
                  <a:outerShdw blurRad="38100" dist="38100" dir="2700000" algn="tl">
                    <a:srgbClr val="000000">
                      <a:alpha val="43137"/>
                    </a:srgbClr>
                  </a:outerShdw>
                </a:effectLst>
              </a:rPr>
              <a:t> and if you </a:t>
            </a:r>
            <a:r>
              <a:rPr lang="en-GB" sz="4200" dirty="0">
                <a:solidFill>
                  <a:srgbClr val="FFFF00"/>
                </a:solidFill>
                <a:effectLst>
                  <a:outerShdw blurRad="38100" dist="38100" dir="2700000" algn="tl">
                    <a:srgbClr val="000000">
                      <a:alpha val="43137"/>
                    </a:srgbClr>
                  </a:outerShdw>
                </a:effectLst>
              </a:rPr>
              <a:t>will perform My laws</a:t>
            </a:r>
            <a:r>
              <a:rPr lang="en-GB" sz="4200" dirty="0">
                <a:effectLst>
                  <a:outerShdw blurRad="38100" dist="38100" dir="2700000" algn="tl">
                    <a:srgbClr val="000000">
                      <a:alpha val="43137"/>
                    </a:srgbClr>
                  </a:outerShdw>
                </a:effectLst>
              </a:rPr>
              <a:t>, then you will also </a:t>
            </a:r>
            <a:r>
              <a:rPr lang="en-GB" sz="4200" dirty="0">
                <a:solidFill>
                  <a:srgbClr val="FFFF00"/>
                </a:solidFill>
                <a:effectLst>
                  <a:outerShdw blurRad="38100" dist="38100" dir="2700000" algn="tl">
                    <a:srgbClr val="000000">
                      <a:alpha val="43137"/>
                    </a:srgbClr>
                  </a:outerShdw>
                </a:effectLst>
              </a:rPr>
              <a:t>govern My house </a:t>
            </a:r>
            <a:r>
              <a:rPr lang="en-GB" sz="4200" dirty="0">
                <a:effectLst>
                  <a:outerShdw blurRad="38100" dist="38100" dir="2700000" algn="tl">
                    <a:srgbClr val="000000">
                      <a:alpha val="43137"/>
                    </a:srgbClr>
                  </a:outerShdw>
                </a:effectLst>
              </a:rPr>
              <a:t>and also have </a:t>
            </a:r>
            <a:r>
              <a:rPr lang="en-GB" sz="4200" dirty="0">
                <a:solidFill>
                  <a:srgbClr val="FFFF00"/>
                </a:solidFill>
                <a:effectLst>
                  <a:outerShdw blurRad="38100" dist="38100" dir="2700000" algn="tl">
                    <a:srgbClr val="000000">
                      <a:alpha val="43137"/>
                    </a:srgbClr>
                  </a:outerShdw>
                </a:effectLst>
              </a:rPr>
              <a:t>charge of My courts</a:t>
            </a:r>
            <a:r>
              <a:rPr lang="en-GB" sz="4200" dirty="0">
                <a:effectLst>
                  <a:outerShdw blurRad="38100" dist="38100" dir="2700000" algn="tl">
                    <a:srgbClr val="000000">
                      <a:alpha val="43137"/>
                    </a:srgbClr>
                  </a:outerShdw>
                </a:effectLst>
              </a:rPr>
              <a:t>, and I will grant you </a:t>
            </a:r>
            <a:r>
              <a:rPr lang="en-GB" sz="4200" dirty="0">
                <a:solidFill>
                  <a:srgbClr val="FFFF00"/>
                </a:solidFill>
                <a:effectLst>
                  <a:outerShdw blurRad="38100" dist="38100" dir="2700000" algn="tl">
                    <a:srgbClr val="000000">
                      <a:alpha val="43137"/>
                    </a:srgbClr>
                  </a:outerShdw>
                </a:effectLst>
              </a:rPr>
              <a:t>free access </a:t>
            </a:r>
            <a:r>
              <a:rPr lang="en-GB" sz="4200" dirty="0">
                <a:effectLst>
                  <a:outerShdw blurRad="38100" dist="38100" dir="2700000" algn="tl">
                    <a:srgbClr val="000000">
                      <a:alpha val="43137"/>
                    </a:srgbClr>
                  </a:outerShdw>
                </a:effectLst>
              </a:rPr>
              <a:t>among these who are standing here. </a:t>
            </a:r>
          </a:p>
        </p:txBody>
      </p:sp>
    </p:spTree>
    <p:extLst>
      <p:ext uri="{BB962C8B-B14F-4D97-AF65-F5344CB8AC3E}">
        <p14:creationId xmlns:p14="http://schemas.microsoft.com/office/powerpoint/2010/main" val="240249481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546802" y="15471"/>
            <a:ext cx="3653426" cy="369332"/>
          </a:xfrm>
          <a:prstGeom prst="rect">
            <a:avLst/>
          </a:prstGeom>
          <a:noFill/>
        </p:spPr>
        <p:txBody>
          <a:bodyPr wrap="square" lIns="0" tIns="0" rIns="0" bIns="0">
            <a:spAutoFit/>
          </a:bodyPr>
          <a:lstStyle/>
          <a:p>
            <a:pPr algn="ctr" defTabSz="457200"/>
            <a:r>
              <a:rPr lang="en-US" sz="2400" b="1" dirty="0" smtClean="0">
                <a:solidFill>
                  <a:prstClr val="black"/>
                </a:solidFill>
                <a:latin typeface="Calibri" pitchFamily="34" charset="0"/>
                <a:ea typeface="ＭＳ Ｐゴシック" pitchFamily="-108" charset="-128"/>
              </a:rPr>
              <a:t>Pathway of Responsibility </a:t>
            </a:r>
            <a:endParaRPr lang="en-US" sz="2400" dirty="0">
              <a:solidFill>
                <a:prstClr val="black"/>
              </a:solidFill>
              <a:latin typeface="Calibri" pitchFamily="34" charset="0"/>
              <a:ea typeface="ＭＳ Ｐゴシック" pitchFamily="-108" charset="-128"/>
            </a:endParaRPr>
          </a:p>
        </p:txBody>
      </p:sp>
      <p:grpSp>
        <p:nvGrpSpPr>
          <p:cNvPr id="12" name="Group 11"/>
          <p:cNvGrpSpPr/>
          <p:nvPr/>
        </p:nvGrpSpPr>
        <p:grpSpPr>
          <a:xfrm>
            <a:off x="2026446" y="893939"/>
            <a:ext cx="1357582" cy="638505"/>
            <a:chOff x="79251" y="4596349"/>
            <a:chExt cx="1905410" cy="695179"/>
          </a:xfrm>
        </p:grpSpPr>
        <p:sp>
          <p:nvSpPr>
            <p:cNvPr id="30" name="Rektangel 101"/>
            <p:cNvSpPr>
              <a:spLocks noChangeArrowheads="1"/>
            </p:cNvSpPr>
            <p:nvPr/>
          </p:nvSpPr>
          <p:spPr bwMode="auto">
            <a:xfrm>
              <a:off x="79251" y="4596349"/>
              <a:ext cx="1905410" cy="695179"/>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defTabSz="457200" fontAlgn="auto">
                <a:spcBef>
                  <a:spcPts val="0"/>
                </a:spcBef>
                <a:spcAft>
                  <a:spcPts val="0"/>
                </a:spcAft>
                <a:defRPr/>
              </a:pPr>
              <a:endParaRPr lang="da-DK" kern="0" dirty="0">
                <a:solidFill>
                  <a:sysClr val="window" lastClr="FFFFFF"/>
                </a:solidFill>
                <a:latin typeface="Calibri"/>
                <a:ea typeface="ＭＳ Ｐゴシック" pitchFamily="-97" charset="-128"/>
                <a:cs typeface="ＭＳ Ｐゴシック" charset="-128"/>
              </a:endParaRPr>
            </a:p>
          </p:txBody>
        </p:sp>
        <p:sp>
          <p:nvSpPr>
            <p:cNvPr id="31" name="TextBox 30"/>
            <p:cNvSpPr txBox="1"/>
            <p:nvPr/>
          </p:nvSpPr>
          <p:spPr>
            <a:xfrm>
              <a:off x="217021" y="4620335"/>
              <a:ext cx="1676318" cy="603171"/>
            </a:xfrm>
            <a:prstGeom prst="rect">
              <a:avLst/>
            </a:prstGeom>
            <a:noFill/>
          </p:spPr>
          <p:txBody>
            <a:bodyPr wrap="square" lIns="0" tIns="0" rIns="0" bIns="0">
              <a:spAutoFit/>
            </a:bodyPr>
            <a:lstStyle/>
            <a:p>
              <a:pPr algn="ctr" defTabSz="457200">
                <a:defRPr/>
              </a:pPr>
              <a:r>
                <a:rPr lang="en-US" dirty="0" smtClean="0">
                  <a:solidFill>
                    <a:prstClr val="black"/>
                  </a:solidFill>
                  <a:latin typeface="Calibri"/>
                  <a:ea typeface="ＭＳ Ｐゴシック" charset="-128"/>
                  <a:cs typeface="ＭＳ Ｐゴシック" charset="-128"/>
                </a:rPr>
                <a:t>Decree </a:t>
              </a:r>
              <a:br>
                <a:rPr lang="en-US" dirty="0" smtClean="0">
                  <a:solidFill>
                    <a:prstClr val="black"/>
                  </a:solidFill>
                  <a:latin typeface="Calibri"/>
                  <a:ea typeface="ＭＳ Ｐゴシック" charset="-128"/>
                  <a:cs typeface="ＭＳ Ｐゴシック" charset="-128"/>
                </a:rPr>
              </a:br>
              <a:r>
                <a:rPr lang="en-US" dirty="0" smtClean="0">
                  <a:solidFill>
                    <a:prstClr val="black"/>
                  </a:solidFill>
                  <a:latin typeface="Calibri"/>
                  <a:ea typeface="ＭＳ Ｐゴシック" charset="-128"/>
                  <a:cs typeface="ＭＳ Ｐゴシック" charset="-128"/>
                </a:rPr>
                <a:t>New laws</a:t>
              </a:r>
              <a:endParaRPr lang="en-US" dirty="0">
                <a:solidFill>
                  <a:prstClr val="black"/>
                </a:solidFill>
                <a:latin typeface="Arial" charset="0"/>
                <a:ea typeface="ＭＳ Ｐゴシック" charset="-128"/>
                <a:cs typeface="ＭＳ Ｐゴシック" charset="-128"/>
              </a:endParaRPr>
            </a:p>
          </p:txBody>
        </p:sp>
      </p:grpSp>
      <p:grpSp>
        <p:nvGrpSpPr>
          <p:cNvPr id="4" name="Group 3"/>
          <p:cNvGrpSpPr/>
          <p:nvPr/>
        </p:nvGrpSpPr>
        <p:grpSpPr>
          <a:xfrm>
            <a:off x="2143171" y="5151728"/>
            <a:ext cx="1254125" cy="647280"/>
            <a:chOff x="102476" y="1732947"/>
            <a:chExt cx="1905410" cy="647280"/>
          </a:xfrm>
        </p:grpSpPr>
        <p:sp>
          <p:nvSpPr>
            <p:cNvPr id="33" name="Rektangel 101"/>
            <p:cNvSpPr>
              <a:spLocks noChangeArrowheads="1"/>
            </p:cNvSpPr>
            <p:nvPr/>
          </p:nvSpPr>
          <p:spPr bwMode="auto">
            <a:xfrm>
              <a:off x="102476" y="1732947"/>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defTabSz="457200"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34" name="TextBox 33"/>
            <p:cNvSpPr txBox="1"/>
            <p:nvPr/>
          </p:nvSpPr>
          <p:spPr>
            <a:xfrm>
              <a:off x="165386" y="1750567"/>
              <a:ext cx="1779585" cy="369332"/>
            </a:xfrm>
            <a:prstGeom prst="rect">
              <a:avLst/>
            </a:prstGeom>
            <a:noFill/>
          </p:spPr>
          <p:txBody>
            <a:bodyPr wrap="square">
              <a:spAutoFit/>
            </a:bodyPr>
            <a:lstStyle/>
            <a:p>
              <a:pPr algn="ctr" defTabSz="457200">
                <a:defRPr/>
              </a:pPr>
              <a:r>
                <a:rPr lang="en-US" dirty="0" smtClean="0">
                  <a:solidFill>
                    <a:prstClr val="black"/>
                  </a:solidFill>
                  <a:latin typeface="Calibri"/>
                  <a:ea typeface="ＭＳ Ｐゴシック" charset="-128"/>
                  <a:cs typeface="ＭＳ Ｐゴシック" charset="-128"/>
                </a:rPr>
                <a:t>Strategies</a:t>
              </a:r>
              <a:endParaRPr lang="en-US" dirty="0">
                <a:solidFill>
                  <a:prstClr val="black"/>
                </a:solidFill>
                <a:latin typeface="Calibri"/>
                <a:ea typeface="ＭＳ Ｐゴシック" charset="-128"/>
                <a:cs typeface="ＭＳ Ｐゴシック" charset="-128"/>
              </a:endParaRPr>
            </a:p>
          </p:txBody>
        </p:sp>
      </p:grpSp>
      <p:sp>
        <p:nvSpPr>
          <p:cNvPr id="28" name="TextBox 27"/>
          <p:cNvSpPr txBox="1"/>
          <p:nvPr/>
        </p:nvSpPr>
        <p:spPr>
          <a:xfrm>
            <a:off x="423905" y="2891347"/>
            <a:ext cx="1436687" cy="338554"/>
          </a:xfrm>
          <a:prstGeom prst="rect">
            <a:avLst/>
          </a:prstGeom>
          <a:noFill/>
        </p:spPr>
        <p:txBody>
          <a:bodyPr>
            <a:spAutoFit/>
          </a:bodyPr>
          <a:lstStyle/>
          <a:p>
            <a:pPr algn="ctr" defTabSz="457200">
              <a:defRPr/>
            </a:pPr>
            <a:endParaRPr lang="en-US" sz="1600" dirty="0">
              <a:solidFill>
                <a:prstClr val="black"/>
              </a:solidFill>
              <a:latin typeface="Calibri"/>
              <a:ea typeface="ＭＳ Ｐゴシック" charset="-128"/>
              <a:cs typeface="ＭＳ Ｐゴシック" charset="-128"/>
            </a:endParaRPr>
          </a:p>
        </p:txBody>
      </p:sp>
      <p:sp>
        <p:nvSpPr>
          <p:cNvPr id="41" name="Right Arrow 40"/>
          <p:cNvSpPr>
            <a:spLocks noChangeArrowheads="1"/>
          </p:cNvSpPr>
          <p:nvPr/>
        </p:nvSpPr>
        <p:spPr bwMode="auto">
          <a:xfrm>
            <a:off x="3416826" y="2368317"/>
            <a:ext cx="798189" cy="187794"/>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latin typeface="Calibri"/>
            </a:endParaRPr>
          </a:p>
        </p:txBody>
      </p:sp>
      <p:sp>
        <p:nvSpPr>
          <p:cNvPr id="59" name="Right Arrow 58"/>
          <p:cNvSpPr>
            <a:spLocks noChangeArrowheads="1"/>
          </p:cNvSpPr>
          <p:nvPr/>
        </p:nvSpPr>
        <p:spPr bwMode="auto">
          <a:xfrm>
            <a:off x="3516923" y="4312936"/>
            <a:ext cx="795331" cy="231247"/>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latin typeface="Calibri"/>
            </a:endParaRPr>
          </a:p>
        </p:txBody>
      </p:sp>
      <p:grpSp>
        <p:nvGrpSpPr>
          <p:cNvPr id="95" name="Group 94"/>
          <p:cNvGrpSpPr/>
          <p:nvPr/>
        </p:nvGrpSpPr>
        <p:grpSpPr>
          <a:xfrm>
            <a:off x="2156442" y="4109684"/>
            <a:ext cx="1227585" cy="634456"/>
            <a:chOff x="2397071" y="476787"/>
            <a:chExt cx="1905410" cy="634456"/>
          </a:xfrm>
        </p:grpSpPr>
        <p:sp>
          <p:nvSpPr>
            <p:cNvPr id="96" name="Rektangel 101"/>
            <p:cNvSpPr>
              <a:spLocks noChangeArrowheads="1"/>
            </p:cNvSpPr>
            <p:nvPr/>
          </p:nvSpPr>
          <p:spPr bwMode="auto">
            <a:xfrm>
              <a:off x="2397071" y="476787"/>
              <a:ext cx="1905410" cy="63311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rgbClr val="008000"/>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defTabSz="457200"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97" name="TextBox 96"/>
            <p:cNvSpPr txBox="1"/>
            <p:nvPr/>
          </p:nvSpPr>
          <p:spPr>
            <a:xfrm>
              <a:off x="2450422" y="526468"/>
              <a:ext cx="1801496" cy="584775"/>
            </a:xfrm>
            <a:prstGeom prst="rect">
              <a:avLst/>
            </a:prstGeom>
            <a:noFill/>
          </p:spPr>
          <p:txBody>
            <a:bodyPr wrap="square">
              <a:spAutoFit/>
            </a:bodyPr>
            <a:lstStyle/>
            <a:p>
              <a:pPr algn="ctr" defTabSz="457200">
                <a:defRPr/>
              </a:pPr>
              <a:r>
                <a:rPr lang="en-US" sz="1600" dirty="0" smtClean="0">
                  <a:solidFill>
                    <a:prstClr val="black"/>
                  </a:solidFill>
                  <a:latin typeface="Calibri"/>
                  <a:ea typeface="ＭＳ Ｐゴシック" charset="-128"/>
                  <a:cs typeface="ＭＳ Ｐゴシック" charset="-128"/>
                </a:rPr>
                <a:t>Court </a:t>
              </a:r>
              <a:br>
                <a:rPr lang="en-US" sz="1600" dirty="0" smtClean="0">
                  <a:solidFill>
                    <a:prstClr val="black"/>
                  </a:solidFill>
                  <a:latin typeface="Calibri"/>
                  <a:ea typeface="ＭＳ Ｐゴシック" charset="-128"/>
                  <a:cs typeface="ＭＳ Ｐゴシック" charset="-128"/>
                </a:rPr>
              </a:br>
              <a:r>
                <a:rPr lang="en-US" sz="1600" dirty="0" smtClean="0">
                  <a:solidFill>
                    <a:prstClr val="black"/>
                  </a:solidFill>
                  <a:latin typeface="Calibri"/>
                  <a:ea typeface="ＭＳ Ｐゴシック" charset="-128"/>
                  <a:cs typeface="ＭＳ Ｐゴシック" charset="-128"/>
                </a:rPr>
                <a:t>of War</a:t>
              </a:r>
              <a:endParaRPr lang="en-US" sz="1600" dirty="0">
                <a:solidFill>
                  <a:prstClr val="black"/>
                </a:solidFill>
                <a:latin typeface="Calibri"/>
                <a:ea typeface="ＭＳ Ｐゴシック" charset="-128"/>
                <a:cs typeface="ＭＳ Ｐゴシック" charset="-128"/>
              </a:endParaRPr>
            </a:p>
          </p:txBody>
        </p:sp>
      </p:grpSp>
      <p:grpSp>
        <p:nvGrpSpPr>
          <p:cNvPr id="98" name="Group 97"/>
          <p:cNvGrpSpPr/>
          <p:nvPr/>
        </p:nvGrpSpPr>
        <p:grpSpPr>
          <a:xfrm>
            <a:off x="4288202" y="2145658"/>
            <a:ext cx="1227585" cy="633112"/>
            <a:chOff x="503487" y="5282254"/>
            <a:chExt cx="1905410" cy="633112"/>
          </a:xfrm>
        </p:grpSpPr>
        <p:sp>
          <p:nvSpPr>
            <p:cNvPr id="99" name="Rektangel 101"/>
            <p:cNvSpPr>
              <a:spLocks noChangeArrowheads="1"/>
            </p:cNvSpPr>
            <p:nvPr/>
          </p:nvSpPr>
          <p:spPr bwMode="auto">
            <a:xfrm>
              <a:off x="503487" y="5282254"/>
              <a:ext cx="1905410" cy="63311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rgbClr val="008000"/>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defTabSz="457200"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00" name="TextBox 99"/>
            <p:cNvSpPr txBox="1"/>
            <p:nvPr/>
          </p:nvSpPr>
          <p:spPr>
            <a:xfrm>
              <a:off x="577317" y="5324575"/>
              <a:ext cx="1801496" cy="584775"/>
            </a:xfrm>
            <a:prstGeom prst="rect">
              <a:avLst/>
            </a:prstGeom>
            <a:noFill/>
          </p:spPr>
          <p:txBody>
            <a:bodyPr wrap="square">
              <a:spAutoFit/>
            </a:bodyPr>
            <a:lstStyle/>
            <a:p>
              <a:pPr algn="ctr" defTabSz="457200">
                <a:defRPr/>
              </a:pPr>
              <a:r>
                <a:rPr lang="en-US" sz="1600" dirty="0" smtClean="0">
                  <a:solidFill>
                    <a:prstClr val="black"/>
                  </a:solidFill>
                  <a:latin typeface="Calibri"/>
                  <a:ea typeface="ＭＳ Ｐゴシック" charset="-128"/>
                  <a:cs typeface="ＭＳ Ｐゴシック" charset="-128"/>
                </a:rPr>
                <a:t>Court of Chancellors</a:t>
              </a:r>
              <a:endParaRPr lang="en-US" sz="1600" dirty="0">
                <a:solidFill>
                  <a:prstClr val="black"/>
                </a:solidFill>
                <a:latin typeface="Calibri"/>
                <a:ea typeface="ＭＳ Ｐゴシック" charset="-128"/>
                <a:cs typeface="ＭＳ Ｐゴシック" charset="-128"/>
              </a:endParaRPr>
            </a:p>
          </p:txBody>
        </p:sp>
      </p:grpSp>
      <p:grpSp>
        <p:nvGrpSpPr>
          <p:cNvPr id="101" name="Group 100"/>
          <p:cNvGrpSpPr/>
          <p:nvPr/>
        </p:nvGrpSpPr>
        <p:grpSpPr>
          <a:xfrm>
            <a:off x="6497876" y="2149929"/>
            <a:ext cx="1227585" cy="634456"/>
            <a:chOff x="2397071" y="476787"/>
            <a:chExt cx="1905410" cy="634456"/>
          </a:xfrm>
        </p:grpSpPr>
        <p:sp>
          <p:nvSpPr>
            <p:cNvPr id="102" name="Rektangel 101"/>
            <p:cNvSpPr>
              <a:spLocks noChangeArrowheads="1"/>
            </p:cNvSpPr>
            <p:nvPr/>
          </p:nvSpPr>
          <p:spPr bwMode="auto">
            <a:xfrm>
              <a:off x="2397071" y="476787"/>
              <a:ext cx="1905410" cy="63311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rgbClr val="008000"/>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defTabSz="457200"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03" name="TextBox 102"/>
            <p:cNvSpPr txBox="1"/>
            <p:nvPr/>
          </p:nvSpPr>
          <p:spPr>
            <a:xfrm>
              <a:off x="2450422" y="526468"/>
              <a:ext cx="1801496" cy="584775"/>
            </a:xfrm>
            <a:prstGeom prst="rect">
              <a:avLst/>
            </a:prstGeom>
            <a:noFill/>
          </p:spPr>
          <p:txBody>
            <a:bodyPr wrap="square">
              <a:spAutoFit/>
            </a:bodyPr>
            <a:lstStyle/>
            <a:p>
              <a:pPr algn="ctr" defTabSz="457200">
                <a:defRPr/>
              </a:pPr>
              <a:r>
                <a:rPr lang="en-US" sz="1600" dirty="0" smtClean="0">
                  <a:solidFill>
                    <a:prstClr val="black"/>
                  </a:solidFill>
                  <a:latin typeface="Calibri"/>
                  <a:ea typeface="ＭＳ Ｐゴシック" charset="-128"/>
                  <a:cs typeface="ＭＳ Ｐゴシック" charset="-128"/>
                </a:rPr>
                <a:t>Court </a:t>
              </a:r>
              <a:br>
                <a:rPr lang="en-US" sz="1600" dirty="0" smtClean="0">
                  <a:solidFill>
                    <a:prstClr val="black"/>
                  </a:solidFill>
                  <a:latin typeface="Calibri"/>
                  <a:ea typeface="ＭＳ Ｐゴシック" charset="-128"/>
                  <a:cs typeface="ＭＳ Ｐゴシック" charset="-128"/>
                </a:rPr>
              </a:br>
              <a:r>
                <a:rPr lang="en-US" sz="1600" dirty="0" smtClean="0">
                  <a:solidFill>
                    <a:prstClr val="black"/>
                  </a:solidFill>
                  <a:latin typeface="Calibri"/>
                  <a:ea typeface="ＭＳ Ｐゴシック" charset="-128"/>
                  <a:cs typeface="ＭＳ Ｐゴシック" charset="-128"/>
                </a:rPr>
                <a:t>of Scribes</a:t>
              </a:r>
              <a:endParaRPr lang="en-US" sz="1600" dirty="0">
                <a:solidFill>
                  <a:prstClr val="black"/>
                </a:solidFill>
                <a:latin typeface="Calibri"/>
                <a:ea typeface="ＭＳ Ｐゴシック" charset="-128"/>
                <a:cs typeface="ＭＳ Ｐゴシック" charset="-128"/>
              </a:endParaRPr>
            </a:p>
          </p:txBody>
        </p:sp>
      </p:grpSp>
      <p:grpSp>
        <p:nvGrpSpPr>
          <p:cNvPr id="2" name="Group 1"/>
          <p:cNvGrpSpPr/>
          <p:nvPr/>
        </p:nvGrpSpPr>
        <p:grpSpPr>
          <a:xfrm>
            <a:off x="83213" y="1306632"/>
            <a:ext cx="1901825" cy="1076325"/>
            <a:chOff x="83213" y="2691737"/>
            <a:chExt cx="1901825" cy="1076325"/>
          </a:xfrm>
        </p:grpSpPr>
        <p:sp>
          <p:nvSpPr>
            <p:cNvPr id="57" name="Diamond 56"/>
            <p:cNvSpPr>
              <a:spLocks noChangeArrowheads="1"/>
            </p:cNvSpPr>
            <p:nvPr/>
          </p:nvSpPr>
          <p:spPr bwMode="auto">
            <a:xfrm>
              <a:off x="83213" y="2691737"/>
              <a:ext cx="1901825" cy="1076325"/>
            </a:xfrm>
            <a:prstGeom prst="diamond">
              <a:avLst/>
            </a:prstGeom>
            <a:gradFill rotWithShape="1">
              <a:gsLst>
                <a:gs pos="0">
                  <a:srgbClr val="00D1CF"/>
                </a:gs>
                <a:gs pos="49001">
                  <a:srgbClr val="00F3F0"/>
                </a:gs>
                <a:gs pos="100000">
                  <a:srgbClr val="008C8B"/>
                </a:gs>
              </a:gsLst>
              <a:lin ang="0"/>
            </a:gradFill>
            <a:ln w="9525">
              <a:solidFill>
                <a:srgbClr val="008C8B"/>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dirty="0">
                <a:solidFill>
                  <a:prstClr val="white"/>
                </a:solidFill>
                <a:latin typeface="Calibri"/>
              </a:endParaRPr>
            </a:p>
          </p:txBody>
        </p:sp>
        <p:sp>
          <p:nvSpPr>
            <p:cNvPr id="104" name="TextBox 103"/>
            <p:cNvSpPr txBox="1"/>
            <p:nvPr/>
          </p:nvSpPr>
          <p:spPr>
            <a:xfrm>
              <a:off x="352628" y="2874645"/>
              <a:ext cx="1436687" cy="830997"/>
            </a:xfrm>
            <a:prstGeom prst="rect">
              <a:avLst/>
            </a:prstGeom>
            <a:noFill/>
          </p:spPr>
          <p:txBody>
            <a:bodyPr>
              <a:spAutoFit/>
            </a:bodyPr>
            <a:lstStyle/>
            <a:p>
              <a:pPr algn="ctr" defTabSz="457200">
                <a:defRPr/>
              </a:pPr>
              <a:r>
                <a:rPr lang="en-US" sz="1600" dirty="0" smtClean="0">
                  <a:solidFill>
                    <a:prstClr val="black"/>
                  </a:solidFill>
                  <a:latin typeface="Calibri"/>
                  <a:ea typeface="ＭＳ Ｐゴシック" charset="-128"/>
                  <a:cs typeface="ＭＳ Ｐゴシック" charset="-128"/>
                </a:rPr>
                <a:t>Make Laws</a:t>
              </a:r>
              <a:br>
                <a:rPr lang="en-US" sz="1600" dirty="0" smtClean="0">
                  <a:solidFill>
                    <a:prstClr val="black"/>
                  </a:solidFill>
                  <a:latin typeface="Calibri"/>
                  <a:ea typeface="ＭＳ Ｐゴシック" charset="-128"/>
                  <a:cs typeface="ＭＳ Ｐゴシック" charset="-128"/>
                </a:rPr>
              </a:br>
              <a:r>
                <a:rPr lang="en-US" sz="1600" dirty="0" smtClean="0">
                  <a:solidFill>
                    <a:prstClr val="black"/>
                  </a:solidFill>
                  <a:latin typeface="Calibri"/>
                  <a:ea typeface="ＭＳ Ｐゴシック" charset="-128"/>
                  <a:cs typeface="ＭＳ Ｐゴシック" charset="-128"/>
                </a:rPr>
                <a:t>Mountain</a:t>
              </a:r>
              <a:br>
                <a:rPr lang="en-US" sz="1600" dirty="0" smtClean="0">
                  <a:solidFill>
                    <a:prstClr val="black"/>
                  </a:solidFill>
                  <a:latin typeface="Calibri"/>
                  <a:ea typeface="ＭＳ Ｐゴシック" charset="-128"/>
                  <a:cs typeface="ＭＳ Ｐゴシック" charset="-128"/>
                </a:rPr>
              </a:br>
              <a:r>
                <a:rPr lang="en-US" sz="1600" dirty="0" smtClean="0">
                  <a:solidFill>
                    <a:prstClr val="black"/>
                  </a:solidFill>
                  <a:latin typeface="Calibri"/>
                  <a:ea typeface="ＭＳ Ｐゴシック" charset="-128"/>
                  <a:cs typeface="ＭＳ Ｐゴシック" charset="-128"/>
                </a:rPr>
                <a:t>KOH</a:t>
              </a:r>
              <a:endParaRPr lang="en-US" sz="1600" dirty="0">
                <a:solidFill>
                  <a:prstClr val="black"/>
                </a:solidFill>
                <a:latin typeface="Calibri"/>
                <a:ea typeface="ＭＳ Ｐゴシック" charset="-128"/>
                <a:cs typeface="ＭＳ Ｐゴシック" charset="-128"/>
              </a:endParaRPr>
            </a:p>
          </p:txBody>
        </p:sp>
      </p:grpSp>
      <p:grpSp>
        <p:nvGrpSpPr>
          <p:cNvPr id="105" name="Group 104"/>
          <p:cNvGrpSpPr/>
          <p:nvPr/>
        </p:nvGrpSpPr>
        <p:grpSpPr>
          <a:xfrm>
            <a:off x="4340909" y="4097652"/>
            <a:ext cx="1227585" cy="633112"/>
            <a:chOff x="503487" y="5282254"/>
            <a:chExt cx="1905410" cy="633112"/>
          </a:xfrm>
        </p:grpSpPr>
        <p:sp>
          <p:nvSpPr>
            <p:cNvPr id="106" name="Rektangel 101"/>
            <p:cNvSpPr>
              <a:spLocks noChangeArrowheads="1"/>
            </p:cNvSpPr>
            <p:nvPr/>
          </p:nvSpPr>
          <p:spPr bwMode="auto">
            <a:xfrm>
              <a:off x="503487" y="5282254"/>
              <a:ext cx="1905410" cy="63311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rgbClr val="008000"/>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defTabSz="457200"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07" name="TextBox 106"/>
            <p:cNvSpPr txBox="1"/>
            <p:nvPr/>
          </p:nvSpPr>
          <p:spPr>
            <a:xfrm>
              <a:off x="577317" y="5324575"/>
              <a:ext cx="1801496" cy="584775"/>
            </a:xfrm>
            <a:prstGeom prst="rect">
              <a:avLst/>
            </a:prstGeom>
            <a:noFill/>
          </p:spPr>
          <p:txBody>
            <a:bodyPr wrap="square">
              <a:spAutoFit/>
            </a:bodyPr>
            <a:lstStyle/>
            <a:p>
              <a:pPr algn="ctr" defTabSz="457200">
                <a:defRPr/>
              </a:pPr>
              <a:r>
                <a:rPr lang="en-US" sz="1600" dirty="0" smtClean="0">
                  <a:solidFill>
                    <a:prstClr val="black"/>
                  </a:solidFill>
                  <a:latin typeface="Calibri"/>
                  <a:ea typeface="ＭＳ Ｐゴシック" charset="-128"/>
                  <a:cs typeface="ＭＳ Ｐゴシック" charset="-128"/>
                </a:rPr>
                <a:t>Court </a:t>
              </a:r>
              <a:br>
                <a:rPr lang="en-US" sz="1600" dirty="0" smtClean="0">
                  <a:solidFill>
                    <a:prstClr val="black"/>
                  </a:solidFill>
                  <a:latin typeface="Calibri"/>
                  <a:ea typeface="ＭＳ Ｐゴシック" charset="-128"/>
                  <a:cs typeface="ＭＳ Ｐゴシック" charset="-128"/>
                </a:rPr>
              </a:br>
              <a:r>
                <a:rPr lang="en-US" sz="1600" dirty="0" smtClean="0">
                  <a:solidFill>
                    <a:prstClr val="black"/>
                  </a:solidFill>
                  <a:latin typeface="Calibri"/>
                  <a:ea typeface="ＭＳ Ｐゴシック" charset="-128"/>
                  <a:cs typeface="ＭＳ Ｐゴシック" charset="-128"/>
                </a:rPr>
                <a:t>of Angels</a:t>
              </a:r>
              <a:endParaRPr lang="en-US" sz="1600" dirty="0">
                <a:solidFill>
                  <a:prstClr val="black"/>
                </a:solidFill>
                <a:latin typeface="Calibri"/>
                <a:ea typeface="ＭＳ Ｐゴシック" charset="-128"/>
                <a:cs typeface="ＭＳ Ｐゴシック" charset="-128"/>
              </a:endParaRPr>
            </a:p>
          </p:txBody>
        </p:sp>
      </p:grpSp>
      <p:grpSp>
        <p:nvGrpSpPr>
          <p:cNvPr id="108" name="Group 107"/>
          <p:cNvGrpSpPr/>
          <p:nvPr/>
        </p:nvGrpSpPr>
        <p:grpSpPr>
          <a:xfrm>
            <a:off x="2156442" y="2145658"/>
            <a:ext cx="1227585" cy="634456"/>
            <a:chOff x="2397071" y="476787"/>
            <a:chExt cx="1905410" cy="634456"/>
          </a:xfrm>
        </p:grpSpPr>
        <p:sp>
          <p:nvSpPr>
            <p:cNvPr id="109" name="Rektangel 101"/>
            <p:cNvSpPr>
              <a:spLocks noChangeArrowheads="1"/>
            </p:cNvSpPr>
            <p:nvPr/>
          </p:nvSpPr>
          <p:spPr bwMode="auto">
            <a:xfrm>
              <a:off x="2397071" y="476787"/>
              <a:ext cx="1905410" cy="63311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rgbClr val="008000"/>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defTabSz="457200"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10" name="TextBox 109"/>
            <p:cNvSpPr txBox="1"/>
            <p:nvPr/>
          </p:nvSpPr>
          <p:spPr>
            <a:xfrm>
              <a:off x="2450422" y="526468"/>
              <a:ext cx="1801496" cy="584775"/>
            </a:xfrm>
            <a:prstGeom prst="rect">
              <a:avLst/>
            </a:prstGeom>
            <a:noFill/>
          </p:spPr>
          <p:txBody>
            <a:bodyPr wrap="square">
              <a:spAutoFit/>
            </a:bodyPr>
            <a:lstStyle/>
            <a:p>
              <a:pPr algn="ctr" defTabSz="457200">
                <a:defRPr/>
              </a:pPr>
              <a:r>
                <a:rPr lang="en-US" sz="1600" dirty="0" smtClean="0">
                  <a:solidFill>
                    <a:prstClr val="black"/>
                  </a:solidFill>
                  <a:latin typeface="Calibri"/>
                  <a:ea typeface="ＭＳ Ｐゴシック" charset="-128"/>
                  <a:cs typeface="ＭＳ Ｐゴシック" charset="-128"/>
                </a:rPr>
                <a:t>Court </a:t>
              </a:r>
              <a:br>
                <a:rPr lang="en-US" sz="1600" dirty="0" smtClean="0">
                  <a:solidFill>
                    <a:prstClr val="black"/>
                  </a:solidFill>
                  <a:latin typeface="Calibri"/>
                  <a:ea typeface="ＭＳ Ｐゴシック" charset="-128"/>
                  <a:cs typeface="ＭＳ Ｐゴシック" charset="-128"/>
                </a:rPr>
              </a:br>
              <a:r>
                <a:rPr lang="en-US" sz="1600" dirty="0" smtClean="0">
                  <a:solidFill>
                    <a:prstClr val="black"/>
                  </a:solidFill>
                  <a:latin typeface="Calibri"/>
                  <a:ea typeface="ＭＳ Ｐゴシック" charset="-128"/>
                  <a:cs typeface="ＭＳ Ｐゴシック" charset="-128"/>
                </a:rPr>
                <a:t>of Kings</a:t>
              </a:r>
              <a:endParaRPr lang="en-US" sz="1600" dirty="0">
                <a:solidFill>
                  <a:prstClr val="black"/>
                </a:solidFill>
                <a:latin typeface="Calibri"/>
                <a:ea typeface="ＭＳ Ｐゴシック" charset="-128"/>
                <a:cs typeface="ＭＳ Ｐゴシック" charset="-128"/>
              </a:endParaRPr>
            </a:p>
          </p:txBody>
        </p:sp>
      </p:grpSp>
      <p:grpSp>
        <p:nvGrpSpPr>
          <p:cNvPr id="111" name="Group 110"/>
          <p:cNvGrpSpPr/>
          <p:nvPr/>
        </p:nvGrpSpPr>
        <p:grpSpPr>
          <a:xfrm>
            <a:off x="6547198" y="4103668"/>
            <a:ext cx="1227585" cy="633112"/>
            <a:chOff x="503487" y="5282254"/>
            <a:chExt cx="1905410" cy="633112"/>
          </a:xfrm>
        </p:grpSpPr>
        <p:sp>
          <p:nvSpPr>
            <p:cNvPr id="112" name="Rektangel 101"/>
            <p:cNvSpPr>
              <a:spLocks noChangeArrowheads="1"/>
            </p:cNvSpPr>
            <p:nvPr/>
          </p:nvSpPr>
          <p:spPr bwMode="auto">
            <a:xfrm>
              <a:off x="503487" y="5282254"/>
              <a:ext cx="1905410" cy="63311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rgbClr val="008000"/>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defTabSz="457200"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13" name="TextBox 112"/>
            <p:cNvSpPr txBox="1"/>
            <p:nvPr/>
          </p:nvSpPr>
          <p:spPr>
            <a:xfrm>
              <a:off x="577317" y="5324575"/>
              <a:ext cx="1801496" cy="584775"/>
            </a:xfrm>
            <a:prstGeom prst="rect">
              <a:avLst/>
            </a:prstGeom>
            <a:noFill/>
          </p:spPr>
          <p:txBody>
            <a:bodyPr wrap="square">
              <a:spAutoFit/>
            </a:bodyPr>
            <a:lstStyle/>
            <a:p>
              <a:pPr algn="ctr" defTabSz="457200">
                <a:defRPr/>
              </a:pPr>
              <a:r>
                <a:rPr lang="en-US" sz="1600" dirty="0" smtClean="0">
                  <a:solidFill>
                    <a:prstClr val="black"/>
                  </a:solidFill>
                  <a:latin typeface="Calibri"/>
                  <a:ea typeface="ＭＳ Ｐゴシック" charset="-128"/>
                  <a:cs typeface="ＭＳ Ｐゴシック" charset="-128"/>
                </a:rPr>
                <a:t>Court of Upright</a:t>
              </a:r>
              <a:endParaRPr lang="en-US" sz="1600" dirty="0">
                <a:solidFill>
                  <a:prstClr val="black"/>
                </a:solidFill>
                <a:latin typeface="Calibri"/>
                <a:ea typeface="ＭＳ Ｐゴシック" charset="-128"/>
                <a:cs typeface="ＭＳ Ｐゴシック" charset="-128"/>
              </a:endParaRPr>
            </a:p>
          </p:txBody>
        </p:sp>
      </p:grpSp>
      <p:grpSp>
        <p:nvGrpSpPr>
          <p:cNvPr id="61" name="Group 60"/>
          <p:cNvGrpSpPr/>
          <p:nvPr/>
        </p:nvGrpSpPr>
        <p:grpSpPr>
          <a:xfrm>
            <a:off x="4242777" y="893939"/>
            <a:ext cx="1357200" cy="638505"/>
            <a:chOff x="79251" y="4596349"/>
            <a:chExt cx="1905410" cy="695179"/>
          </a:xfrm>
        </p:grpSpPr>
        <p:sp>
          <p:nvSpPr>
            <p:cNvPr id="62" name="Rektangel 101"/>
            <p:cNvSpPr>
              <a:spLocks noChangeArrowheads="1"/>
            </p:cNvSpPr>
            <p:nvPr/>
          </p:nvSpPr>
          <p:spPr bwMode="auto">
            <a:xfrm>
              <a:off x="79251" y="4596349"/>
              <a:ext cx="1905410" cy="695179"/>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defTabSz="457200" fontAlgn="auto">
                <a:spcBef>
                  <a:spcPts val="0"/>
                </a:spcBef>
                <a:spcAft>
                  <a:spcPts val="0"/>
                </a:spcAft>
                <a:defRPr/>
              </a:pPr>
              <a:endParaRPr lang="da-DK" kern="0" dirty="0">
                <a:solidFill>
                  <a:sysClr val="window" lastClr="FFFFFF"/>
                </a:solidFill>
                <a:latin typeface="Calibri"/>
                <a:ea typeface="ＭＳ Ｐゴシック" pitchFamily="-97" charset="-128"/>
                <a:cs typeface="ＭＳ Ｐゴシック" charset="-128"/>
              </a:endParaRPr>
            </a:p>
          </p:txBody>
        </p:sp>
        <p:sp>
          <p:nvSpPr>
            <p:cNvPr id="63" name="TextBox 62"/>
            <p:cNvSpPr txBox="1"/>
            <p:nvPr/>
          </p:nvSpPr>
          <p:spPr>
            <a:xfrm>
              <a:off x="217021" y="4620335"/>
              <a:ext cx="1676318" cy="603171"/>
            </a:xfrm>
            <a:prstGeom prst="rect">
              <a:avLst/>
            </a:prstGeom>
            <a:noFill/>
          </p:spPr>
          <p:txBody>
            <a:bodyPr wrap="square" lIns="0" tIns="0" rIns="0" bIns="0">
              <a:spAutoFit/>
            </a:bodyPr>
            <a:lstStyle/>
            <a:p>
              <a:pPr algn="ctr" defTabSz="457200">
                <a:defRPr/>
              </a:pPr>
              <a:r>
                <a:rPr lang="en-US" dirty="0" smtClean="0">
                  <a:solidFill>
                    <a:prstClr val="black"/>
                  </a:solidFill>
                  <a:latin typeface="Calibri"/>
                  <a:ea typeface="ＭＳ Ｐゴシック" charset="-128"/>
                  <a:cs typeface="ＭＳ Ｐゴシック" charset="-128"/>
                </a:rPr>
                <a:t>Authorize</a:t>
              </a:r>
              <a:br>
                <a:rPr lang="en-US" dirty="0" smtClean="0">
                  <a:solidFill>
                    <a:prstClr val="black"/>
                  </a:solidFill>
                  <a:latin typeface="Calibri"/>
                  <a:ea typeface="ＭＳ Ｐゴシック" charset="-128"/>
                  <a:cs typeface="ＭＳ Ｐゴシック" charset="-128"/>
                </a:rPr>
              </a:br>
              <a:r>
                <a:rPr lang="en-US" dirty="0" smtClean="0">
                  <a:solidFill>
                    <a:prstClr val="black"/>
                  </a:solidFill>
                  <a:latin typeface="Calibri"/>
                  <a:ea typeface="ＭＳ Ｐゴシック" charset="-128"/>
                  <a:cs typeface="ＭＳ Ｐゴシック" charset="-128"/>
                </a:rPr>
                <a:t> New laws</a:t>
              </a:r>
              <a:endParaRPr lang="en-US" dirty="0">
                <a:solidFill>
                  <a:prstClr val="black"/>
                </a:solidFill>
                <a:latin typeface="Arial" charset="0"/>
                <a:ea typeface="ＭＳ Ｐゴシック" charset="-128"/>
                <a:cs typeface="ＭＳ Ｐゴシック" charset="-128"/>
              </a:endParaRPr>
            </a:p>
          </p:txBody>
        </p:sp>
      </p:grpSp>
      <p:grpSp>
        <p:nvGrpSpPr>
          <p:cNvPr id="64" name="Group 63"/>
          <p:cNvGrpSpPr/>
          <p:nvPr/>
        </p:nvGrpSpPr>
        <p:grpSpPr>
          <a:xfrm>
            <a:off x="6459107" y="915970"/>
            <a:ext cx="1533023" cy="668362"/>
            <a:chOff x="79251" y="4596349"/>
            <a:chExt cx="1905410" cy="727686"/>
          </a:xfrm>
        </p:grpSpPr>
        <p:sp>
          <p:nvSpPr>
            <p:cNvPr id="65" name="Rektangel 101"/>
            <p:cNvSpPr>
              <a:spLocks noChangeArrowheads="1"/>
            </p:cNvSpPr>
            <p:nvPr/>
          </p:nvSpPr>
          <p:spPr bwMode="auto">
            <a:xfrm>
              <a:off x="79251" y="4596349"/>
              <a:ext cx="1905410" cy="695179"/>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defTabSz="457200" fontAlgn="auto">
                <a:spcBef>
                  <a:spcPts val="0"/>
                </a:spcBef>
                <a:spcAft>
                  <a:spcPts val="0"/>
                </a:spcAft>
                <a:defRPr/>
              </a:pPr>
              <a:endParaRPr lang="da-DK" kern="0" dirty="0">
                <a:solidFill>
                  <a:sysClr val="window" lastClr="FFFFFF"/>
                </a:solidFill>
                <a:latin typeface="Calibri"/>
                <a:ea typeface="ＭＳ Ｐゴシック" pitchFamily="-97" charset="-128"/>
                <a:cs typeface="ＭＳ Ｐゴシック" charset="-128"/>
              </a:endParaRPr>
            </a:p>
          </p:txBody>
        </p:sp>
        <p:sp>
          <p:nvSpPr>
            <p:cNvPr id="66" name="TextBox 65"/>
            <p:cNvSpPr txBox="1"/>
            <p:nvPr/>
          </p:nvSpPr>
          <p:spPr>
            <a:xfrm>
              <a:off x="217021" y="4620335"/>
              <a:ext cx="1676318" cy="703700"/>
            </a:xfrm>
            <a:prstGeom prst="rect">
              <a:avLst/>
            </a:prstGeom>
            <a:noFill/>
          </p:spPr>
          <p:txBody>
            <a:bodyPr wrap="square" lIns="0" tIns="0" rIns="0" bIns="0">
              <a:spAutoFit/>
            </a:bodyPr>
            <a:lstStyle/>
            <a:p>
              <a:pPr algn="ctr" defTabSz="457200">
                <a:defRPr/>
              </a:pPr>
              <a:r>
                <a:rPr lang="en-US" sz="1400" dirty="0" smtClean="0">
                  <a:solidFill>
                    <a:prstClr val="black"/>
                  </a:solidFill>
                  <a:latin typeface="Calibri"/>
                  <a:ea typeface="ＭＳ Ｐゴシック" charset="-128"/>
                  <a:cs typeface="ＭＳ Ｐゴシック" charset="-128"/>
                </a:rPr>
                <a:t> New laws</a:t>
              </a:r>
              <a:br>
                <a:rPr lang="en-US" sz="1400" dirty="0" smtClean="0">
                  <a:solidFill>
                    <a:prstClr val="black"/>
                  </a:solidFill>
                  <a:latin typeface="Calibri"/>
                  <a:ea typeface="ＭＳ Ｐゴシック" charset="-128"/>
                  <a:cs typeface="ＭＳ Ｐゴシック" charset="-128"/>
                </a:rPr>
              </a:br>
              <a:r>
                <a:rPr lang="en-US" sz="1400" dirty="0" smtClean="0">
                  <a:solidFill>
                    <a:prstClr val="black"/>
                  </a:solidFill>
                  <a:latin typeface="Calibri"/>
                  <a:ea typeface="ＭＳ Ｐゴシック" charset="-128"/>
                  <a:cs typeface="ＭＳ Ｐゴシック" charset="-128"/>
                </a:rPr>
                <a:t>Entered into</a:t>
              </a:r>
              <a:br>
                <a:rPr lang="en-US" sz="1400" dirty="0" smtClean="0">
                  <a:solidFill>
                    <a:prstClr val="black"/>
                  </a:solidFill>
                  <a:latin typeface="Calibri"/>
                  <a:ea typeface="ＭＳ Ｐゴシック" charset="-128"/>
                  <a:cs typeface="ＭＳ Ｐゴシック" charset="-128"/>
                </a:rPr>
              </a:br>
              <a:r>
                <a:rPr lang="en-US" sz="1400" dirty="0" smtClean="0">
                  <a:solidFill>
                    <a:prstClr val="black"/>
                  </a:solidFill>
                  <a:latin typeface="Calibri"/>
                  <a:ea typeface="ＭＳ Ｐゴシック" charset="-128"/>
                  <a:cs typeface="ＭＳ Ｐゴシック" charset="-128"/>
                </a:rPr>
                <a:t>Statutes</a:t>
              </a:r>
              <a:endParaRPr lang="en-US" sz="1400" dirty="0">
                <a:solidFill>
                  <a:prstClr val="black"/>
                </a:solidFill>
                <a:latin typeface="Arial" charset="0"/>
                <a:ea typeface="ＭＳ Ｐゴシック" charset="-128"/>
                <a:cs typeface="ＭＳ Ｐゴシック" charset="-128"/>
              </a:endParaRPr>
            </a:p>
          </p:txBody>
        </p:sp>
      </p:grpSp>
      <p:grpSp>
        <p:nvGrpSpPr>
          <p:cNvPr id="42" name="Group 41"/>
          <p:cNvGrpSpPr/>
          <p:nvPr/>
        </p:nvGrpSpPr>
        <p:grpSpPr>
          <a:xfrm>
            <a:off x="4196716" y="5151728"/>
            <a:ext cx="1482405" cy="940950"/>
            <a:chOff x="102476" y="1732947"/>
            <a:chExt cx="1905410" cy="940950"/>
          </a:xfrm>
        </p:grpSpPr>
        <p:sp>
          <p:nvSpPr>
            <p:cNvPr id="43" name="Rektangel 101"/>
            <p:cNvSpPr>
              <a:spLocks noChangeArrowheads="1"/>
            </p:cNvSpPr>
            <p:nvPr/>
          </p:nvSpPr>
          <p:spPr bwMode="auto">
            <a:xfrm>
              <a:off x="102476" y="1732947"/>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defTabSz="457200"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44" name="TextBox 43"/>
            <p:cNvSpPr txBox="1"/>
            <p:nvPr/>
          </p:nvSpPr>
          <p:spPr>
            <a:xfrm>
              <a:off x="165387" y="1750567"/>
              <a:ext cx="1779585" cy="923330"/>
            </a:xfrm>
            <a:prstGeom prst="rect">
              <a:avLst/>
            </a:prstGeom>
            <a:noFill/>
          </p:spPr>
          <p:txBody>
            <a:bodyPr wrap="square">
              <a:spAutoFit/>
            </a:bodyPr>
            <a:lstStyle/>
            <a:p>
              <a:pPr algn="ctr" defTabSz="457200">
                <a:defRPr/>
              </a:pPr>
              <a:r>
                <a:rPr lang="en-US" dirty="0" smtClean="0">
                  <a:solidFill>
                    <a:prstClr val="black"/>
                  </a:solidFill>
                  <a:latin typeface="Calibri"/>
                  <a:ea typeface="ＭＳ Ｐゴシック" charset="-128"/>
                  <a:cs typeface="ＭＳ Ｐゴシック" charset="-128"/>
                </a:rPr>
                <a:t>Angelic Assignments</a:t>
              </a:r>
              <a:endParaRPr lang="en-US" dirty="0">
                <a:solidFill>
                  <a:prstClr val="black"/>
                </a:solidFill>
                <a:latin typeface="Calibri"/>
                <a:ea typeface="ＭＳ Ｐゴシック" charset="-128"/>
                <a:cs typeface="ＭＳ Ｐゴシック" charset="-128"/>
              </a:endParaRPr>
            </a:p>
          </p:txBody>
        </p:sp>
      </p:grpSp>
      <p:grpSp>
        <p:nvGrpSpPr>
          <p:cNvPr id="45" name="Group 44"/>
          <p:cNvGrpSpPr/>
          <p:nvPr/>
        </p:nvGrpSpPr>
        <p:grpSpPr>
          <a:xfrm>
            <a:off x="6520658" y="5169348"/>
            <a:ext cx="1254125" cy="647280"/>
            <a:chOff x="102476" y="1732947"/>
            <a:chExt cx="1905410" cy="647280"/>
          </a:xfrm>
        </p:grpSpPr>
        <p:sp>
          <p:nvSpPr>
            <p:cNvPr id="46" name="Rektangel 101"/>
            <p:cNvSpPr>
              <a:spLocks noChangeArrowheads="1"/>
            </p:cNvSpPr>
            <p:nvPr/>
          </p:nvSpPr>
          <p:spPr bwMode="auto">
            <a:xfrm>
              <a:off x="102476" y="1732947"/>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defTabSz="457200"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47" name="TextBox 46"/>
            <p:cNvSpPr txBox="1"/>
            <p:nvPr/>
          </p:nvSpPr>
          <p:spPr>
            <a:xfrm>
              <a:off x="165386" y="1750567"/>
              <a:ext cx="1779585" cy="584775"/>
            </a:xfrm>
            <a:prstGeom prst="rect">
              <a:avLst/>
            </a:prstGeom>
            <a:noFill/>
          </p:spPr>
          <p:txBody>
            <a:bodyPr wrap="square">
              <a:spAutoFit/>
            </a:bodyPr>
            <a:lstStyle/>
            <a:p>
              <a:pPr algn="ctr" defTabSz="457200">
                <a:defRPr/>
              </a:pPr>
              <a:r>
                <a:rPr lang="en-US" sz="1600" dirty="0" smtClean="0">
                  <a:solidFill>
                    <a:prstClr val="black"/>
                  </a:solidFill>
                  <a:latin typeface="Calibri"/>
                  <a:ea typeface="ＭＳ Ｐゴシック" charset="-128"/>
                  <a:cs typeface="ＭＳ Ｐゴシック" charset="-128"/>
                </a:rPr>
                <a:t>Council of Reference</a:t>
              </a:r>
              <a:endParaRPr lang="en-US" sz="1600" dirty="0">
                <a:solidFill>
                  <a:prstClr val="black"/>
                </a:solidFill>
                <a:latin typeface="Calibri"/>
                <a:ea typeface="ＭＳ Ｐゴシック" charset="-128"/>
                <a:cs typeface="ＭＳ Ｐゴシック" charset="-128"/>
              </a:endParaRPr>
            </a:p>
          </p:txBody>
        </p:sp>
      </p:grpSp>
      <p:grpSp>
        <p:nvGrpSpPr>
          <p:cNvPr id="3" name="Group 2"/>
          <p:cNvGrpSpPr/>
          <p:nvPr/>
        </p:nvGrpSpPr>
        <p:grpSpPr>
          <a:xfrm>
            <a:off x="124620" y="4312936"/>
            <a:ext cx="1901825" cy="1140454"/>
            <a:chOff x="191334" y="4444393"/>
            <a:chExt cx="1901825" cy="1140454"/>
          </a:xfrm>
        </p:grpSpPr>
        <p:sp>
          <p:nvSpPr>
            <p:cNvPr id="68" name="Diamond 67"/>
            <p:cNvSpPr>
              <a:spLocks noChangeArrowheads="1"/>
            </p:cNvSpPr>
            <p:nvPr/>
          </p:nvSpPr>
          <p:spPr bwMode="auto">
            <a:xfrm>
              <a:off x="191334" y="4444393"/>
              <a:ext cx="1901825" cy="1140454"/>
            </a:xfrm>
            <a:prstGeom prst="diamond">
              <a:avLst/>
            </a:prstGeom>
            <a:gradFill rotWithShape="1">
              <a:gsLst>
                <a:gs pos="0">
                  <a:srgbClr val="00D1CF"/>
                </a:gs>
                <a:gs pos="49001">
                  <a:srgbClr val="00F3F0"/>
                </a:gs>
                <a:gs pos="100000">
                  <a:srgbClr val="008C8B"/>
                </a:gs>
              </a:gsLst>
              <a:lin ang="0"/>
            </a:gradFill>
            <a:ln w="9525">
              <a:solidFill>
                <a:srgbClr val="008C8B"/>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dirty="0">
                <a:solidFill>
                  <a:prstClr val="white"/>
                </a:solidFill>
                <a:latin typeface="Calibri"/>
              </a:endParaRPr>
            </a:p>
          </p:txBody>
        </p:sp>
        <p:sp>
          <p:nvSpPr>
            <p:cNvPr id="48" name="TextBox 47"/>
            <p:cNvSpPr txBox="1"/>
            <p:nvPr/>
          </p:nvSpPr>
          <p:spPr>
            <a:xfrm>
              <a:off x="423902" y="4584532"/>
              <a:ext cx="1436687" cy="954107"/>
            </a:xfrm>
            <a:prstGeom prst="rect">
              <a:avLst/>
            </a:prstGeom>
            <a:noFill/>
          </p:spPr>
          <p:txBody>
            <a:bodyPr>
              <a:spAutoFit/>
            </a:bodyPr>
            <a:lstStyle/>
            <a:p>
              <a:pPr algn="ctr" defTabSz="457200">
                <a:defRPr/>
              </a:pPr>
              <a:r>
                <a:rPr lang="en-US" sz="1400" dirty="0" smtClean="0">
                  <a:solidFill>
                    <a:prstClr val="black"/>
                  </a:solidFill>
                  <a:latin typeface="Calibri"/>
                  <a:ea typeface="ＭＳ Ｐゴシック" charset="-128"/>
                  <a:cs typeface="ＭＳ Ｐゴシック" charset="-128"/>
                </a:rPr>
                <a:t>Administer </a:t>
              </a:r>
              <a:br>
                <a:rPr lang="en-US" sz="1400" dirty="0" smtClean="0">
                  <a:solidFill>
                    <a:prstClr val="black"/>
                  </a:solidFill>
                  <a:latin typeface="Calibri"/>
                  <a:ea typeface="ＭＳ Ｐゴシック" charset="-128"/>
                  <a:cs typeface="ＭＳ Ｐゴシック" charset="-128"/>
                </a:rPr>
              </a:br>
              <a:r>
                <a:rPr lang="en-US" sz="1400" dirty="0" smtClean="0">
                  <a:solidFill>
                    <a:prstClr val="black"/>
                  </a:solidFill>
                  <a:latin typeface="Calibri"/>
                  <a:ea typeface="ＭＳ Ｐゴシック" charset="-128"/>
                  <a:cs typeface="ＭＳ Ｐゴシック" charset="-128"/>
                </a:rPr>
                <a:t>Laws</a:t>
              </a:r>
              <a:br>
                <a:rPr lang="en-US" sz="1400" dirty="0" smtClean="0">
                  <a:solidFill>
                    <a:prstClr val="black"/>
                  </a:solidFill>
                  <a:latin typeface="Calibri"/>
                  <a:ea typeface="ＭＳ Ｐゴシック" charset="-128"/>
                  <a:cs typeface="ＭＳ Ｐゴシック" charset="-128"/>
                </a:rPr>
              </a:br>
              <a:r>
                <a:rPr lang="en-US" sz="1400" dirty="0" smtClean="0">
                  <a:solidFill>
                    <a:prstClr val="black"/>
                  </a:solidFill>
                  <a:latin typeface="Calibri"/>
                  <a:ea typeface="ＭＳ Ｐゴシック" charset="-128"/>
                  <a:cs typeface="ＭＳ Ｐゴシック" charset="-128"/>
                </a:rPr>
                <a:t>Mountain</a:t>
              </a:r>
              <a:br>
                <a:rPr lang="en-US" sz="1400" dirty="0" smtClean="0">
                  <a:solidFill>
                    <a:prstClr val="black"/>
                  </a:solidFill>
                  <a:latin typeface="Calibri"/>
                  <a:ea typeface="ＭＳ Ｐゴシック" charset="-128"/>
                  <a:cs typeface="ＭＳ Ｐゴシック" charset="-128"/>
                </a:rPr>
              </a:br>
              <a:r>
                <a:rPr lang="en-US" sz="1400" dirty="0" smtClean="0">
                  <a:solidFill>
                    <a:prstClr val="black"/>
                  </a:solidFill>
                  <a:latin typeface="Calibri"/>
                  <a:ea typeface="ＭＳ Ｐゴシック" charset="-128"/>
                  <a:cs typeface="ＭＳ Ｐゴシック" charset="-128"/>
                </a:rPr>
                <a:t>KOG</a:t>
              </a:r>
              <a:endParaRPr lang="en-US" sz="1400" dirty="0">
                <a:solidFill>
                  <a:prstClr val="black"/>
                </a:solidFill>
                <a:latin typeface="Calibri"/>
                <a:ea typeface="ＭＳ Ｐゴシック" charset="-128"/>
                <a:cs typeface="ＭＳ Ｐゴシック" charset="-128"/>
              </a:endParaRPr>
            </a:p>
          </p:txBody>
        </p:sp>
      </p:grpSp>
      <p:sp>
        <p:nvSpPr>
          <p:cNvPr id="50" name="Right Arrow 49"/>
          <p:cNvSpPr>
            <a:spLocks noChangeArrowheads="1"/>
          </p:cNvSpPr>
          <p:nvPr/>
        </p:nvSpPr>
        <p:spPr bwMode="auto">
          <a:xfrm>
            <a:off x="5812981" y="4375922"/>
            <a:ext cx="684894" cy="235887"/>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latin typeface="Calibri"/>
            </a:endParaRPr>
          </a:p>
        </p:txBody>
      </p:sp>
      <p:sp>
        <p:nvSpPr>
          <p:cNvPr id="52" name="Right Arrow 51"/>
          <p:cNvSpPr>
            <a:spLocks noChangeArrowheads="1"/>
          </p:cNvSpPr>
          <p:nvPr/>
        </p:nvSpPr>
        <p:spPr bwMode="auto">
          <a:xfrm>
            <a:off x="5599977" y="2356186"/>
            <a:ext cx="798189" cy="187794"/>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latin typeface="Calibri"/>
            </a:endParaRPr>
          </a:p>
        </p:txBody>
      </p:sp>
    </p:spTree>
    <p:extLst>
      <p:ext uri="{BB962C8B-B14F-4D97-AF65-F5344CB8AC3E}">
        <p14:creationId xmlns:p14="http://schemas.microsoft.com/office/powerpoint/2010/main" val="20935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1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9" grpId="0" animBg="1"/>
      <p:bldP spid="50" grpId="0" animBg="1"/>
      <p:bldP spid="5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0"/>
            <a:ext cx="8229600" cy="980728"/>
          </a:xfrm>
        </p:spPr>
        <p:txBody>
          <a:bodyPr>
            <a:normAutofit/>
          </a:bodyPr>
          <a:lstStyle/>
          <a:p>
            <a:pPr fontAlgn="auto">
              <a:spcAft>
                <a:spcPts val="0"/>
              </a:spcAft>
              <a:defRPr/>
            </a:pPr>
            <a:r>
              <a:rPr lang="en-GB" sz="4800" dirty="0">
                <a:effectLst>
                  <a:outerShdw blurRad="38100" dist="38100" dir="2700000" algn="tl">
                    <a:srgbClr val="000000">
                      <a:alpha val="43137"/>
                    </a:srgbClr>
                  </a:outerShdw>
                </a:effectLst>
              </a:rPr>
              <a:t>Deep Calls to Deep</a:t>
            </a:r>
            <a:endParaRPr lang="en-GB"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981075"/>
            <a:ext cx="9144000" cy="5876925"/>
          </a:xfrm>
        </p:spPr>
        <p:txBody>
          <a:bodyPr lIns="0" tIns="0" rIns="0" bIns="0">
            <a:normAutofit lnSpcReduction="10000"/>
          </a:bodyPr>
          <a:lstStyle/>
          <a:p>
            <a:pPr marL="360000" indent="-360000" fontAlgn="auto">
              <a:spcBef>
                <a:spcPts val="600"/>
              </a:spcBef>
              <a:spcAft>
                <a:spcPts val="0"/>
              </a:spcAft>
              <a:defRPr/>
            </a:pPr>
            <a:r>
              <a:rPr lang="en-GB" sz="4800" dirty="0" smtClean="0">
                <a:effectLst>
                  <a:outerShdw blurRad="38100" dist="38100" dir="2700000" algn="tl">
                    <a:srgbClr val="000000">
                      <a:alpha val="43137"/>
                    </a:srgbClr>
                  </a:outerShdw>
                </a:effectLst>
              </a:rPr>
              <a:t>What do you do from your mountain?</a:t>
            </a:r>
          </a:p>
          <a:p>
            <a:pPr marL="360000" indent="-360000" fontAlgn="auto">
              <a:spcBef>
                <a:spcPts val="600"/>
              </a:spcBef>
              <a:spcAft>
                <a:spcPts val="0"/>
              </a:spcAft>
              <a:defRPr/>
            </a:pPr>
            <a:r>
              <a:rPr lang="en-GB" sz="4800" dirty="0" smtClean="0">
                <a:effectLst>
                  <a:outerShdw blurRad="38100" dist="38100" dir="2700000" algn="tl">
                    <a:srgbClr val="000000">
                      <a:alpha val="43137"/>
                    </a:srgbClr>
                  </a:outerShdw>
                </a:effectLst>
              </a:rPr>
              <a:t>How do you rule?</a:t>
            </a:r>
          </a:p>
          <a:p>
            <a:pPr marL="360000" indent="-360000" fontAlgn="auto">
              <a:spcBef>
                <a:spcPts val="600"/>
              </a:spcBef>
              <a:spcAft>
                <a:spcPts val="0"/>
              </a:spcAft>
              <a:defRPr/>
            </a:pPr>
            <a:r>
              <a:rPr lang="en-GB" sz="4800" dirty="0" smtClean="0">
                <a:effectLst>
                  <a:outerShdw blurRad="38100" dist="38100" dir="2700000" algn="tl">
                    <a:srgbClr val="000000">
                      <a:alpha val="43137"/>
                    </a:srgbClr>
                  </a:outerShdw>
                </a:effectLst>
              </a:rPr>
              <a:t>What is it to administer the kingdom?</a:t>
            </a:r>
          </a:p>
          <a:p>
            <a:pPr marL="360000" indent="-360000" fontAlgn="auto">
              <a:spcBef>
                <a:spcPts val="600"/>
              </a:spcBef>
              <a:spcAft>
                <a:spcPts val="0"/>
              </a:spcAft>
              <a:defRPr/>
            </a:pPr>
            <a:r>
              <a:rPr lang="en-GB" sz="4800" dirty="0" smtClean="0">
                <a:effectLst>
                  <a:outerShdw blurRad="38100" dist="38100" dir="2700000" algn="tl">
                    <a:srgbClr val="000000">
                      <a:alpha val="43137"/>
                    </a:srgbClr>
                  </a:outerShdw>
                </a:effectLst>
              </a:rPr>
              <a:t>Release from your spirit that which you receive around the arc of His presence from desire and mandate</a:t>
            </a:r>
            <a:endParaRPr lang="en-GB" sz="48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0"/>
            <a:ext cx="8229600" cy="980728"/>
          </a:xfrm>
        </p:spPr>
        <p:txBody>
          <a:bodyPr>
            <a:normAutofit/>
          </a:bodyPr>
          <a:lstStyle/>
          <a:p>
            <a:pPr fontAlgn="auto">
              <a:spcAft>
                <a:spcPts val="0"/>
              </a:spcAft>
              <a:defRPr/>
            </a:pPr>
            <a:r>
              <a:rPr lang="en-GB" sz="4800" dirty="0">
                <a:effectLst>
                  <a:outerShdw blurRad="38100" dist="38100" dir="2700000" algn="tl">
                    <a:srgbClr val="000000">
                      <a:alpha val="43137"/>
                    </a:srgbClr>
                  </a:outerShdw>
                </a:effectLst>
              </a:rPr>
              <a:t>Deep Calls to Deep</a:t>
            </a:r>
            <a:endParaRPr lang="en-GB"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981075"/>
            <a:ext cx="9144000" cy="5876925"/>
          </a:xfrm>
        </p:spPr>
        <p:txBody>
          <a:bodyPr lIns="0" tIns="0" rIns="0" bIns="0">
            <a:normAutofit/>
          </a:bodyPr>
          <a:lstStyle/>
          <a:p>
            <a:pPr marL="360000" indent="-360000" fontAlgn="auto">
              <a:spcBef>
                <a:spcPts val="600"/>
              </a:spcBef>
              <a:spcAft>
                <a:spcPts val="0"/>
              </a:spcAft>
              <a:defRPr/>
            </a:pPr>
            <a:r>
              <a:rPr lang="en-GB" sz="4400" dirty="0">
                <a:effectLst>
                  <a:outerShdw blurRad="38100" dist="38100" dir="2700000" algn="tl">
                    <a:srgbClr val="000000">
                      <a:alpha val="43137"/>
                    </a:srgbClr>
                  </a:outerShdw>
                </a:effectLst>
              </a:rPr>
              <a:t>Keys of kingdom – lock &amp; unlock</a:t>
            </a:r>
          </a:p>
          <a:p>
            <a:pPr marL="360000" indent="-360000" fontAlgn="auto">
              <a:spcBef>
                <a:spcPts val="600"/>
              </a:spcBef>
              <a:spcAft>
                <a:spcPts val="0"/>
              </a:spcAft>
              <a:defRPr/>
            </a:pPr>
            <a:r>
              <a:rPr lang="en-GB" sz="4400" dirty="0">
                <a:effectLst>
                  <a:outerShdw blurRad="38100" dist="38100" dir="2700000" algn="tl">
                    <a:srgbClr val="000000">
                      <a:alpha val="43137"/>
                    </a:srgbClr>
                  </a:outerShdw>
                </a:effectLst>
              </a:rPr>
              <a:t>Declarations from a place of authority</a:t>
            </a:r>
          </a:p>
          <a:p>
            <a:pPr marL="360000" indent="-360000" fontAlgn="auto">
              <a:spcBef>
                <a:spcPts val="600"/>
              </a:spcBef>
              <a:spcAft>
                <a:spcPts val="0"/>
              </a:spcAft>
              <a:defRPr/>
            </a:pPr>
            <a:r>
              <a:rPr lang="en-GB" sz="4400" dirty="0">
                <a:effectLst>
                  <a:outerShdw blurRad="38100" dist="38100" dir="2700000" algn="tl">
                    <a:srgbClr val="000000">
                      <a:alpha val="43137"/>
                    </a:srgbClr>
                  </a:outerShdw>
                </a:effectLst>
              </a:rPr>
              <a:t>Bind to God’s will (kingdom)</a:t>
            </a:r>
          </a:p>
          <a:p>
            <a:pPr marL="360000" indent="-360000" fontAlgn="auto">
              <a:spcBef>
                <a:spcPts val="600"/>
              </a:spcBef>
              <a:spcAft>
                <a:spcPts val="0"/>
              </a:spcAft>
              <a:defRPr/>
            </a:pPr>
            <a:r>
              <a:rPr lang="en-GB" sz="4400" dirty="0">
                <a:effectLst>
                  <a:outerShdw blurRad="38100" dist="38100" dir="2700000" algn="tl">
                    <a:srgbClr val="000000">
                      <a:alpha val="43137"/>
                    </a:srgbClr>
                  </a:outerShdw>
                </a:effectLst>
              </a:rPr>
              <a:t>Loose from restrictions hindering God’s will (kingdom)</a:t>
            </a:r>
          </a:p>
          <a:p>
            <a:pPr marL="360000" indent="-360000" fontAlgn="auto">
              <a:spcBef>
                <a:spcPts val="600"/>
              </a:spcBef>
              <a:spcAft>
                <a:spcPts val="0"/>
              </a:spcAft>
              <a:defRPr/>
            </a:pPr>
            <a:r>
              <a:rPr lang="en-GB" sz="4400" dirty="0">
                <a:effectLst>
                  <a:outerShdw blurRad="38100" dist="38100" dir="2700000" algn="tl">
                    <a:srgbClr val="000000">
                      <a:alpha val="43137"/>
                    </a:srgbClr>
                  </a:outerShdw>
                </a:effectLst>
              </a:rPr>
              <a:t>Call things that be not from the realm in heavenlies that they are</a:t>
            </a:r>
          </a:p>
          <a:p>
            <a:pPr marL="360000" indent="-360000" fontAlgn="auto">
              <a:spcBef>
                <a:spcPts val="600"/>
              </a:spcBef>
              <a:spcAft>
                <a:spcPts val="0"/>
              </a:spcAft>
              <a:defRPr/>
            </a:pPr>
            <a:r>
              <a:rPr lang="en-GB" sz="4400" dirty="0">
                <a:effectLst>
                  <a:outerShdw blurRad="38100" dist="38100" dir="2700000" algn="tl">
                    <a:srgbClr val="000000">
                      <a:alpha val="43137"/>
                    </a:srgbClr>
                  </a:outerShdw>
                </a:effectLst>
              </a:rPr>
              <a:t>Release forgiveness</a:t>
            </a:r>
          </a:p>
        </p:txBody>
      </p:sp>
    </p:spTree>
    <p:extLst>
      <p:ext uri="{BB962C8B-B14F-4D97-AF65-F5344CB8AC3E}">
        <p14:creationId xmlns:p14="http://schemas.microsoft.com/office/powerpoint/2010/main" val="38453504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11113"/>
            <a:ext cx="9144000" cy="709612"/>
          </a:xfrm>
        </p:spPr>
        <p:txBody>
          <a:bodyPr>
            <a:noAutofit/>
          </a:bodyPr>
          <a:lstStyle/>
          <a:p>
            <a:pPr fontAlgn="auto">
              <a:spcAft>
                <a:spcPts val="0"/>
              </a:spcAft>
              <a:defRPr/>
            </a:pPr>
            <a:r>
              <a:rPr lang="en-GB" sz="4800" dirty="0">
                <a:effectLst>
                  <a:outerShdw blurRad="38100" dist="38100" dir="2700000" algn="tl">
                    <a:srgbClr val="000000">
                      <a:alpha val="43137"/>
                    </a:srgbClr>
                  </a:outerShdw>
                </a:effectLst>
              </a:rPr>
              <a:t>Deep Calls to Deep</a:t>
            </a:r>
            <a:endParaRPr lang="en-GB" sz="6000" dirty="0">
              <a:effectLst>
                <a:outerShdw blurRad="38100" dist="38100" dir="2700000" algn="tl">
                  <a:srgbClr val="000000">
                    <a:alpha val="43137"/>
                  </a:srgbClr>
                </a:outerShdw>
              </a:effectLst>
            </a:endParaRPr>
          </a:p>
        </p:txBody>
      </p:sp>
      <p:sp>
        <p:nvSpPr>
          <p:cNvPr id="704515" name="Rectangle 3"/>
          <p:cNvSpPr>
            <a:spLocks noGrp="1" noRot="1" noChangeArrowheads="1"/>
          </p:cNvSpPr>
          <p:nvPr>
            <p:ph idx="1"/>
          </p:nvPr>
        </p:nvSpPr>
        <p:spPr>
          <a:xfrm>
            <a:off x="0" y="908720"/>
            <a:ext cx="9144000" cy="5949280"/>
          </a:xfrm>
        </p:spPr>
        <p:txBody>
          <a:bodyPr>
            <a:noAutofit/>
          </a:bodyPr>
          <a:lstStyle/>
          <a:p>
            <a:pPr marL="360000" indent="-360000" fontAlgn="auto">
              <a:spcBef>
                <a:spcPts val="600"/>
              </a:spcBef>
              <a:spcAft>
                <a:spcPts val="0"/>
              </a:spcAft>
              <a:defRPr/>
            </a:pPr>
            <a:r>
              <a:rPr lang="en-GB" sz="4400" dirty="0">
                <a:effectLst>
                  <a:outerShdw blurRad="38100" dist="38100" dir="2700000" algn="tl">
                    <a:srgbClr val="000000">
                      <a:alpha val="43137"/>
                    </a:srgbClr>
                  </a:outerShdw>
                </a:effectLst>
              </a:rPr>
              <a:t>Mandates, court </a:t>
            </a:r>
            <a:r>
              <a:rPr lang="en-GB" sz="4400" dirty="0" smtClean="0">
                <a:effectLst>
                  <a:outerShdw blurRad="38100" dist="38100" dir="2700000" algn="tl">
                    <a:srgbClr val="000000">
                      <a:alpha val="43137"/>
                    </a:srgbClr>
                  </a:outerShdw>
                </a:effectLst>
              </a:rPr>
              <a:t>orders authorisation</a:t>
            </a:r>
            <a:endParaRPr lang="en-GB" sz="4400" dirty="0">
              <a:effectLst>
                <a:outerShdw blurRad="38100" dist="38100" dir="2700000" algn="tl">
                  <a:srgbClr val="000000">
                    <a:alpha val="43137"/>
                  </a:srgbClr>
                </a:outerShdw>
              </a:effectLst>
            </a:endParaRPr>
          </a:p>
          <a:p>
            <a:pPr marL="360000" indent="-360000" fontAlgn="auto">
              <a:spcBef>
                <a:spcPts val="600"/>
              </a:spcBef>
              <a:spcAft>
                <a:spcPts val="0"/>
              </a:spcAft>
              <a:defRPr/>
            </a:pPr>
            <a:r>
              <a:rPr lang="en-GB" sz="4400" dirty="0">
                <a:effectLst>
                  <a:outerShdw blurRad="38100" dist="38100" dir="2700000" algn="tl">
                    <a:srgbClr val="000000">
                      <a:alpha val="43137"/>
                    </a:srgbClr>
                  </a:outerShdw>
                </a:effectLst>
              </a:rPr>
              <a:t>Prophetic declarations</a:t>
            </a:r>
          </a:p>
          <a:p>
            <a:pPr marL="360000" indent="-360000" fontAlgn="auto">
              <a:spcBef>
                <a:spcPts val="600"/>
              </a:spcBef>
              <a:spcAft>
                <a:spcPts val="0"/>
              </a:spcAft>
              <a:defRPr/>
            </a:pPr>
            <a:r>
              <a:rPr lang="en-GB" sz="4400" dirty="0">
                <a:effectLst>
                  <a:outerShdw blurRad="38100" dist="38100" dir="2700000" algn="tl">
                    <a:srgbClr val="000000">
                      <a:alpha val="43137"/>
                    </a:srgbClr>
                  </a:outerShdw>
                </a:effectLst>
              </a:rPr>
              <a:t>Rom 4:17 .. calls into being that which does not exist. </a:t>
            </a:r>
          </a:p>
          <a:p>
            <a:pPr marL="360000" indent="-360000" fontAlgn="auto">
              <a:spcBef>
                <a:spcPts val="600"/>
              </a:spcBef>
              <a:spcAft>
                <a:spcPts val="0"/>
              </a:spcAft>
              <a:defRPr/>
            </a:pPr>
            <a:r>
              <a:rPr lang="en-GB" sz="4400" dirty="0">
                <a:effectLst>
                  <a:outerShdw blurRad="38100" dist="38100" dir="2700000" algn="tl">
                    <a:srgbClr val="000000">
                      <a:alpha val="43137"/>
                    </a:srgbClr>
                  </a:outerShdw>
                </a:effectLst>
              </a:rPr>
              <a:t>Rom 4:17 .. speaks of the non-existent things that [He has foretold and promised] as if they [already] existed.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45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45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45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045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451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0"/>
            <a:ext cx="8229600" cy="1052736"/>
          </a:xfrm>
        </p:spPr>
        <p:txBody>
          <a:bodyPr>
            <a:normAutofit/>
          </a:bodyPr>
          <a:lstStyle/>
          <a:p>
            <a:pPr fontAlgn="auto">
              <a:spcAft>
                <a:spcPts val="0"/>
              </a:spcAft>
              <a:defRPr/>
            </a:pPr>
            <a:r>
              <a:rPr lang="en-GB" dirty="0">
                <a:effectLst>
                  <a:outerShdw blurRad="38100" dist="38100" dir="2700000" algn="tl">
                    <a:srgbClr val="000000">
                      <a:alpha val="43137"/>
                    </a:srgbClr>
                  </a:outerShdw>
                </a:effectLst>
              </a:rPr>
              <a:t>Deep Calls to Deep</a:t>
            </a:r>
            <a:endParaRPr lang="en-GB" sz="60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981075"/>
            <a:ext cx="9144000" cy="5876925"/>
          </a:xfrm>
        </p:spPr>
        <p:txBody>
          <a:bodyPr lIns="0" tIns="0" rIns="0" bIns="0">
            <a:normAutofit/>
          </a:bodyPr>
          <a:lstStyle/>
          <a:p>
            <a:pPr marL="360000" indent="-360000" fontAlgn="auto">
              <a:spcBef>
                <a:spcPts val="600"/>
              </a:spcBef>
              <a:spcAft>
                <a:spcPts val="0"/>
              </a:spcAft>
              <a:defRPr/>
            </a:pPr>
            <a:r>
              <a:rPr lang="en-GB" sz="4400" dirty="0">
                <a:effectLst>
                  <a:outerShdw blurRad="38100" dist="38100" dir="2700000" algn="tl">
                    <a:srgbClr val="000000">
                      <a:alpha val="43137"/>
                    </a:srgbClr>
                  </a:outerShdw>
                </a:effectLst>
              </a:rPr>
              <a:t>Remove stumbling blocks &amp; obstacles</a:t>
            </a:r>
          </a:p>
          <a:p>
            <a:pPr marL="360000" indent="-360000" fontAlgn="auto">
              <a:spcBef>
                <a:spcPts val="600"/>
              </a:spcBef>
              <a:spcAft>
                <a:spcPts val="0"/>
              </a:spcAft>
              <a:defRPr/>
            </a:pPr>
            <a:r>
              <a:rPr lang="en-GB" sz="4400" dirty="0">
                <a:effectLst>
                  <a:outerShdw blurRad="38100" dist="38100" dir="2700000" algn="tl">
                    <a:srgbClr val="000000">
                      <a:alpha val="43137"/>
                    </a:srgbClr>
                  </a:outerShdw>
                </a:effectLst>
              </a:rPr>
              <a:t>Prepare the way for heaven to invade earth</a:t>
            </a:r>
          </a:p>
          <a:p>
            <a:pPr marL="360000" indent="-360000" fontAlgn="auto">
              <a:spcBef>
                <a:spcPts val="600"/>
              </a:spcBef>
              <a:spcAft>
                <a:spcPts val="0"/>
              </a:spcAft>
              <a:defRPr/>
            </a:pPr>
            <a:r>
              <a:rPr lang="en-GB" sz="4400" dirty="0">
                <a:effectLst>
                  <a:outerShdw blurRad="38100" dist="38100" dir="2700000" algn="tl">
                    <a:srgbClr val="000000">
                      <a:alpha val="43137"/>
                    </a:srgbClr>
                  </a:outerShdw>
                </a:effectLst>
              </a:rPr>
              <a:t>Declarations or proclamations</a:t>
            </a:r>
          </a:p>
          <a:p>
            <a:pPr marL="360000" indent="-360000" fontAlgn="auto">
              <a:spcBef>
                <a:spcPts val="600"/>
              </a:spcBef>
              <a:spcAft>
                <a:spcPts val="0"/>
              </a:spcAft>
              <a:defRPr/>
            </a:pPr>
            <a:r>
              <a:rPr lang="en-GB" sz="4400" dirty="0">
                <a:effectLst>
                  <a:outerShdw blurRad="38100" dist="38100" dir="2700000" algn="tl">
                    <a:srgbClr val="000000">
                      <a:alpha val="43137"/>
                    </a:srgbClr>
                  </a:outerShdw>
                </a:effectLst>
              </a:rPr>
              <a:t>Faith statements of God’s </a:t>
            </a:r>
            <a:r>
              <a:rPr lang="en-GB" sz="4400" dirty="0" smtClean="0">
                <a:effectLst>
                  <a:outerShdw blurRad="38100" dist="38100" dir="2700000" algn="tl">
                    <a:srgbClr val="000000">
                      <a:alpha val="43137"/>
                    </a:srgbClr>
                  </a:outerShdw>
                </a:effectLst>
              </a:rPr>
              <a:t>will</a:t>
            </a:r>
          </a:p>
          <a:p>
            <a:pPr marL="360000" indent="-360000" fontAlgn="auto">
              <a:spcBef>
                <a:spcPts val="600"/>
              </a:spcBef>
              <a:spcAft>
                <a:spcPts val="0"/>
              </a:spcAft>
              <a:defRPr/>
            </a:pPr>
            <a:r>
              <a:rPr lang="en-GB" sz="4400" dirty="0" smtClean="0">
                <a:effectLst>
                  <a:outerShdw blurRad="38100" dist="38100" dir="2700000" algn="tl">
                    <a:srgbClr val="000000">
                      <a:alpha val="43137"/>
                    </a:srgbClr>
                  </a:outerShdw>
                </a:effectLst>
              </a:rPr>
              <a:t>Assign angels – clear atmosphere earth, prepare the way</a:t>
            </a:r>
            <a:endParaRPr lang="en-GB" sz="4400" dirty="0"/>
          </a:p>
          <a:p>
            <a:pPr marL="274320" indent="-274320" fontAlgn="auto">
              <a:spcAft>
                <a:spcPts val="0"/>
              </a:spcAft>
              <a:buClr>
                <a:schemeClr val="accent3"/>
              </a:buClr>
              <a:buFont typeface="Wingdings 2"/>
              <a:buChar char=""/>
              <a:defRPr/>
            </a:pPr>
            <a:endParaRPr lang="en-GB" sz="4400"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8313" y="0"/>
            <a:ext cx="8229600" cy="908720"/>
          </a:xfrm>
        </p:spPr>
        <p:txBody>
          <a:bodyPr>
            <a:normAutofit/>
          </a:bodyPr>
          <a:lstStyle/>
          <a:p>
            <a:pPr fontAlgn="auto">
              <a:spcAft>
                <a:spcPts val="0"/>
              </a:spcAft>
              <a:defRPr/>
            </a:pPr>
            <a:r>
              <a:rPr lang="en-GB" sz="4800" dirty="0">
                <a:effectLst>
                  <a:outerShdw blurRad="38100" dist="38100" dir="2700000" algn="tl">
                    <a:srgbClr val="000000">
                      <a:alpha val="43137"/>
                    </a:srgbClr>
                  </a:outerShdw>
                </a:effectLst>
              </a:rPr>
              <a:t>Deep Calls to Deep</a:t>
            </a:r>
            <a:endParaRPr lang="en-GB" sz="6000" dirty="0">
              <a:effectLst>
                <a:outerShdw blurRad="38100" dist="38100" dir="2700000" algn="tl">
                  <a:srgbClr val="000000">
                    <a:alpha val="43137"/>
                  </a:srgbClr>
                </a:outerShdw>
              </a:effectLst>
            </a:endParaRPr>
          </a:p>
        </p:txBody>
      </p:sp>
      <p:sp>
        <p:nvSpPr>
          <p:cNvPr id="699395" name="Rectangle 3"/>
          <p:cNvSpPr>
            <a:spLocks noGrp="1" noRot="1" noChangeArrowheads="1"/>
          </p:cNvSpPr>
          <p:nvPr>
            <p:ph idx="1"/>
          </p:nvPr>
        </p:nvSpPr>
        <p:spPr>
          <a:xfrm>
            <a:off x="0" y="1052736"/>
            <a:ext cx="9144000" cy="5791200"/>
          </a:xfrm>
        </p:spPr>
        <p:txBody>
          <a:bodyPr>
            <a:noAutofit/>
          </a:bodyPr>
          <a:lstStyle/>
          <a:p>
            <a:pPr marL="360000" indent="-360000" fontAlgn="auto">
              <a:spcBef>
                <a:spcPts val="600"/>
              </a:spcBef>
              <a:spcAft>
                <a:spcPts val="0"/>
              </a:spcAft>
              <a:defRPr/>
            </a:pPr>
            <a:r>
              <a:rPr lang="en-GB" sz="4800" dirty="0">
                <a:effectLst>
                  <a:outerShdw blurRad="38100" dist="38100" dir="2700000" algn="tl">
                    <a:srgbClr val="000000">
                      <a:alpha val="43137"/>
                    </a:srgbClr>
                  </a:outerShdw>
                </a:effectLst>
              </a:rPr>
              <a:t>Keys of Kingdom</a:t>
            </a:r>
          </a:p>
          <a:p>
            <a:pPr marL="360000" indent="-360000" fontAlgn="auto">
              <a:spcBef>
                <a:spcPts val="600"/>
              </a:spcBef>
              <a:spcAft>
                <a:spcPts val="0"/>
              </a:spcAft>
              <a:defRPr/>
            </a:pPr>
            <a:r>
              <a:rPr lang="en-GB" sz="4800" dirty="0">
                <a:effectLst>
                  <a:outerShdw blurRad="38100" dist="38100" dir="2700000" algn="tl">
                    <a:srgbClr val="000000">
                      <a:alpha val="43137"/>
                    </a:srgbClr>
                  </a:outerShdw>
                </a:effectLst>
              </a:rPr>
              <a:t>Forgiveness</a:t>
            </a:r>
          </a:p>
          <a:p>
            <a:pPr marL="360000" indent="-360000" fontAlgn="auto">
              <a:spcBef>
                <a:spcPts val="600"/>
              </a:spcBef>
              <a:spcAft>
                <a:spcPts val="0"/>
              </a:spcAft>
              <a:defRPr/>
            </a:pPr>
            <a:r>
              <a:rPr lang="en-GB" sz="4800" dirty="0">
                <a:effectLst>
                  <a:outerShdw blurRad="38100" dist="38100" dir="2700000" algn="tl">
                    <a:srgbClr val="000000">
                      <a:alpha val="43137"/>
                    </a:srgbClr>
                  </a:outerShdw>
                </a:effectLst>
              </a:rPr>
              <a:t>John 20:23 If you forgive the sins of any, their sins have been forgiven them; if you retain the sins of any, they have been retained.”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93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93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93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939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0"/>
            <a:ext cx="8229600" cy="708025"/>
          </a:xfrm>
        </p:spPr>
        <p:txBody>
          <a:bodyPr>
            <a:normAutofit fontScale="90000"/>
          </a:bodyPr>
          <a:lstStyle/>
          <a:p>
            <a:pPr fontAlgn="auto">
              <a:spcAft>
                <a:spcPts val="0"/>
              </a:spcAft>
              <a:defRPr/>
            </a:pPr>
            <a:r>
              <a:rPr lang="en-GB" sz="4800" dirty="0">
                <a:effectLst>
                  <a:outerShdw blurRad="38100" dist="38100" dir="2700000" algn="tl">
                    <a:srgbClr val="000000">
                      <a:alpha val="43137"/>
                    </a:srgbClr>
                  </a:outerShdw>
                </a:effectLst>
              </a:rPr>
              <a:t>Deep Calls to Deep</a:t>
            </a:r>
            <a:endParaRPr lang="en-GB"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981075"/>
            <a:ext cx="9144000" cy="5876925"/>
          </a:xfrm>
        </p:spPr>
        <p:txBody>
          <a:bodyPr lIns="0" tIns="0" rIns="0" bIns="0">
            <a:normAutofit/>
          </a:bodyPr>
          <a:lstStyle/>
          <a:p>
            <a:pPr marL="360000" indent="-360000">
              <a:spcBef>
                <a:spcPts val="600"/>
              </a:spcBef>
              <a:defRPr/>
            </a:pPr>
            <a:r>
              <a:rPr lang="en-GB" sz="4400" dirty="0">
                <a:effectLst>
                  <a:outerShdw blurRad="38100" dist="38100" dir="2700000" algn="tl">
                    <a:srgbClr val="000000">
                      <a:alpha val="43137"/>
                    </a:srgbClr>
                  </a:outerShdw>
                </a:effectLst>
              </a:rPr>
              <a:t>Sin gives power to the enemy to cause a veil of darkness - blindness</a:t>
            </a:r>
          </a:p>
          <a:p>
            <a:pPr marL="360000" indent="-360000">
              <a:spcBef>
                <a:spcPts val="600"/>
              </a:spcBef>
              <a:defRPr/>
            </a:pPr>
            <a:r>
              <a:rPr lang="en-GB" sz="4400" dirty="0" smtClean="0">
                <a:effectLst>
                  <a:outerShdw blurRad="38100" dist="38100" dir="2700000" algn="tl">
                    <a:srgbClr val="000000">
                      <a:alpha val="43137"/>
                    </a:srgbClr>
                  </a:outerShdw>
                </a:effectLst>
              </a:rPr>
              <a:t>2 </a:t>
            </a:r>
            <a:r>
              <a:rPr lang="en-GB" sz="4400" dirty="0">
                <a:effectLst>
                  <a:outerShdw blurRad="38100" dist="38100" dir="2700000" algn="tl">
                    <a:srgbClr val="000000">
                      <a:alpha val="43137"/>
                    </a:srgbClr>
                  </a:outerShdw>
                </a:effectLst>
              </a:rPr>
              <a:t>Cor 4:4 in whose case the god of this world has blinded the minds of the unbelieving so that they might not see the light of the gospel of the glory of Christ, who is the image of God</a:t>
            </a:r>
            <a:r>
              <a:rPr lang="en-GB" sz="4400" dirty="0" smtClean="0">
                <a:effectLst>
                  <a:outerShdw blurRad="38100" dist="38100" dir="2700000" algn="tl">
                    <a:srgbClr val="000000">
                      <a:alpha val="43137"/>
                    </a:srgbClr>
                  </a:outerShdw>
                </a:effectLst>
              </a:rPr>
              <a:t>.</a:t>
            </a:r>
            <a:endParaRPr lang="en-GB" sz="44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0"/>
            <a:ext cx="8229600" cy="908720"/>
          </a:xfrm>
        </p:spPr>
        <p:txBody>
          <a:bodyPr>
            <a:normAutofit/>
          </a:bodyPr>
          <a:lstStyle/>
          <a:p>
            <a:pPr fontAlgn="auto">
              <a:spcAft>
                <a:spcPts val="0"/>
              </a:spcAft>
              <a:defRPr/>
            </a:pPr>
            <a:r>
              <a:rPr lang="en-GB" sz="4800" dirty="0">
                <a:effectLst>
                  <a:outerShdw blurRad="38100" dist="38100" dir="2700000" algn="tl">
                    <a:srgbClr val="000000">
                      <a:alpha val="43137"/>
                    </a:srgbClr>
                  </a:outerShdw>
                </a:effectLst>
              </a:rPr>
              <a:t>Deep Calls to Deep</a:t>
            </a:r>
            <a:endParaRPr lang="en-GB"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981075"/>
            <a:ext cx="9144000" cy="5876925"/>
          </a:xfrm>
        </p:spPr>
        <p:txBody>
          <a:bodyPr lIns="0" tIns="0" rIns="0" bIns="0">
            <a:normAutofit/>
          </a:bodyPr>
          <a:lstStyle/>
          <a:p>
            <a:pPr marL="360000" indent="-360000">
              <a:spcBef>
                <a:spcPts val="600"/>
              </a:spcBef>
              <a:defRPr/>
            </a:pPr>
            <a:r>
              <a:rPr lang="en-GB" sz="4400" dirty="0">
                <a:effectLst>
                  <a:outerShdw blurRad="38100" dist="38100" dir="2700000" algn="tl">
                    <a:srgbClr val="000000">
                      <a:alpha val="43137"/>
                    </a:srgbClr>
                  </a:outerShdw>
                </a:effectLst>
              </a:rPr>
              <a:t>John 12:40 He has blinded their eyes and he hardened their heart, so that they would not see with their eyes and perceive with their heart, and be converted and I heal them.”</a:t>
            </a:r>
          </a:p>
          <a:p>
            <a:pPr marL="360000" indent="-360000">
              <a:spcBef>
                <a:spcPts val="600"/>
              </a:spcBef>
              <a:defRPr/>
            </a:pPr>
            <a:r>
              <a:rPr lang="en-GB" sz="4400" dirty="0">
                <a:effectLst>
                  <a:outerShdw blurRad="38100" dist="38100" dir="2700000" algn="tl">
                    <a:srgbClr val="000000">
                      <a:alpha val="43137"/>
                    </a:srgbClr>
                  </a:outerShdw>
                </a:effectLst>
              </a:rPr>
              <a:t>Our declarations of forgiveness temporarily removes blindness caused by sin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0"/>
            <a:ext cx="8229600" cy="980728"/>
          </a:xfrm>
        </p:spPr>
        <p:txBody>
          <a:bodyPr>
            <a:normAutofit/>
          </a:bodyPr>
          <a:lstStyle/>
          <a:p>
            <a:pPr fontAlgn="auto">
              <a:spcAft>
                <a:spcPts val="0"/>
              </a:spcAft>
              <a:defRPr/>
            </a:pPr>
            <a:r>
              <a:rPr lang="en-GB" sz="4800" dirty="0">
                <a:effectLst>
                  <a:outerShdw blurRad="38100" dist="38100" dir="2700000" algn="tl">
                    <a:srgbClr val="000000">
                      <a:alpha val="43137"/>
                    </a:srgbClr>
                  </a:outerShdw>
                </a:effectLst>
              </a:rPr>
              <a:t>Deep Calls to Deep</a:t>
            </a:r>
            <a:endParaRPr lang="en-GB" sz="60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981075"/>
            <a:ext cx="9144000" cy="5876925"/>
          </a:xfrm>
        </p:spPr>
        <p:txBody>
          <a:bodyPr lIns="0" tIns="0" rIns="0" bIns="0">
            <a:noAutofit/>
          </a:bodyPr>
          <a:lstStyle/>
          <a:p>
            <a:pPr marL="360000" indent="-360000">
              <a:spcBef>
                <a:spcPts val="600"/>
              </a:spcBef>
              <a:defRPr/>
            </a:pPr>
            <a:r>
              <a:rPr lang="en-GB" sz="4700" dirty="0">
                <a:effectLst>
                  <a:outerShdw blurRad="38100" dist="38100" dir="2700000" algn="tl">
                    <a:srgbClr val="000000">
                      <a:alpha val="43137"/>
                    </a:srgbClr>
                  </a:outerShdw>
                </a:effectLst>
              </a:rPr>
              <a:t>Can I bind someone against their will?</a:t>
            </a:r>
          </a:p>
          <a:p>
            <a:pPr marL="360000" indent="-360000">
              <a:spcBef>
                <a:spcPts val="600"/>
              </a:spcBef>
              <a:defRPr/>
            </a:pPr>
            <a:r>
              <a:rPr lang="en-GB" sz="4700" dirty="0">
                <a:effectLst>
                  <a:outerShdw blurRad="38100" dist="38100" dir="2700000" algn="tl">
                    <a:srgbClr val="000000">
                      <a:alpha val="43137"/>
                    </a:srgbClr>
                  </a:outerShdw>
                </a:effectLst>
              </a:rPr>
              <a:t>Isn’t it manipulation &amp; control?</a:t>
            </a:r>
          </a:p>
          <a:p>
            <a:pPr marL="360000" indent="-360000">
              <a:spcBef>
                <a:spcPts val="600"/>
              </a:spcBef>
              <a:defRPr/>
            </a:pPr>
            <a:r>
              <a:rPr lang="en-GB" sz="4700" dirty="0">
                <a:effectLst>
                  <a:outerShdw blurRad="38100" dist="38100" dir="2700000" algn="tl">
                    <a:srgbClr val="000000">
                      <a:alpha val="43137"/>
                    </a:srgbClr>
                  </a:outerShdw>
                </a:effectLst>
              </a:rPr>
              <a:t>You can only bind someone to the will of God for theirs lives e.g. salvation, destiny not our will e.g. they will give us money or marry us etc.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0"/>
            <a:ext cx="8229600" cy="708025"/>
          </a:xfrm>
        </p:spPr>
        <p:txBody>
          <a:bodyPr>
            <a:normAutofit fontScale="90000"/>
          </a:bodyPr>
          <a:lstStyle/>
          <a:p>
            <a:pPr fontAlgn="auto">
              <a:spcAft>
                <a:spcPts val="0"/>
              </a:spcAft>
              <a:defRPr/>
            </a:pPr>
            <a:r>
              <a:rPr lang="en-GB" sz="4800" dirty="0">
                <a:effectLst>
                  <a:outerShdw blurRad="38100" dist="38100" dir="2700000" algn="tl">
                    <a:srgbClr val="000000">
                      <a:alpha val="43137"/>
                    </a:srgbClr>
                  </a:outerShdw>
                </a:effectLst>
              </a:rPr>
              <a:t>Deep Calls to Deep</a:t>
            </a:r>
            <a:endParaRPr lang="en-GB"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981075"/>
            <a:ext cx="9144000" cy="5876925"/>
          </a:xfrm>
        </p:spPr>
        <p:txBody>
          <a:bodyPr lIns="0" tIns="0" rIns="0" bIns="0">
            <a:normAutofit lnSpcReduction="10000"/>
          </a:bodyPr>
          <a:lstStyle/>
          <a:p>
            <a:pPr marL="360000" indent="-360000">
              <a:spcBef>
                <a:spcPts val="600"/>
              </a:spcBef>
              <a:defRPr/>
            </a:pPr>
            <a:r>
              <a:rPr lang="en-GB" sz="4400" dirty="0">
                <a:effectLst>
                  <a:outerShdw blurRad="38100" dist="38100" dir="2700000" algn="tl">
                    <a:srgbClr val="000000">
                      <a:alpha val="43137"/>
                    </a:srgbClr>
                  </a:outerShdw>
                </a:effectLst>
              </a:rPr>
              <a:t>Understand biblical authority symbolism – Mountains, Thrones</a:t>
            </a:r>
          </a:p>
          <a:p>
            <a:pPr marL="360000" indent="-360000">
              <a:spcBef>
                <a:spcPts val="600"/>
              </a:spcBef>
              <a:defRPr/>
            </a:pPr>
            <a:r>
              <a:rPr lang="en-GB" sz="4400" dirty="0" smtClean="0">
                <a:effectLst>
                  <a:outerShdw blurRad="38100" dist="38100" dir="2700000" algn="tl">
                    <a:srgbClr val="000000">
                      <a:alpha val="43137"/>
                    </a:srgbClr>
                  </a:outerShdw>
                </a:effectLst>
              </a:rPr>
              <a:t>Crowns, Mantles </a:t>
            </a:r>
            <a:r>
              <a:rPr lang="en-GB" sz="4400" dirty="0">
                <a:effectLst>
                  <a:outerShdw blurRad="38100" dist="38100" dir="2700000" algn="tl">
                    <a:srgbClr val="000000">
                      <a:alpha val="43137"/>
                    </a:srgbClr>
                  </a:outerShdw>
                </a:effectLst>
              </a:rPr>
              <a:t>or </a:t>
            </a:r>
            <a:r>
              <a:rPr lang="en-GB" sz="4400" dirty="0" smtClean="0">
                <a:effectLst>
                  <a:outerShdw blurRad="38100" dist="38100" dir="2700000" algn="tl">
                    <a:srgbClr val="000000">
                      <a:alpha val="43137"/>
                    </a:srgbClr>
                  </a:outerShdw>
                </a:effectLst>
              </a:rPr>
              <a:t>cloaks, Sceptres</a:t>
            </a:r>
            <a:endParaRPr lang="en-GB" sz="4400" dirty="0">
              <a:effectLst>
                <a:outerShdw blurRad="38100" dist="38100" dir="2700000" algn="tl">
                  <a:srgbClr val="000000">
                    <a:alpha val="43137"/>
                  </a:srgbClr>
                </a:outerShdw>
              </a:effectLst>
            </a:endParaRPr>
          </a:p>
          <a:p>
            <a:pPr marL="360000" indent="-360000">
              <a:spcBef>
                <a:spcPts val="600"/>
              </a:spcBef>
              <a:defRPr/>
            </a:pPr>
            <a:r>
              <a:rPr lang="en-GB" sz="4400" dirty="0">
                <a:effectLst>
                  <a:outerShdw blurRad="38100" dist="38100" dir="2700000" algn="tl">
                    <a:srgbClr val="000000">
                      <a:alpha val="43137"/>
                    </a:srgbClr>
                  </a:outerShdw>
                </a:effectLst>
              </a:rPr>
              <a:t>Swords, spears, </a:t>
            </a:r>
            <a:r>
              <a:rPr lang="en-GB" sz="4400" dirty="0" smtClean="0">
                <a:effectLst>
                  <a:outerShdw blurRad="38100" dist="38100" dir="2700000" algn="tl">
                    <a:srgbClr val="000000">
                      <a:alpha val="43137"/>
                    </a:srgbClr>
                  </a:outerShdw>
                </a:effectLst>
              </a:rPr>
              <a:t>arrows, Orbs, Keys, Seals, staffs</a:t>
            </a:r>
          </a:p>
          <a:p>
            <a:pPr marL="360000" indent="-360000">
              <a:spcBef>
                <a:spcPts val="600"/>
              </a:spcBef>
              <a:defRPr/>
            </a:pPr>
            <a:r>
              <a:rPr lang="en-GB" sz="4400" dirty="0" smtClean="0">
                <a:effectLst>
                  <a:outerShdw blurRad="38100" dist="38100" dir="2700000" algn="tl">
                    <a:srgbClr val="000000">
                      <a:alpha val="43137"/>
                    </a:srgbClr>
                  </a:outerShdw>
                </a:effectLst>
              </a:rPr>
              <a:t>Use these symbols to rule effectively</a:t>
            </a:r>
          </a:p>
          <a:p>
            <a:pPr marL="360000" indent="-360000">
              <a:spcBef>
                <a:spcPts val="600"/>
              </a:spcBef>
              <a:defRPr/>
            </a:pPr>
            <a:r>
              <a:rPr lang="en-GB" sz="4400" dirty="0" smtClean="0">
                <a:effectLst>
                  <a:outerShdw blurRad="38100" dist="38100" dir="2700000" algn="tl">
                    <a:srgbClr val="000000">
                      <a:alpha val="43137"/>
                    </a:srgbClr>
                  </a:outerShdw>
                </a:effectLst>
              </a:rPr>
              <a:t>Remember you level of rule will be determined by your level of transformation</a:t>
            </a:r>
            <a:endParaRPr lang="en-GB" sz="44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1"/>
          <p:cNvSpPr>
            <a:spLocks noGrp="1"/>
          </p:cNvSpPr>
          <p:nvPr>
            <p:ph type="title"/>
          </p:nvPr>
        </p:nvSpPr>
        <p:spPr>
          <a:xfrm>
            <a:off x="539750" y="20638"/>
            <a:ext cx="8229600" cy="960090"/>
          </a:xfrm>
        </p:spPr>
        <p:txBody>
          <a:bodyPr>
            <a:normAutofit/>
          </a:bodyPr>
          <a:lstStyle/>
          <a:p>
            <a:pPr fontAlgn="auto">
              <a:spcAft>
                <a:spcPts val="0"/>
              </a:spcAft>
              <a:defRPr/>
            </a:pPr>
            <a:r>
              <a:rPr lang="en-GB" sz="4800" dirty="0">
                <a:effectLst>
                  <a:outerShdw blurRad="38100" dist="38100" dir="2700000" algn="tl">
                    <a:srgbClr val="000000">
                      <a:alpha val="43137"/>
                    </a:srgbClr>
                  </a:outerShdw>
                </a:effectLst>
              </a:rPr>
              <a:t>Deep Calls to Deep</a:t>
            </a:r>
            <a:endParaRPr lang="en-GB" dirty="0">
              <a:effectLst>
                <a:outerShdw blurRad="38100" dist="38100" dir="2700000" algn="tl">
                  <a:srgbClr val="000000">
                    <a:alpha val="43137"/>
                  </a:srgbClr>
                </a:outerShdw>
              </a:effectLst>
            </a:endParaRPr>
          </a:p>
        </p:txBody>
      </p:sp>
      <p:sp>
        <p:nvSpPr>
          <p:cNvPr id="637954" name="Rectangle 2"/>
          <p:cNvSpPr>
            <a:spLocks noGrp="1" noRot="1" noChangeArrowheads="1"/>
          </p:cNvSpPr>
          <p:nvPr>
            <p:ph idx="1"/>
          </p:nvPr>
        </p:nvSpPr>
        <p:spPr>
          <a:xfrm>
            <a:off x="0" y="981075"/>
            <a:ext cx="9144000" cy="5876925"/>
          </a:xfrm>
        </p:spPr>
        <p:txBody>
          <a:bodyPr lIns="18000" tIns="0" rIns="18000" bIns="0">
            <a:noAutofit/>
          </a:bodyPr>
          <a:lstStyle/>
          <a:p>
            <a:pPr marL="360000" indent="-360000">
              <a:spcBef>
                <a:spcPts val="600"/>
              </a:spcBef>
              <a:defRPr/>
            </a:pPr>
            <a:r>
              <a:rPr lang="en-GB" sz="3400" dirty="0" err="1">
                <a:effectLst>
                  <a:outerShdw blurRad="38100" dist="38100" dir="2700000" algn="tl">
                    <a:srgbClr val="000000">
                      <a:alpha val="43137"/>
                    </a:srgbClr>
                  </a:outerShdw>
                </a:effectLst>
              </a:rPr>
              <a:t>Zech</a:t>
            </a:r>
            <a:r>
              <a:rPr lang="en-GB" sz="3400" dirty="0">
                <a:effectLst>
                  <a:outerShdw blurRad="38100" dist="38100" dir="2700000" algn="tl">
                    <a:srgbClr val="000000">
                      <a:alpha val="43137"/>
                    </a:srgbClr>
                  </a:outerShdw>
                </a:effectLst>
              </a:rPr>
              <a:t> 3:1 Then he showed me Joshua the high priest standing before the angel of the LORD, and </a:t>
            </a:r>
            <a:r>
              <a:rPr lang="en-GB" sz="3400" dirty="0">
                <a:solidFill>
                  <a:srgbClr val="FFFF00"/>
                </a:solidFill>
                <a:effectLst>
                  <a:outerShdw blurRad="38100" dist="38100" dir="2700000" algn="tl">
                    <a:srgbClr val="000000">
                      <a:alpha val="43137"/>
                    </a:srgbClr>
                  </a:outerShdw>
                </a:effectLst>
              </a:rPr>
              <a:t>Satan standing at his right hand to accuse him</a:t>
            </a:r>
            <a:r>
              <a:rPr lang="en-GB" sz="3400" dirty="0">
                <a:effectLst>
                  <a:outerShdw blurRad="38100" dist="38100" dir="2700000" algn="tl">
                    <a:srgbClr val="000000">
                      <a:alpha val="43137"/>
                    </a:srgbClr>
                  </a:outerShdw>
                </a:effectLst>
              </a:rPr>
              <a:t>. 2 The LORD said to Satan, “The LORD rebuke you, Satan!.. 3 Now Joshua was clothed with filthy garments and standing before the angel. 4 He spoke and said to those who were standing before him, saying, “Remove the filthy garments from him.” Again he said to him, “See, I have taken your iniquity away from you and will clothe you with festal robes.”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37954">
                                            <p:txEl>
                                              <p:pRg st="0" end="0"/>
                                            </p:txEl>
                                          </p:spTgt>
                                        </p:tgtEl>
                                        <p:attrNameLst>
                                          <p:attrName>style.visibility</p:attrName>
                                        </p:attrNameLst>
                                      </p:cBhvr>
                                      <p:to>
                                        <p:strVal val="visible"/>
                                      </p:to>
                                    </p:set>
                                    <p:animEffect transition="in" filter="dissolve">
                                      <p:cBhvr>
                                        <p:cTn id="7" dur="500"/>
                                        <p:tgtEl>
                                          <p:spTgt spid="6379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795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0"/>
            <a:ext cx="8229600" cy="980728"/>
          </a:xfrm>
        </p:spPr>
        <p:txBody>
          <a:bodyPr>
            <a:normAutofit/>
          </a:bodyPr>
          <a:lstStyle/>
          <a:p>
            <a:pPr fontAlgn="auto">
              <a:spcAft>
                <a:spcPts val="0"/>
              </a:spcAft>
              <a:defRPr/>
            </a:pPr>
            <a:r>
              <a:rPr lang="en-GB" sz="4800" dirty="0">
                <a:effectLst>
                  <a:outerShdw blurRad="38100" dist="38100" dir="2700000" algn="tl">
                    <a:srgbClr val="000000">
                      <a:alpha val="43137"/>
                    </a:srgbClr>
                  </a:outerShdw>
                </a:effectLst>
              </a:rPr>
              <a:t>Deep Calls to Deep</a:t>
            </a:r>
            <a:endParaRPr lang="en-GB"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981075"/>
            <a:ext cx="9144000" cy="5876925"/>
          </a:xfrm>
        </p:spPr>
        <p:txBody>
          <a:bodyPr lIns="0" tIns="0" rIns="0" bIns="0">
            <a:normAutofit/>
          </a:bodyPr>
          <a:lstStyle/>
          <a:p>
            <a:pPr marL="360000" indent="-360000">
              <a:spcBef>
                <a:spcPts val="600"/>
              </a:spcBef>
              <a:defRPr/>
            </a:pPr>
            <a:r>
              <a:rPr lang="en-GB" sz="4400" dirty="0">
                <a:effectLst>
                  <a:outerShdw blurRad="38100" dist="38100" dir="2700000" algn="tl">
                    <a:srgbClr val="000000">
                      <a:alpha val="43137"/>
                    </a:srgbClr>
                  </a:outerShdw>
                </a:effectLst>
              </a:rPr>
              <a:t>I sit on the throne of my authority on the mountain of … e.g. family</a:t>
            </a:r>
          </a:p>
          <a:p>
            <a:pPr marL="360000" indent="-360000">
              <a:spcBef>
                <a:spcPts val="600"/>
              </a:spcBef>
              <a:defRPr/>
            </a:pPr>
            <a:r>
              <a:rPr lang="en-GB" sz="4400" dirty="0">
                <a:effectLst>
                  <a:outerShdw blurRad="38100" dist="38100" dir="2700000" algn="tl">
                    <a:srgbClr val="000000">
                      <a:alpha val="43137"/>
                    </a:srgbClr>
                  </a:outerShdw>
                </a:effectLst>
              </a:rPr>
              <a:t>By faith or in the spirit</a:t>
            </a:r>
          </a:p>
          <a:p>
            <a:pPr marL="360000" indent="-360000">
              <a:spcBef>
                <a:spcPts val="600"/>
              </a:spcBef>
              <a:defRPr/>
            </a:pPr>
            <a:r>
              <a:rPr lang="en-GB" sz="4400" dirty="0">
                <a:effectLst>
                  <a:outerShdw blurRad="38100" dist="38100" dir="2700000" algn="tl">
                    <a:srgbClr val="000000">
                      <a:alpha val="43137"/>
                    </a:srgbClr>
                  </a:outerShdw>
                </a:effectLst>
              </a:rPr>
              <a:t>I put on my mantle and crown</a:t>
            </a:r>
          </a:p>
          <a:p>
            <a:pPr marL="360000" indent="-360000">
              <a:spcBef>
                <a:spcPts val="600"/>
              </a:spcBef>
              <a:defRPr/>
            </a:pPr>
            <a:r>
              <a:rPr lang="en-GB" sz="4400" dirty="0">
                <a:effectLst>
                  <a:outerShdw blurRad="38100" dist="38100" dir="2700000" algn="tl">
                    <a:srgbClr val="000000">
                      <a:alpha val="43137"/>
                    </a:srgbClr>
                  </a:outerShdw>
                </a:effectLst>
              </a:rPr>
              <a:t>I take my sceptre as a lord and I declare, I call forth, I bind, I loose, I forgive etc.</a:t>
            </a:r>
          </a:p>
          <a:p>
            <a:pPr marL="360000" indent="-360000">
              <a:spcBef>
                <a:spcPts val="600"/>
              </a:spcBef>
              <a:defRPr/>
            </a:pPr>
            <a:r>
              <a:rPr lang="en-GB" sz="4400" dirty="0">
                <a:effectLst>
                  <a:outerShdw blurRad="38100" dist="38100" dir="2700000" algn="tl">
                    <a:srgbClr val="000000">
                      <a:alpha val="43137"/>
                    </a:srgbClr>
                  </a:outerShdw>
                </a:effectLst>
              </a:rPr>
              <a:t>Expect a flow of revelation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115888"/>
            <a:ext cx="8229600" cy="936848"/>
          </a:xfrm>
        </p:spPr>
        <p:txBody>
          <a:bodyPr>
            <a:normAutofit/>
          </a:bodyPr>
          <a:lstStyle/>
          <a:p>
            <a:pPr fontAlgn="auto">
              <a:spcAft>
                <a:spcPts val="0"/>
              </a:spcAft>
              <a:defRPr/>
            </a:pPr>
            <a:r>
              <a:rPr lang="en-GB" sz="4800" dirty="0">
                <a:effectLst>
                  <a:outerShdw blurRad="38100" dist="38100" dir="2700000" algn="tl">
                    <a:srgbClr val="000000">
                      <a:alpha val="43137"/>
                    </a:srgbClr>
                  </a:outerShdw>
                </a:effectLst>
              </a:rPr>
              <a:t>Deep Calls to Deep</a:t>
            </a:r>
            <a:endParaRPr lang="en-GB" dirty="0">
              <a:effectLst>
                <a:outerShdw blurRad="38100" dist="38100" dir="2700000" algn="tl">
                  <a:srgbClr val="000000">
                    <a:alpha val="43137"/>
                  </a:srgbClr>
                </a:outerShdw>
              </a:effectLst>
            </a:endParaRPr>
          </a:p>
        </p:txBody>
      </p:sp>
      <p:sp>
        <p:nvSpPr>
          <p:cNvPr id="715778" name="Rectangle 2"/>
          <p:cNvSpPr>
            <a:spLocks noGrp="1" noRot="1" noChangeArrowheads="1"/>
          </p:cNvSpPr>
          <p:nvPr>
            <p:ph idx="1"/>
          </p:nvPr>
        </p:nvSpPr>
        <p:spPr>
          <a:xfrm>
            <a:off x="0" y="981075"/>
            <a:ext cx="9144000" cy="5876925"/>
          </a:xfrm>
        </p:spPr>
        <p:txBody>
          <a:bodyPr lIns="18000" tIns="0" rIns="18000" bIns="0">
            <a:noAutofit/>
          </a:bodyPr>
          <a:lstStyle/>
          <a:p>
            <a:pPr marL="360000" indent="-360000">
              <a:spcBef>
                <a:spcPts val="600"/>
              </a:spcBef>
              <a:defRPr/>
            </a:pPr>
            <a:r>
              <a:rPr lang="en-GB" sz="4400" dirty="0">
                <a:effectLst>
                  <a:outerShdw blurRad="38100" dist="38100" dir="2700000" algn="tl">
                    <a:srgbClr val="000000">
                      <a:alpha val="43137"/>
                    </a:srgbClr>
                  </a:outerShdw>
                </a:effectLst>
              </a:rPr>
              <a:t>Go to the court of accusation in heavens</a:t>
            </a:r>
          </a:p>
          <a:p>
            <a:pPr marL="360000" indent="-360000">
              <a:spcBef>
                <a:spcPts val="600"/>
              </a:spcBef>
              <a:defRPr/>
            </a:pPr>
            <a:r>
              <a:rPr lang="en-GB" sz="4400" dirty="0">
                <a:effectLst>
                  <a:outerShdw blurRad="38100" dist="38100" dir="2700000" algn="tl">
                    <a:srgbClr val="000000">
                      <a:alpha val="43137"/>
                    </a:srgbClr>
                  </a:outerShdw>
                </a:effectLst>
              </a:rPr>
              <a:t>By faith or in the spirit</a:t>
            </a:r>
          </a:p>
          <a:p>
            <a:pPr marL="360000" indent="-360000">
              <a:spcBef>
                <a:spcPts val="600"/>
              </a:spcBef>
              <a:defRPr/>
            </a:pPr>
            <a:r>
              <a:rPr lang="en-GB" sz="4400" dirty="0">
                <a:effectLst>
                  <a:outerShdw blurRad="38100" dist="38100" dir="2700000" algn="tl">
                    <a:srgbClr val="000000">
                      <a:alpha val="43137"/>
                    </a:srgbClr>
                  </a:outerShdw>
                </a:effectLst>
              </a:rPr>
              <a:t>God is on His throne</a:t>
            </a:r>
          </a:p>
          <a:p>
            <a:pPr marL="360000" indent="-360000">
              <a:spcBef>
                <a:spcPts val="600"/>
              </a:spcBef>
              <a:defRPr/>
            </a:pPr>
            <a:r>
              <a:rPr lang="en-GB" sz="4400" dirty="0">
                <a:effectLst>
                  <a:outerShdw blurRad="38100" dist="38100" dir="2700000" algn="tl">
                    <a:srgbClr val="000000">
                      <a:alpha val="43137"/>
                    </a:srgbClr>
                  </a:outerShdw>
                </a:effectLst>
              </a:rPr>
              <a:t>Jesus is our advocate</a:t>
            </a:r>
          </a:p>
          <a:p>
            <a:pPr marL="360000" indent="-360000">
              <a:spcBef>
                <a:spcPts val="600"/>
              </a:spcBef>
              <a:defRPr/>
            </a:pPr>
            <a:r>
              <a:rPr lang="en-GB" sz="4400" dirty="0">
                <a:effectLst>
                  <a:outerShdw blurRad="38100" dist="38100" dir="2700000" algn="tl">
                    <a:srgbClr val="000000">
                      <a:alpha val="43137"/>
                    </a:srgbClr>
                  </a:outerShdw>
                </a:effectLst>
              </a:rPr>
              <a:t>Satan or fallen angels are our accusers</a:t>
            </a:r>
          </a:p>
          <a:p>
            <a:pPr marL="360000" indent="-360000">
              <a:spcBef>
                <a:spcPts val="600"/>
              </a:spcBef>
              <a:defRPr/>
            </a:pPr>
            <a:r>
              <a:rPr lang="en-GB" sz="4400" dirty="0">
                <a:effectLst>
                  <a:outerShdw blurRad="38100" dist="38100" dir="2700000" algn="tl">
                    <a:srgbClr val="000000">
                      <a:alpha val="43137"/>
                    </a:srgbClr>
                  </a:outerShdw>
                </a:effectLst>
              </a:rPr>
              <a:t>Receive robes of righteousness automatically </a:t>
            </a:r>
            <a:r>
              <a:rPr lang="en-GB" sz="4400" dirty="0" err="1">
                <a:effectLst>
                  <a:outerShdw blurRad="38100" dist="38100" dir="2700000" algn="tl">
                    <a:srgbClr val="000000">
                      <a:alpha val="43137"/>
                    </a:srgbClr>
                  </a:outerShdw>
                </a:effectLst>
              </a:rPr>
              <a:t>Zech</a:t>
            </a:r>
            <a:r>
              <a:rPr lang="en-GB" sz="4400" dirty="0">
                <a:effectLst>
                  <a:outerShdw blurRad="38100" dist="38100" dir="2700000" algn="tl">
                    <a:srgbClr val="000000">
                      <a:alpha val="43137"/>
                    </a:srgbClr>
                  </a:outerShdw>
                </a:effectLst>
              </a:rPr>
              <a:t> 3:1-5</a:t>
            </a:r>
          </a:p>
        </p:txBody>
      </p:sp>
      <p:sp>
        <p:nvSpPr>
          <p:cNvPr id="7270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2709"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5778">
                                            <p:txEl>
                                              <p:pRg st="0" end="0"/>
                                            </p:txEl>
                                          </p:spTgt>
                                        </p:tgtEl>
                                        <p:attrNameLst>
                                          <p:attrName>style.visibility</p:attrName>
                                        </p:attrNameLst>
                                      </p:cBhvr>
                                      <p:to>
                                        <p:strVal val="visible"/>
                                      </p:to>
                                    </p:set>
                                    <p:animEffect transition="in" filter="dissolve">
                                      <p:cBhvr>
                                        <p:cTn id="7" dur="500"/>
                                        <p:tgtEl>
                                          <p:spTgt spid="7157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5778">
                                            <p:txEl>
                                              <p:pRg st="1" end="1"/>
                                            </p:txEl>
                                          </p:spTgt>
                                        </p:tgtEl>
                                        <p:attrNameLst>
                                          <p:attrName>style.visibility</p:attrName>
                                        </p:attrNameLst>
                                      </p:cBhvr>
                                      <p:to>
                                        <p:strVal val="visible"/>
                                      </p:to>
                                    </p:set>
                                    <p:animEffect transition="in" filter="dissolve">
                                      <p:cBhvr>
                                        <p:cTn id="12" dur="500"/>
                                        <p:tgtEl>
                                          <p:spTgt spid="71577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15778">
                                            <p:txEl>
                                              <p:pRg st="2" end="2"/>
                                            </p:txEl>
                                          </p:spTgt>
                                        </p:tgtEl>
                                        <p:attrNameLst>
                                          <p:attrName>style.visibility</p:attrName>
                                        </p:attrNameLst>
                                      </p:cBhvr>
                                      <p:to>
                                        <p:strVal val="visible"/>
                                      </p:to>
                                    </p:set>
                                    <p:animEffect transition="in" filter="dissolve">
                                      <p:cBhvr>
                                        <p:cTn id="17" dur="500"/>
                                        <p:tgtEl>
                                          <p:spTgt spid="71577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15778">
                                            <p:txEl>
                                              <p:pRg st="3" end="3"/>
                                            </p:txEl>
                                          </p:spTgt>
                                        </p:tgtEl>
                                        <p:attrNameLst>
                                          <p:attrName>style.visibility</p:attrName>
                                        </p:attrNameLst>
                                      </p:cBhvr>
                                      <p:to>
                                        <p:strVal val="visible"/>
                                      </p:to>
                                    </p:set>
                                    <p:animEffect transition="in" filter="dissolve">
                                      <p:cBhvr>
                                        <p:cTn id="22" dur="500"/>
                                        <p:tgtEl>
                                          <p:spTgt spid="71577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15778">
                                            <p:txEl>
                                              <p:pRg st="4" end="4"/>
                                            </p:txEl>
                                          </p:spTgt>
                                        </p:tgtEl>
                                        <p:attrNameLst>
                                          <p:attrName>style.visibility</p:attrName>
                                        </p:attrNameLst>
                                      </p:cBhvr>
                                      <p:to>
                                        <p:strVal val="visible"/>
                                      </p:to>
                                    </p:set>
                                    <p:animEffect transition="in" filter="dissolve">
                                      <p:cBhvr>
                                        <p:cTn id="27" dur="500"/>
                                        <p:tgtEl>
                                          <p:spTgt spid="71577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15778">
                                            <p:txEl>
                                              <p:pRg st="5" end="5"/>
                                            </p:txEl>
                                          </p:spTgt>
                                        </p:tgtEl>
                                        <p:attrNameLst>
                                          <p:attrName>style.visibility</p:attrName>
                                        </p:attrNameLst>
                                      </p:cBhvr>
                                      <p:to>
                                        <p:strVal val="visible"/>
                                      </p:to>
                                    </p:set>
                                    <p:animEffect transition="in" filter="dissolve">
                                      <p:cBhvr>
                                        <p:cTn id="32" dur="500"/>
                                        <p:tgtEl>
                                          <p:spTgt spid="71577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5778"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115888"/>
            <a:ext cx="8229600" cy="864840"/>
          </a:xfrm>
        </p:spPr>
        <p:txBody>
          <a:bodyPr>
            <a:normAutofit/>
          </a:bodyPr>
          <a:lstStyle/>
          <a:p>
            <a:pPr fontAlgn="auto">
              <a:spcAft>
                <a:spcPts val="0"/>
              </a:spcAft>
              <a:defRPr/>
            </a:pPr>
            <a:r>
              <a:rPr lang="en-GB" sz="4800" dirty="0">
                <a:effectLst>
                  <a:outerShdw blurRad="38100" dist="38100" dir="2700000" algn="tl">
                    <a:srgbClr val="000000">
                      <a:alpha val="43137"/>
                    </a:srgbClr>
                  </a:outerShdw>
                </a:effectLst>
              </a:rPr>
              <a:t>Deep Calls to Deep</a:t>
            </a:r>
            <a:endParaRPr lang="en-GB" dirty="0">
              <a:effectLst>
                <a:outerShdw blurRad="38100" dist="38100" dir="2700000" algn="tl">
                  <a:srgbClr val="000000">
                    <a:alpha val="43137"/>
                  </a:srgbClr>
                </a:outerShdw>
              </a:effectLst>
            </a:endParaRPr>
          </a:p>
        </p:txBody>
      </p:sp>
      <p:sp>
        <p:nvSpPr>
          <p:cNvPr id="715778" name="Rectangle 2"/>
          <p:cNvSpPr>
            <a:spLocks noGrp="1" noRot="1" noChangeArrowheads="1"/>
          </p:cNvSpPr>
          <p:nvPr>
            <p:ph idx="1"/>
          </p:nvPr>
        </p:nvSpPr>
        <p:spPr>
          <a:xfrm>
            <a:off x="0" y="981075"/>
            <a:ext cx="9144000" cy="5876925"/>
          </a:xfrm>
        </p:spPr>
        <p:txBody>
          <a:bodyPr lIns="18000" tIns="0" rIns="18000" bIns="0">
            <a:noAutofit/>
          </a:bodyPr>
          <a:lstStyle/>
          <a:p>
            <a:pPr marL="360000" indent="-360000">
              <a:lnSpc>
                <a:spcPct val="90000"/>
              </a:lnSpc>
              <a:spcBef>
                <a:spcPts val="600"/>
              </a:spcBef>
              <a:defRPr/>
            </a:pPr>
            <a:r>
              <a:rPr lang="en-GB" sz="4200" dirty="0">
                <a:effectLst>
                  <a:outerShdw blurRad="38100" dist="38100" dir="2700000" algn="tl">
                    <a:srgbClr val="000000">
                      <a:alpha val="43137"/>
                    </a:srgbClr>
                  </a:outerShdw>
                </a:effectLst>
              </a:rPr>
              <a:t>Demand to hear the accusation</a:t>
            </a:r>
          </a:p>
          <a:p>
            <a:pPr marL="360000" indent="-360000">
              <a:lnSpc>
                <a:spcPct val="90000"/>
              </a:lnSpc>
              <a:spcBef>
                <a:spcPts val="600"/>
              </a:spcBef>
              <a:defRPr/>
            </a:pPr>
            <a:r>
              <a:rPr lang="en-GB" sz="4200" dirty="0">
                <a:effectLst>
                  <a:outerShdw blurRad="38100" dist="38100" dir="2700000" algn="tl">
                    <a:srgbClr val="000000">
                      <a:alpha val="43137"/>
                    </a:srgbClr>
                  </a:outerShdw>
                </a:effectLst>
              </a:rPr>
              <a:t>The devil or sometimes other fallen creature can be summoned they can’t lie</a:t>
            </a:r>
          </a:p>
          <a:p>
            <a:pPr marL="360000" indent="-360000">
              <a:lnSpc>
                <a:spcPct val="90000"/>
              </a:lnSpc>
              <a:spcBef>
                <a:spcPts val="600"/>
              </a:spcBef>
              <a:defRPr/>
            </a:pPr>
            <a:r>
              <a:rPr lang="en-GB" sz="4200" dirty="0">
                <a:effectLst>
                  <a:outerShdw blurRad="38100" dist="38100" dir="2700000" algn="tl">
                    <a:srgbClr val="000000">
                      <a:alpha val="43137"/>
                    </a:srgbClr>
                  </a:outerShdw>
                </a:effectLst>
              </a:rPr>
              <a:t>This may come as thoughts in your mind</a:t>
            </a:r>
          </a:p>
          <a:p>
            <a:pPr marL="360000" indent="-360000">
              <a:lnSpc>
                <a:spcPct val="90000"/>
              </a:lnSpc>
              <a:spcBef>
                <a:spcPts val="600"/>
              </a:spcBef>
              <a:defRPr/>
            </a:pPr>
            <a:r>
              <a:rPr lang="en-GB" sz="4200" dirty="0">
                <a:effectLst>
                  <a:outerShdw blurRad="38100" dist="38100" dir="2700000" algn="tl">
                    <a:srgbClr val="000000">
                      <a:alpha val="43137"/>
                    </a:srgbClr>
                  </a:outerShdw>
                </a:effectLst>
              </a:rPr>
              <a:t>As a vision on the screen of your imagination</a:t>
            </a:r>
          </a:p>
          <a:p>
            <a:pPr marL="360000" indent="-360000">
              <a:lnSpc>
                <a:spcPct val="90000"/>
              </a:lnSpc>
              <a:spcBef>
                <a:spcPts val="600"/>
              </a:spcBef>
              <a:defRPr/>
            </a:pPr>
            <a:r>
              <a:rPr lang="en-GB" sz="4200" dirty="0">
                <a:effectLst>
                  <a:outerShdw blurRad="38100" dist="38100" dir="2700000" algn="tl">
                    <a:srgbClr val="000000">
                      <a:alpha val="43137"/>
                    </a:srgbClr>
                  </a:outerShdw>
                </a:effectLst>
              </a:rPr>
              <a:t>As a clear impression</a:t>
            </a:r>
          </a:p>
          <a:p>
            <a:pPr marL="360000" indent="-360000">
              <a:lnSpc>
                <a:spcPct val="90000"/>
              </a:lnSpc>
              <a:spcBef>
                <a:spcPts val="600"/>
              </a:spcBef>
              <a:defRPr/>
            </a:pPr>
            <a:r>
              <a:rPr lang="en-GB" sz="4200" dirty="0">
                <a:effectLst>
                  <a:outerShdw blurRad="38100" dist="38100" dir="2700000" algn="tl">
                    <a:srgbClr val="000000">
                      <a:alpha val="43137"/>
                    </a:srgbClr>
                  </a:outerShdw>
                </a:effectLst>
              </a:rPr>
              <a:t>Don’t argue</a:t>
            </a:r>
          </a:p>
        </p:txBody>
      </p:sp>
      <p:sp>
        <p:nvSpPr>
          <p:cNvPr id="73732"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3733"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5778">
                                            <p:txEl>
                                              <p:pRg st="0" end="0"/>
                                            </p:txEl>
                                          </p:spTgt>
                                        </p:tgtEl>
                                        <p:attrNameLst>
                                          <p:attrName>style.visibility</p:attrName>
                                        </p:attrNameLst>
                                      </p:cBhvr>
                                      <p:to>
                                        <p:strVal val="visible"/>
                                      </p:to>
                                    </p:set>
                                    <p:animEffect transition="in" filter="dissolve">
                                      <p:cBhvr>
                                        <p:cTn id="7" dur="500"/>
                                        <p:tgtEl>
                                          <p:spTgt spid="7157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5778">
                                            <p:txEl>
                                              <p:pRg st="1" end="1"/>
                                            </p:txEl>
                                          </p:spTgt>
                                        </p:tgtEl>
                                        <p:attrNameLst>
                                          <p:attrName>style.visibility</p:attrName>
                                        </p:attrNameLst>
                                      </p:cBhvr>
                                      <p:to>
                                        <p:strVal val="visible"/>
                                      </p:to>
                                    </p:set>
                                    <p:animEffect transition="in" filter="dissolve">
                                      <p:cBhvr>
                                        <p:cTn id="12" dur="500"/>
                                        <p:tgtEl>
                                          <p:spTgt spid="71577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15778">
                                            <p:txEl>
                                              <p:pRg st="2" end="2"/>
                                            </p:txEl>
                                          </p:spTgt>
                                        </p:tgtEl>
                                        <p:attrNameLst>
                                          <p:attrName>style.visibility</p:attrName>
                                        </p:attrNameLst>
                                      </p:cBhvr>
                                      <p:to>
                                        <p:strVal val="visible"/>
                                      </p:to>
                                    </p:set>
                                    <p:animEffect transition="in" filter="dissolve">
                                      <p:cBhvr>
                                        <p:cTn id="17" dur="500"/>
                                        <p:tgtEl>
                                          <p:spTgt spid="71577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15778">
                                            <p:txEl>
                                              <p:pRg st="3" end="3"/>
                                            </p:txEl>
                                          </p:spTgt>
                                        </p:tgtEl>
                                        <p:attrNameLst>
                                          <p:attrName>style.visibility</p:attrName>
                                        </p:attrNameLst>
                                      </p:cBhvr>
                                      <p:to>
                                        <p:strVal val="visible"/>
                                      </p:to>
                                    </p:set>
                                    <p:animEffect transition="in" filter="dissolve">
                                      <p:cBhvr>
                                        <p:cTn id="22" dur="500"/>
                                        <p:tgtEl>
                                          <p:spTgt spid="71577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15778">
                                            <p:txEl>
                                              <p:pRg st="4" end="4"/>
                                            </p:txEl>
                                          </p:spTgt>
                                        </p:tgtEl>
                                        <p:attrNameLst>
                                          <p:attrName>style.visibility</p:attrName>
                                        </p:attrNameLst>
                                      </p:cBhvr>
                                      <p:to>
                                        <p:strVal val="visible"/>
                                      </p:to>
                                    </p:set>
                                    <p:animEffect transition="in" filter="dissolve">
                                      <p:cBhvr>
                                        <p:cTn id="27" dur="500"/>
                                        <p:tgtEl>
                                          <p:spTgt spid="71577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15778">
                                            <p:txEl>
                                              <p:pRg st="5" end="5"/>
                                            </p:txEl>
                                          </p:spTgt>
                                        </p:tgtEl>
                                        <p:attrNameLst>
                                          <p:attrName>style.visibility</p:attrName>
                                        </p:attrNameLst>
                                      </p:cBhvr>
                                      <p:to>
                                        <p:strVal val="visible"/>
                                      </p:to>
                                    </p:set>
                                    <p:animEffect transition="in" filter="dissolve">
                                      <p:cBhvr>
                                        <p:cTn id="32" dur="500"/>
                                        <p:tgtEl>
                                          <p:spTgt spid="71577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5778"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116632"/>
            <a:ext cx="8229600" cy="709612"/>
          </a:xfrm>
        </p:spPr>
        <p:txBody>
          <a:bodyPr>
            <a:normAutofit fontScale="90000"/>
          </a:bodyPr>
          <a:lstStyle/>
          <a:p>
            <a:pPr fontAlgn="auto">
              <a:spcAft>
                <a:spcPts val="0"/>
              </a:spcAft>
              <a:defRPr/>
            </a:pPr>
            <a:r>
              <a:rPr lang="en-GB" sz="4800" dirty="0">
                <a:effectLst>
                  <a:outerShdw blurRad="38100" dist="38100" dir="2700000" algn="tl">
                    <a:srgbClr val="000000">
                      <a:alpha val="43137"/>
                    </a:srgbClr>
                  </a:outerShdw>
                </a:effectLst>
              </a:rPr>
              <a:t>Deep Calls to Deep</a:t>
            </a:r>
            <a:endParaRPr lang="en-GB" dirty="0">
              <a:effectLst>
                <a:outerShdw blurRad="38100" dist="38100" dir="2700000" algn="tl">
                  <a:srgbClr val="000000">
                    <a:alpha val="43137"/>
                  </a:srgbClr>
                </a:outerShdw>
              </a:effectLst>
            </a:endParaRPr>
          </a:p>
        </p:txBody>
      </p:sp>
      <p:sp>
        <p:nvSpPr>
          <p:cNvPr id="715778" name="Rectangle 2"/>
          <p:cNvSpPr>
            <a:spLocks noGrp="1" noRot="1" noChangeArrowheads="1"/>
          </p:cNvSpPr>
          <p:nvPr>
            <p:ph idx="1"/>
          </p:nvPr>
        </p:nvSpPr>
        <p:spPr>
          <a:xfrm>
            <a:off x="0" y="981075"/>
            <a:ext cx="9144000" cy="5876925"/>
          </a:xfrm>
        </p:spPr>
        <p:txBody>
          <a:bodyPr lIns="18000" tIns="0" rIns="18000" bIns="0">
            <a:noAutofit/>
          </a:bodyPr>
          <a:lstStyle/>
          <a:p>
            <a:pPr marL="360000" indent="-360000">
              <a:lnSpc>
                <a:spcPct val="90000"/>
              </a:lnSpc>
              <a:spcBef>
                <a:spcPts val="600"/>
              </a:spcBef>
              <a:defRPr/>
            </a:pPr>
            <a:r>
              <a:rPr lang="en-GB" sz="4000" dirty="0">
                <a:effectLst>
                  <a:outerShdw blurRad="38100" dist="38100" dir="2700000" algn="tl">
                    <a:srgbClr val="000000">
                      <a:alpha val="43137"/>
                    </a:srgbClr>
                  </a:outerShdw>
                </a:effectLst>
              </a:rPr>
              <a:t>Agree with the judgment against you</a:t>
            </a:r>
          </a:p>
          <a:p>
            <a:pPr marL="360000" indent="-360000">
              <a:lnSpc>
                <a:spcPct val="90000"/>
              </a:lnSpc>
              <a:spcBef>
                <a:spcPts val="600"/>
              </a:spcBef>
              <a:defRPr/>
            </a:pPr>
            <a:r>
              <a:rPr lang="en-GB" sz="4000" dirty="0">
                <a:effectLst>
                  <a:outerShdw blurRad="38100" dist="38100" dir="2700000" algn="tl">
                    <a:srgbClr val="000000">
                      <a:alpha val="43137"/>
                    </a:srgbClr>
                  </a:outerShdw>
                </a:effectLst>
              </a:rPr>
              <a:t>Receive God’s judgment – righteous</a:t>
            </a:r>
          </a:p>
          <a:p>
            <a:pPr marL="360000" indent="-360000">
              <a:lnSpc>
                <a:spcPct val="90000"/>
              </a:lnSpc>
              <a:spcBef>
                <a:spcPts val="600"/>
              </a:spcBef>
              <a:defRPr/>
            </a:pPr>
            <a:r>
              <a:rPr lang="en-GB" sz="4000" dirty="0">
                <a:effectLst>
                  <a:outerShdw blurRad="38100" dist="38100" dir="2700000" algn="tl">
                    <a:srgbClr val="000000">
                      <a:alpha val="43137"/>
                    </a:srgbClr>
                  </a:outerShdw>
                </a:effectLst>
              </a:rPr>
              <a:t>Releases that judgment upon all your accusers present and absent</a:t>
            </a:r>
          </a:p>
          <a:p>
            <a:pPr marL="360000" indent="-360000">
              <a:lnSpc>
                <a:spcPct val="90000"/>
              </a:lnSpc>
              <a:spcBef>
                <a:spcPts val="600"/>
              </a:spcBef>
              <a:defRPr/>
            </a:pPr>
            <a:r>
              <a:rPr lang="en-GB" sz="4000" dirty="0">
                <a:effectLst>
                  <a:outerShdw blurRad="38100" dist="38100" dir="2700000" algn="tl">
                    <a:srgbClr val="000000">
                      <a:alpha val="43137"/>
                    </a:srgbClr>
                  </a:outerShdw>
                </a:effectLst>
              </a:rPr>
              <a:t>Be open to receive directions, judicial mandates, declarations</a:t>
            </a:r>
          </a:p>
          <a:p>
            <a:pPr marL="360000" indent="-360000">
              <a:lnSpc>
                <a:spcPct val="90000"/>
              </a:lnSpc>
              <a:spcBef>
                <a:spcPts val="600"/>
              </a:spcBef>
              <a:defRPr/>
            </a:pPr>
            <a:r>
              <a:rPr lang="en-GB" sz="4000" dirty="0">
                <a:effectLst>
                  <a:outerShdw blurRad="38100" dist="38100" dir="2700000" algn="tl">
                    <a:srgbClr val="000000">
                      <a:alpha val="43137"/>
                    </a:srgbClr>
                  </a:outerShdw>
                </a:effectLst>
              </a:rPr>
              <a:t>Be motivated at all times by love</a:t>
            </a:r>
          </a:p>
          <a:p>
            <a:pPr marL="360000" indent="-360000">
              <a:lnSpc>
                <a:spcPct val="90000"/>
              </a:lnSpc>
              <a:spcBef>
                <a:spcPts val="600"/>
              </a:spcBef>
              <a:defRPr/>
            </a:pPr>
            <a:r>
              <a:rPr lang="en-GB" sz="4000" dirty="0">
                <a:effectLst>
                  <a:outerShdw blurRad="38100" dist="38100" dir="2700000" algn="tl">
                    <a:srgbClr val="000000">
                      <a:alpha val="43137"/>
                    </a:srgbClr>
                  </a:outerShdw>
                </a:effectLst>
              </a:rPr>
              <a:t>You may need to go the throne</a:t>
            </a:r>
          </a:p>
          <a:p>
            <a:pPr marL="360000" indent="-360000">
              <a:lnSpc>
                <a:spcPct val="90000"/>
              </a:lnSpc>
              <a:spcBef>
                <a:spcPts val="600"/>
              </a:spcBef>
              <a:defRPr/>
            </a:pPr>
            <a:r>
              <a:rPr lang="en-GB" sz="4000" dirty="0">
                <a:effectLst>
                  <a:outerShdw blurRad="38100" dist="38100" dir="2700000" algn="tl">
                    <a:srgbClr val="000000">
                      <a:alpha val="43137"/>
                    </a:srgbClr>
                  </a:outerShdw>
                </a:effectLst>
              </a:rPr>
              <a:t>You may need to do something practical </a:t>
            </a:r>
          </a:p>
        </p:txBody>
      </p:sp>
      <p:sp>
        <p:nvSpPr>
          <p:cNvPr id="7475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4757"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5778">
                                            <p:txEl>
                                              <p:pRg st="0" end="0"/>
                                            </p:txEl>
                                          </p:spTgt>
                                        </p:tgtEl>
                                        <p:attrNameLst>
                                          <p:attrName>style.visibility</p:attrName>
                                        </p:attrNameLst>
                                      </p:cBhvr>
                                      <p:to>
                                        <p:strVal val="visible"/>
                                      </p:to>
                                    </p:set>
                                    <p:animEffect transition="in" filter="dissolve">
                                      <p:cBhvr>
                                        <p:cTn id="7" dur="500"/>
                                        <p:tgtEl>
                                          <p:spTgt spid="7157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5778">
                                            <p:txEl>
                                              <p:pRg st="1" end="1"/>
                                            </p:txEl>
                                          </p:spTgt>
                                        </p:tgtEl>
                                        <p:attrNameLst>
                                          <p:attrName>style.visibility</p:attrName>
                                        </p:attrNameLst>
                                      </p:cBhvr>
                                      <p:to>
                                        <p:strVal val="visible"/>
                                      </p:to>
                                    </p:set>
                                    <p:animEffect transition="in" filter="dissolve">
                                      <p:cBhvr>
                                        <p:cTn id="12" dur="500"/>
                                        <p:tgtEl>
                                          <p:spTgt spid="71577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15778">
                                            <p:txEl>
                                              <p:pRg st="2" end="2"/>
                                            </p:txEl>
                                          </p:spTgt>
                                        </p:tgtEl>
                                        <p:attrNameLst>
                                          <p:attrName>style.visibility</p:attrName>
                                        </p:attrNameLst>
                                      </p:cBhvr>
                                      <p:to>
                                        <p:strVal val="visible"/>
                                      </p:to>
                                    </p:set>
                                    <p:animEffect transition="in" filter="dissolve">
                                      <p:cBhvr>
                                        <p:cTn id="17" dur="500"/>
                                        <p:tgtEl>
                                          <p:spTgt spid="71577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15778">
                                            <p:txEl>
                                              <p:pRg st="3" end="3"/>
                                            </p:txEl>
                                          </p:spTgt>
                                        </p:tgtEl>
                                        <p:attrNameLst>
                                          <p:attrName>style.visibility</p:attrName>
                                        </p:attrNameLst>
                                      </p:cBhvr>
                                      <p:to>
                                        <p:strVal val="visible"/>
                                      </p:to>
                                    </p:set>
                                    <p:animEffect transition="in" filter="dissolve">
                                      <p:cBhvr>
                                        <p:cTn id="22" dur="500"/>
                                        <p:tgtEl>
                                          <p:spTgt spid="71577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15778">
                                            <p:txEl>
                                              <p:pRg st="4" end="4"/>
                                            </p:txEl>
                                          </p:spTgt>
                                        </p:tgtEl>
                                        <p:attrNameLst>
                                          <p:attrName>style.visibility</p:attrName>
                                        </p:attrNameLst>
                                      </p:cBhvr>
                                      <p:to>
                                        <p:strVal val="visible"/>
                                      </p:to>
                                    </p:set>
                                    <p:animEffect transition="in" filter="dissolve">
                                      <p:cBhvr>
                                        <p:cTn id="27" dur="500"/>
                                        <p:tgtEl>
                                          <p:spTgt spid="71577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15778">
                                            <p:txEl>
                                              <p:pRg st="5" end="5"/>
                                            </p:txEl>
                                          </p:spTgt>
                                        </p:tgtEl>
                                        <p:attrNameLst>
                                          <p:attrName>style.visibility</p:attrName>
                                        </p:attrNameLst>
                                      </p:cBhvr>
                                      <p:to>
                                        <p:strVal val="visible"/>
                                      </p:to>
                                    </p:set>
                                    <p:animEffect transition="in" filter="dissolve">
                                      <p:cBhvr>
                                        <p:cTn id="32" dur="500"/>
                                        <p:tgtEl>
                                          <p:spTgt spid="715778">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715778">
                                            <p:txEl>
                                              <p:pRg st="6" end="6"/>
                                            </p:txEl>
                                          </p:spTgt>
                                        </p:tgtEl>
                                        <p:attrNameLst>
                                          <p:attrName>style.visibility</p:attrName>
                                        </p:attrNameLst>
                                      </p:cBhvr>
                                      <p:to>
                                        <p:strVal val="visible"/>
                                      </p:to>
                                    </p:set>
                                    <p:animEffect transition="in" filter="dissolve">
                                      <p:cBhvr>
                                        <p:cTn id="37" dur="500"/>
                                        <p:tgtEl>
                                          <p:spTgt spid="71577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5778"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115888"/>
            <a:ext cx="8229600" cy="709612"/>
          </a:xfrm>
        </p:spPr>
        <p:txBody>
          <a:bodyPr>
            <a:normAutofit fontScale="90000"/>
          </a:bodyPr>
          <a:lstStyle/>
          <a:p>
            <a:pPr fontAlgn="auto">
              <a:spcAft>
                <a:spcPts val="0"/>
              </a:spcAft>
              <a:defRPr/>
            </a:pPr>
            <a:r>
              <a:rPr lang="en-GB" dirty="0">
                <a:effectLst>
                  <a:outerShdw blurRad="38100" dist="38100" dir="2700000" algn="tl">
                    <a:srgbClr val="000000">
                      <a:alpha val="43137"/>
                    </a:srgbClr>
                  </a:outerShdw>
                </a:effectLst>
              </a:rPr>
              <a:t>Deep Calls to Deep</a:t>
            </a:r>
            <a:endParaRPr lang="en-GB" sz="6000" dirty="0">
              <a:effectLst>
                <a:outerShdw blurRad="38100" dist="38100" dir="2700000" algn="tl">
                  <a:srgbClr val="000000">
                    <a:alpha val="43137"/>
                  </a:srgbClr>
                </a:outerShdw>
              </a:effectLst>
            </a:endParaRPr>
          </a:p>
        </p:txBody>
      </p:sp>
      <p:sp>
        <p:nvSpPr>
          <p:cNvPr id="715778" name="Rectangle 2"/>
          <p:cNvSpPr>
            <a:spLocks noGrp="1" noRot="1" noChangeArrowheads="1"/>
          </p:cNvSpPr>
          <p:nvPr>
            <p:ph idx="1"/>
          </p:nvPr>
        </p:nvSpPr>
        <p:spPr>
          <a:xfrm>
            <a:off x="0" y="981075"/>
            <a:ext cx="9144000" cy="5760293"/>
          </a:xfrm>
        </p:spPr>
        <p:txBody>
          <a:bodyPr lIns="18000" tIns="0" rIns="18000" bIns="0">
            <a:noAutofit/>
          </a:bodyPr>
          <a:lstStyle/>
          <a:p>
            <a:pPr marL="360000" indent="-360000">
              <a:spcBef>
                <a:spcPts val="600"/>
              </a:spcBef>
              <a:defRPr/>
            </a:pPr>
            <a:r>
              <a:rPr lang="en-GB" sz="4400" dirty="0" smtClean="0">
                <a:effectLst>
                  <a:outerShdw blurRad="38100" dist="38100" dir="2700000" algn="tl">
                    <a:srgbClr val="000000">
                      <a:alpha val="43137"/>
                    </a:srgbClr>
                  </a:outerShdw>
                </a:effectLst>
              </a:rPr>
              <a:t>False accusations made by people</a:t>
            </a:r>
          </a:p>
          <a:p>
            <a:pPr marL="360000" indent="-360000">
              <a:spcBef>
                <a:spcPts val="600"/>
              </a:spcBef>
              <a:defRPr/>
            </a:pPr>
            <a:r>
              <a:rPr lang="en-GB" sz="4400" dirty="0" smtClean="0">
                <a:effectLst>
                  <a:outerShdw blurRad="38100" dist="38100" dir="2700000" algn="tl">
                    <a:srgbClr val="000000">
                      <a:alpha val="43137"/>
                    </a:srgbClr>
                  </a:outerShdw>
                </a:effectLst>
              </a:rPr>
              <a:t>No smoke without fire be prepared to humble ourselves</a:t>
            </a:r>
          </a:p>
          <a:p>
            <a:pPr marL="360000" indent="-360000">
              <a:spcBef>
                <a:spcPts val="600"/>
              </a:spcBef>
              <a:defRPr/>
            </a:pPr>
            <a:r>
              <a:rPr lang="en-GB" sz="4400" dirty="0" smtClean="0">
                <a:effectLst>
                  <a:outerShdw blurRad="38100" dist="38100" dir="2700000" algn="tl">
                    <a:srgbClr val="000000">
                      <a:alpha val="43137"/>
                    </a:srgbClr>
                  </a:outerShdw>
                </a:effectLst>
              </a:rPr>
              <a:t>No truth in accusation – forgive and release the person and bless them </a:t>
            </a:r>
          </a:p>
          <a:p>
            <a:pPr marL="360000" indent="-360000">
              <a:spcBef>
                <a:spcPts val="600"/>
              </a:spcBef>
              <a:defRPr/>
            </a:pPr>
            <a:r>
              <a:rPr lang="en-GB" sz="4400" dirty="0" smtClean="0">
                <a:effectLst>
                  <a:outerShdw blurRad="38100" dist="38100" dir="2700000" algn="tl">
                    <a:srgbClr val="000000">
                      <a:alpha val="43137"/>
                    </a:srgbClr>
                  </a:outerShdw>
                </a:effectLst>
              </a:rPr>
              <a:t>Testimonies</a:t>
            </a:r>
            <a:endParaRPr lang="en-GB" sz="4400" dirty="0">
              <a:effectLst>
                <a:outerShdw blurRad="38100" dist="38100" dir="2700000" algn="tl">
                  <a:srgbClr val="000000">
                    <a:alpha val="43137"/>
                  </a:srgbClr>
                </a:outerShdw>
              </a:effectLst>
            </a:endParaRPr>
          </a:p>
          <a:p>
            <a:pPr marL="360000" indent="-360000">
              <a:spcBef>
                <a:spcPts val="600"/>
              </a:spcBef>
              <a:defRPr/>
            </a:pPr>
            <a:r>
              <a:rPr lang="en-GB" sz="4400" dirty="0" smtClean="0">
                <a:effectLst>
                  <a:outerShdw blurRad="38100" dist="38100" dir="2700000" algn="tl">
                    <a:srgbClr val="000000">
                      <a:alpha val="43137"/>
                    </a:srgbClr>
                  </a:outerShdw>
                </a:effectLst>
              </a:rPr>
              <a:t>School, Jobs, Finances, Business, Church, Projects</a:t>
            </a:r>
            <a:endParaRPr lang="en-GB" sz="4400" dirty="0">
              <a:effectLst>
                <a:outerShdw blurRad="38100" dist="38100" dir="2700000" algn="tl">
                  <a:srgbClr val="000000">
                    <a:alpha val="43137"/>
                  </a:srgbClr>
                </a:outerShdw>
              </a:effectLst>
            </a:endParaRPr>
          </a:p>
        </p:txBody>
      </p:sp>
      <p:sp>
        <p:nvSpPr>
          <p:cNvPr id="7578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5781"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57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57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577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577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577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5778" grpId="0" build="p"/>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0"/>
            <a:ext cx="8229600" cy="864840"/>
          </a:xfrm>
        </p:spPr>
        <p:txBody>
          <a:bodyPr>
            <a:normAutofit/>
          </a:bodyPr>
          <a:lstStyle/>
          <a:p>
            <a:pPr fontAlgn="auto">
              <a:spcAft>
                <a:spcPts val="0"/>
              </a:spcAft>
              <a:defRPr/>
            </a:pPr>
            <a:r>
              <a:rPr lang="en-GB" sz="4800" dirty="0">
                <a:effectLst>
                  <a:outerShdw blurRad="38100" dist="38100" dir="2700000" algn="tl">
                    <a:srgbClr val="000000">
                      <a:alpha val="43137"/>
                    </a:srgbClr>
                  </a:outerShdw>
                </a:effectLst>
              </a:rPr>
              <a:t>Deep Calls to Deep</a:t>
            </a:r>
            <a:endParaRPr lang="en-GB" dirty="0">
              <a:effectLst>
                <a:outerShdw blurRad="38100" dist="38100" dir="2700000" algn="tl">
                  <a:srgbClr val="000000">
                    <a:alpha val="43137"/>
                  </a:srgbClr>
                </a:outerShdw>
              </a:effectLst>
            </a:endParaRPr>
          </a:p>
        </p:txBody>
      </p:sp>
      <p:sp>
        <p:nvSpPr>
          <p:cNvPr id="715778" name="Rectangle 2"/>
          <p:cNvSpPr>
            <a:spLocks noGrp="1" noRot="1" noChangeArrowheads="1"/>
          </p:cNvSpPr>
          <p:nvPr>
            <p:ph idx="1"/>
          </p:nvPr>
        </p:nvSpPr>
        <p:spPr>
          <a:xfrm>
            <a:off x="0" y="981075"/>
            <a:ext cx="9144000" cy="5876925"/>
          </a:xfrm>
        </p:spPr>
        <p:txBody>
          <a:bodyPr lIns="18000" tIns="0" rIns="18000" bIns="0">
            <a:noAutofit/>
          </a:bodyPr>
          <a:lstStyle/>
          <a:p>
            <a:pPr marL="360000" indent="-360000">
              <a:spcBef>
                <a:spcPts val="600"/>
              </a:spcBef>
              <a:defRPr/>
            </a:pPr>
            <a:r>
              <a:rPr lang="en-GB" sz="4400" dirty="0">
                <a:effectLst>
                  <a:outerShdw blurRad="38100" dist="38100" dir="2700000" algn="tl">
                    <a:srgbClr val="000000">
                      <a:alpha val="43137"/>
                    </a:srgbClr>
                  </a:outerShdw>
                </a:effectLst>
              </a:rPr>
              <a:t>Familiar spirits – whisperers</a:t>
            </a:r>
          </a:p>
          <a:p>
            <a:pPr marL="360000" indent="-360000">
              <a:spcBef>
                <a:spcPts val="600"/>
              </a:spcBef>
              <a:defRPr/>
            </a:pPr>
            <a:r>
              <a:rPr lang="en-GB" sz="4400" dirty="0">
                <a:effectLst>
                  <a:outerShdw blurRad="38100" dist="38100" dir="2700000" algn="tl">
                    <a:srgbClr val="000000">
                      <a:alpha val="43137"/>
                    </a:srgbClr>
                  </a:outerShdw>
                </a:effectLst>
              </a:rPr>
              <a:t>Go to mobile court</a:t>
            </a:r>
          </a:p>
          <a:p>
            <a:pPr marL="360000" indent="-360000">
              <a:spcBef>
                <a:spcPts val="600"/>
              </a:spcBef>
              <a:defRPr/>
            </a:pPr>
            <a:r>
              <a:rPr lang="en-GB" sz="4400" dirty="0">
                <a:effectLst>
                  <a:outerShdw blurRad="38100" dist="38100" dir="2700000" algn="tl">
                    <a:srgbClr val="000000">
                      <a:alpha val="43137"/>
                    </a:srgbClr>
                  </a:outerShdw>
                </a:effectLst>
              </a:rPr>
              <a:t>Demand your accuser</a:t>
            </a:r>
          </a:p>
          <a:p>
            <a:pPr marL="360000" indent="-360000">
              <a:spcBef>
                <a:spcPts val="600"/>
              </a:spcBef>
              <a:defRPr/>
            </a:pPr>
            <a:r>
              <a:rPr lang="en-GB" sz="4400" dirty="0">
                <a:effectLst>
                  <a:outerShdw blurRad="38100" dist="38100" dir="2700000" algn="tl">
                    <a:srgbClr val="000000">
                      <a:alpha val="43137"/>
                    </a:srgbClr>
                  </a:outerShdw>
                </a:effectLst>
              </a:rPr>
              <a:t>Accept weakness and be judged</a:t>
            </a:r>
          </a:p>
          <a:p>
            <a:pPr marL="360000" indent="-360000">
              <a:spcBef>
                <a:spcPts val="600"/>
              </a:spcBef>
              <a:defRPr/>
            </a:pPr>
            <a:r>
              <a:rPr lang="en-GB" sz="4400" dirty="0">
                <a:effectLst>
                  <a:outerShdw blurRad="38100" dist="38100" dir="2700000" algn="tl">
                    <a:srgbClr val="000000">
                      <a:alpha val="43137"/>
                    </a:srgbClr>
                  </a:outerShdw>
                </a:effectLst>
              </a:rPr>
              <a:t>Release God’s judgment</a:t>
            </a:r>
          </a:p>
          <a:p>
            <a:pPr marL="360000" indent="-360000">
              <a:spcBef>
                <a:spcPts val="600"/>
              </a:spcBef>
              <a:defRPr/>
            </a:pPr>
            <a:r>
              <a:rPr lang="en-GB" sz="4400" dirty="0">
                <a:effectLst>
                  <a:outerShdw blurRad="38100" dist="38100" dir="2700000" algn="tl">
                    <a:srgbClr val="000000">
                      <a:alpha val="43137"/>
                    </a:srgbClr>
                  </a:outerShdw>
                </a:effectLst>
              </a:rPr>
              <a:t>Get mandated to be separated</a:t>
            </a:r>
          </a:p>
          <a:p>
            <a:pPr marL="360000" indent="-360000">
              <a:spcBef>
                <a:spcPts val="600"/>
              </a:spcBef>
              <a:defRPr/>
            </a:pPr>
            <a:r>
              <a:rPr lang="en-GB" sz="4400" dirty="0">
                <a:effectLst>
                  <a:outerShdw blurRad="38100" dist="38100" dir="2700000" algn="tl">
                    <a:srgbClr val="000000">
                      <a:alpha val="43137"/>
                    </a:srgbClr>
                  </a:outerShdw>
                </a:effectLst>
              </a:rPr>
              <a:t>Repeat process</a:t>
            </a:r>
          </a:p>
        </p:txBody>
      </p:sp>
      <p:sp>
        <p:nvSpPr>
          <p:cNvPr id="7578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5781"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Tree>
    <p:extLst>
      <p:ext uri="{BB962C8B-B14F-4D97-AF65-F5344CB8AC3E}">
        <p14:creationId xmlns:p14="http://schemas.microsoft.com/office/powerpoint/2010/main" val="39099373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5778">
                                            <p:txEl>
                                              <p:pRg st="0" end="0"/>
                                            </p:txEl>
                                          </p:spTgt>
                                        </p:tgtEl>
                                        <p:attrNameLst>
                                          <p:attrName>style.visibility</p:attrName>
                                        </p:attrNameLst>
                                      </p:cBhvr>
                                      <p:to>
                                        <p:strVal val="visible"/>
                                      </p:to>
                                    </p:set>
                                    <p:animEffect transition="in" filter="dissolve">
                                      <p:cBhvr>
                                        <p:cTn id="7" dur="500"/>
                                        <p:tgtEl>
                                          <p:spTgt spid="7157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5778">
                                            <p:txEl>
                                              <p:pRg st="1" end="1"/>
                                            </p:txEl>
                                          </p:spTgt>
                                        </p:tgtEl>
                                        <p:attrNameLst>
                                          <p:attrName>style.visibility</p:attrName>
                                        </p:attrNameLst>
                                      </p:cBhvr>
                                      <p:to>
                                        <p:strVal val="visible"/>
                                      </p:to>
                                    </p:set>
                                    <p:animEffect transition="in" filter="dissolve">
                                      <p:cBhvr>
                                        <p:cTn id="12" dur="500"/>
                                        <p:tgtEl>
                                          <p:spTgt spid="71577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15778">
                                            <p:txEl>
                                              <p:pRg st="2" end="2"/>
                                            </p:txEl>
                                          </p:spTgt>
                                        </p:tgtEl>
                                        <p:attrNameLst>
                                          <p:attrName>style.visibility</p:attrName>
                                        </p:attrNameLst>
                                      </p:cBhvr>
                                      <p:to>
                                        <p:strVal val="visible"/>
                                      </p:to>
                                    </p:set>
                                    <p:animEffect transition="in" filter="dissolve">
                                      <p:cBhvr>
                                        <p:cTn id="17" dur="500"/>
                                        <p:tgtEl>
                                          <p:spTgt spid="71577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15778">
                                            <p:txEl>
                                              <p:pRg st="3" end="3"/>
                                            </p:txEl>
                                          </p:spTgt>
                                        </p:tgtEl>
                                        <p:attrNameLst>
                                          <p:attrName>style.visibility</p:attrName>
                                        </p:attrNameLst>
                                      </p:cBhvr>
                                      <p:to>
                                        <p:strVal val="visible"/>
                                      </p:to>
                                    </p:set>
                                    <p:animEffect transition="in" filter="dissolve">
                                      <p:cBhvr>
                                        <p:cTn id="22" dur="500"/>
                                        <p:tgtEl>
                                          <p:spTgt spid="71577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15778">
                                            <p:txEl>
                                              <p:pRg st="4" end="4"/>
                                            </p:txEl>
                                          </p:spTgt>
                                        </p:tgtEl>
                                        <p:attrNameLst>
                                          <p:attrName>style.visibility</p:attrName>
                                        </p:attrNameLst>
                                      </p:cBhvr>
                                      <p:to>
                                        <p:strVal val="visible"/>
                                      </p:to>
                                    </p:set>
                                    <p:animEffect transition="in" filter="dissolve">
                                      <p:cBhvr>
                                        <p:cTn id="27" dur="500"/>
                                        <p:tgtEl>
                                          <p:spTgt spid="71577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15778">
                                            <p:txEl>
                                              <p:pRg st="5" end="5"/>
                                            </p:txEl>
                                          </p:spTgt>
                                        </p:tgtEl>
                                        <p:attrNameLst>
                                          <p:attrName>style.visibility</p:attrName>
                                        </p:attrNameLst>
                                      </p:cBhvr>
                                      <p:to>
                                        <p:strVal val="visible"/>
                                      </p:to>
                                    </p:set>
                                    <p:animEffect transition="in" filter="dissolve">
                                      <p:cBhvr>
                                        <p:cTn id="32" dur="500"/>
                                        <p:tgtEl>
                                          <p:spTgt spid="71577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715778">
                                            <p:txEl>
                                              <p:pRg st="6" end="6"/>
                                            </p:txEl>
                                          </p:spTgt>
                                        </p:tgtEl>
                                        <p:attrNameLst>
                                          <p:attrName>style.visibility</p:attrName>
                                        </p:attrNameLst>
                                      </p:cBhvr>
                                      <p:to>
                                        <p:strVal val="visible"/>
                                      </p:to>
                                    </p:set>
                                    <p:animEffect transition="in" filter="dissolve">
                                      <p:cBhvr>
                                        <p:cTn id="37" dur="500"/>
                                        <p:tgtEl>
                                          <p:spTgt spid="71577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5778"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0"/>
            <a:ext cx="8229600" cy="864840"/>
          </a:xfrm>
        </p:spPr>
        <p:txBody>
          <a:bodyPr>
            <a:normAutofit/>
          </a:bodyPr>
          <a:lstStyle/>
          <a:p>
            <a:pPr fontAlgn="auto">
              <a:spcAft>
                <a:spcPts val="0"/>
              </a:spcAft>
              <a:defRPr/>
            </a:pPr>
            <a:r>
              <a:rPr lang="en-GB" sz="4800" dirty="0">
                <a:effectLst>
                  <a:outerShdw blurRad="38100" dist="38100" dir="2700000" algn="tl">
                    <a:srgbClr val="000000">
                      <a:alpha val="43137"/>
                    </a:srgbClr>
                  </a:outerShdw>
                </a:effectLst>
              </a:rPr>
              <a:t>Deep Calls to Deep</a:t>
            </a:r>
            <a:endParaRPr lang="en-GB" dirty="0">
              <a:effectLst>
                <a:outerShdw blurRad="38100" dist="38100" dir="2700000" algn="tl">
                  <a:srgbClr val="000000">
                    <a:alpha val="43137"/>
                  </a:srgbClr>
                </a:outerShdw>
              </a:effectLst>
            </a:endParaRPr>
          </a:p>
        </p:txBody>
      </p:sp>
      <p:sp>
        <p:nvSpPr>
          <p:cNvPr id="715778" name="Rectangle 2"/>
          <p:cNvSpPr>
            <a:spLocks noGrp="1" noRot="1" noChangeArrowheads="1"/>
          </p:cNvSpPr>
          <p:nvPr>
            <p:ph idx="1"/>
          </p:nvPr>
        </p:nvSpPr>
        <p:spPr>
          <a:xfrm>
            <a:off x="0" y="981075"/>
            <a:ext cx="9144000" cy="5876925"/>
          </a:xfrm>
        </p:spPr>
        <p:txBody>
          <a:bodyPr lIns="18000" tIns="0" rIns="18000" bIns="0">
            <a:noAutofit/>
          </a:bodyPr>
          <a:lstStyle/>
          <a:p>
            <a:pPr marL="360000" indent="-360000">
              <a:spcBef>
                <a:spcPts val="600"/>
              </a:spcBef>
              <a:defRPr/>
            </a:pPr>
            <a:r>
              <a:rPr lang="en-GB" sz="4400" dirty="0" smtClean="0">
                <a:effectLst>
                  <a:outerShdw blurRad="38100" dist="38100" dir="2700000" algn="tl">
                    <a:srgbClr val="000000">
                      <a:alpha val="43137"/>
                    </a:srgbClr>
                  </a:outerShdw>
                </a:effectLst>
              </a:rPr>
              <a:t>False accusations from people</a:t>
            </a:r>
          </a:p>
          <a:p>
            <a:pPr marL="360000" indent="-360000">
              <a:spcBef>
                <a:spcPts val="600"/>
              </a:spcBef>
              <a:defRPr/>
            </a:pPr>
            <a:r>
              <a:rPr lang="en-GB" sz="4400" dirty="0" smtClean="0">
                <a:effectLst>
                  <a:outerShdw blurRad="38100" dist="38100" dir="2700000" algn="tl">
                    <a:srgbClr val="000000">
                      <a:alpha val="43137"/>
                    </a:srgbClr>
                  </a:outerShdw>
                </a:effectLst>
              </a:rPr>
              <a:t>Forgive and release them</a:t>
            </a:r>
          </a:p>
          <a:p>
            <a:pPr marL="360000" indent="-360000">
              <a:spcBef>
                <a:spcPts val="600"/>
              </a:spcBef>
              <a:defRPr/>
            </a:pPr>
            <a:r>
              <a:rPr lang="en-GB" sz="4400" dirty="0" smtClean="0">
                <a:effectLst>
                  <a:outerShdw blurRad="38100" dist="38100" dir="2700000" algn="tl">
                    <a:srgbClr val="000000">
                      <a:alpha val="43137"/>
                    </a:srgbClr>
                  </a:outerShdw>
                </a:effectLst>
              </a:rPr>
              <a:t>Bless them</a:t>
            </a:r>
          </a:p>
          <a:p>
            <a:pPr marL="360000" indent="-360000">
              <a:spcBef>
                <a:spcPts val="600"/>
              </a:spcBef>
              <a:defRPr/>
            </a:pPr>
            <a:r>
              <a:rPr lang="en-GB" sz="4400" dirty="0" smtClean="0">
                <a:effectLst>
                  <a:outerShdw blurRad="38100" dist="38100" dir="2700000" algn="tl">
                    <a:srgbClr val="000000">
                      <a:alpha val="43137"/>
                    </a:srgbClr>
                  </a:outerShdw>
                </a:effectLst>
              </a:rPr>
              <a:t>If you can’t honestly bless them you can’t truly have forgiven them!</a:t>
            </a:r>
            <a:endParaRPr lang="en-GB" sz="4400" dirty="0">
              <a:effectLst>
                <a:outerShdw blurRad="38100" dist="38100" dir="2700000" algn="tl">
                  <a:srgbClr val="000000">
                    <a:alpha val="43137"/>
                  </a:srgbClr>
                </a:outerShdw>
              </a:effectLst>
            </a:endParaRPr>
          </a:p>
        </p:txBody>
      </p:sp>
      <p:sp>
        <p:nvSpPr>
          <p:cNvPr id="7578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5781"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Tree>
    <p:extLst>
      <p:ext uri="{BB962C8B-B14F-4D97-AF65-F5344CB8AC3E}">
        <p14:creationId xmlns:p14="http://schemas.microsoft.com/office/powerpoint/2010/main" val="9493618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5778">
                                            <p:txEl>
                                              <p:pRg st="0" end="0"/>
                                            </p:txEl>
                                          </p:spTgt>
                                        </p:tgtEl>
                                        <p:attrNameLst>
                                          <p:attrName>style.visibility</p:attrName>
                                        </p:attrNameLst>
                                      </p:cBhvr>
                                      <p:to>
                                        <p:strVal val="visible"/>
                                      </p:to>
                                    </p:set>
                                    <p:animEffect transition="in" filter="dissolve">
                                      <p:cBhvr>
                                        <p:cTn id="7" dur="500"/>
                                        <p:tgtEl>
                                          <p:spTgt spid="7157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5778">
                                            <p:txEl>
                                              <p:pRg st="1" end="1"/>
                                            </p:txEl>
                                          </p:spTgt>
                                        </p:tgtEl>
                                        <p:attrNameLst>
                                          <p:attrName>style.visibility</p:attrName>
                                        </p:attrNameLst>
                                      </p:cBhvr>
                                      <p:to>
                                        <p:strVal val="visible"/>
                                      </p:to>
                                    </p:set>
                                    <p:animEffect transition="in" filter="dissolve">
                                      <p:cBhvr>
                                        <p:cTn id="12" dur="500"/>
                                        <p:tgtEl>
                                          <p:spTgt spid="71577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15778">
                                            <p:txEl>
                                              <p:pRg st="2" end="2"/>
                                            </p:txEl>
                                          </p:spTgt>
                                        </p:tgtEl>
                                        <p:attrNameLst>
                                          <p:attrName>style.visibility</p:attrName>
                                        </p:attrNameLst>
                                      </p:cBhvr>
                                      <p:to>
                                        <p:strVal val="visible"/>
                                      </p:to>
                                    </p:set>
                                    <p:animEffect transition="in" filter="dissolve">
                                      <p:cBhvr>
                                        <p:cTn id="17" dur="500"/>
                                        <p:tgtEl>
                                          <p:spTgt spid="71577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15778">
                                            <p:txEl>
                                              <p:pRg st="3" end="3"/>
                                            </p:txEl>
                                          </p:spTgt>
                                        </p:tgtEl>
                                        <p:attrNameLst>
                                          <p:attrName>style.visibility</p:attrName>
                                        </p:attrNameLst>
                                      </p:cBhvr>
                                      <p:to>
                                        <p:strVal val="visible"/>
                                      </p:to>
                                    </p:set>
                                    <p:animEffect transition="in" filter="dissolve">
                                      <p:cBhvr>
                                        <p:cTn id="22" dur="500"/>
                                        <p:tgtEl>
                                          <p:spTgt spid="71577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5778"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0"/>
            <a:ext cx="8229600" cy="708025"/>
          </a:xfrm>
        </p:spPr>
        <p:txBody>
          <a:bodyPr>
            <a:normAutofit fontScale="90000"/>
          </a:bodyPr>
          <a:lstStyle/>
          <a:p>
            <a:pPr fontAlgn="auto">
              <a:spcAft>
                <a:spcPts val="0"/>
              </a:spcAft>
              <a:defRPr/>
            </a:pPr>
            <a:r>
              <a:rPr lang="en-GB" sz="4800" dirty="0"/>
              <a:t>Deep Calls to Deep</a:t>
            </a:r>
            <a:endParaRPr lang="en-GB" dirty="0"/>
          </a:p>
        </p:txBody>
      </p:sp>
      <p:sp>
        <p:nvSpPr>
          <p:cNvPr id="735234" name="Rectangle 2"/>
          <p:cNvSpPr>
            <a:spLocks noGrp="1" noRot="1" noChangeArrowheads="1"/>
          </p:cNvSpPr>
          <p:nvPr>
            <p:ph idx="1"/>
          </p:nvPr>
        </p:nvSpPr>
        <p:spPr>
          <a:xfrm>
            <a:off x="0" y="981075"/>
            <a:ext cx="9144000" cy="5876925"/>
          </a:xfrm>
        </p:spPr>
        <p:txBody>
          <a:bodyPr lIns="18000" tIns="0" rIns="18000" bIns="0">
            <a:noAutofit/>
          </a:bodyPr>
          <a:lstStyle/>
          <a:p>
            <a:pPr marL="360000" indent="-360000">
              <a:lnSpc>
                <a:spcPct val="90000"/>
              </a:lnSpc>
              <a:spcBef>
                <a:spcPts val="600"/>
              </a:spcBef>
              <a:defRPr/>
            </a:pPr>
            <a:r>
              <a:rPr lang="en-GB" dirty="0">
                <a:effectLst>
                  <a:outerShdw blurRad="38100" dist="38100" dir="2700000" algn="tl">
                    <a:srgbClr val="000000">
                      <a:alpha val="43137"/>
                    </a:srgbClr>
                  </a:outerShdw>
                </a:effectLst>
              </a:rPr>
              <a:t>Personal example</a:t>
            </a:r>
          </a:p>
          <a:p>
            <a:pPr marL="360000" indent="-360000">
              <a:lnSpc>
                <a:spcPct val="90000"/>
              </a:lnSpc>
              <a:spcBef>
                <a:spcPts val="600"/>
              </a:spcBef>
              <a:defRPr/>
            </a:pPr>
            <a:r>
              <a:rPr lang="en-GB" dirty="0">
                <a:effectLst>
                  <a:outerShdw blurRad="38100" dist="38100" dir="2700000" algn="tl">
                    <a:srgbClr val="000000">
                      <a:alpha val="43137"/>
                    </a:srgbClr>
                  </a:outerShdw>
                </a:effectLst>
              </a:rPr>
              <a:t>Father I step into the place of responsibility in the governmental courts of heaven</a:t>
            </a:r>
          </a:p>
          <a:p>
            <a:pPr marL="360000" indent="-360000">
              <a:lnSpc>
                <a:spcPct val="90000"/>
              </a:lnSpc>
              <a:spcBef>
                <a:spcPts val="600"/>
              </a:spcBef>
              <a:defRPr/>
            </a:pPr>
            <a:r>
              <a:rPr lang="en-GB" dirty="0">
                <a:effectLst>
                  <a:outerShdw blurRad="38100" dist="38100" dir="2700000" algn="tl">
                    <a:srgbClr val="000000">
                      <a:alpha val="43137"/>
                    </a:srgbClr>
                  </a:outerShdw>
                </a:effectLst>
              </a:rPr>
              <a:t>I accept responsibility firstly as a priest of my own life. I take the covering of the word of God and I place it over my head as a covering of your love.</a:t>
            </a:r>
          </a:p>
          <a:p>
            <a:pPr marL="360000" indent="-360000">
              <a:lnSpc>
                <a:spcPct val="90000"/>
              </a:lnSpc>
              <a:spcBef>
                <a:spcPts val="600"/>
              </a:spcBef>
              <a:defRPr/>
            </a:pPr>
            <a:r>
              <a:rPr lang="en-GB" dirty="0">
                <a:effectLst>
                  <a:outerShdw blurRad="38100" dist="38100" dir="2700000" algn="tl">
                    <a:srgbClr val="000000">
                      <a:alpha val="43137"/>
                    </a:srgbClr>
                  </a:outerShdw>
                </a:effectLst>
              </a:rPr>
              <a:t>Father I have sinned (confess - secret hidden struggles) I accept responsibility for this area for giving access and expressing sin</a:t>
            </a:r>
          </a:p>
        </p:txBody>
      </p:sp>
      <p:sp>
        <p:nvSpPr>
          <p:cNvPr id="7680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6805"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35234">
                                            <p:txEl>
                                              <p:pRg st="0" end="0"/>
                                            </p:txEl>
                                          </p:spTgt>
                                        </p:tgtEl>
                                        <p:attrNameLst>
                                          <p:attrName>style.visibility</p:attrName>
                                        </p:attrNameLst>
                                      </p:cBhvr>
                                      <p:to>
                                        <p:strVal val="visible"/>
                                      </p:to>
                                    </p:set>
                                    <p:animEffect transition="in" filter="dissolve">
                                      <p:cBhvr>
                                        <p:cTn id="7" dur="500"/>
                                        <p:tgtEl>
                                          <p:spTgt spid="7352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35234">
                                            <p:txEl>
                                              <p:pRg st="1" end="1"/>
                                            </p:txEl>
                                          </p:spTgt>
                                        </p:tgtEl>
                                        <p:attrNameLst>
                                          <p:attrName>style.visibility</p:attrName>
                                        </p:attrNameLst>
                                      </p:cBhvr>
                                      <p:to>
                                        <p:strVal val="visible"/>
                                      </p:to>
                                    </p:set>
                                    <p:animEffect transition="in" filter="dissolve">
                                      <p:cBhvr>
                                        <p:cTn id="12" dur="500"/>
                                        <p:tgtEl>
                                          <p:spTgt spid="73523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35234">
                                            <p:txEl>
                                              <p:pRg st="2" end="2"/>
                                            </p:txEl>
                                          </p:spTgt>
                                        </p:tgtEl>
                                        <p:attrNameLst>
                                          <p:attrName>style.visibility</p:attrName>
                                        </p:attrNameLst>
                                      </p:cBhvr>
                                      <p:to>
                                        <p:strVal val="visible"/>
                                      </p:to>
                                    </p:set>
                                    <p:animEffect transition="in" filter="dissolve">
                                      <p:cBhvr>
                                        <p:cTn id="17" dur="500"/>
                                        <p:tgtEl>
                                          <p:spTgt spid="73523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35234">
                                            <p:txEl>
                                              <p:pRg st="3" end="3"/>
                                            </p:txEl>
                                          </p:spTgt>
                                        </p:tgtEl>
                                        <p:attrNameLst>
                                          <p:attrName>style.visibility</p:attrName>
                                        </p:attrNameLst>
                                      </p:cBhvr>
                                      <p:to>
                                        <p:strVal val="visible"/>
                                      </p:to>
                                    </p:set>
                                    <p:animEffect transition="in" filter="dissolve">
                                      <p:cBhvr>
                                        <p:cTn id="22" dur="500"/>
                                        <p:tgtEl>
                                          <p:spTgt spid="7352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234"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6350"/>
            <a:ext cx="8229600" cy="708025"/>
          </a:xfrm>
        </p:spPr>
        <p:txBody>
          <a:bodyPr>
            <a:normAutofit fontScale="90000"/>
          </a:bodyPr>
          <a:lstStyle/>
          <a:p>
            <a:pPr fontAlgn="auto">
              <a:spcAft>
                <a:spcPts val="0"/>
              </a:spcAft>
              <a:defRPr/>
            </a:pPr>
            <a:r>
              <a:rPr lang="en-GB" sz="4800" dirty="0">
                <a:effectLst>
                  <a:outerShdw blurRad="38100" dist="38100" dir="2700000" algn="tl">
                    <a:srgbClr val="000000">
                      <a:alpha val="43137"/>
                    </a:srgbClr>
                  </a:outerShdw>
                </a:effectLst>
              </a:rPr>
              <a:t>Deep Calls to Deep</a:t>
            </a:r>
            <a:endParaRPr lang="en-GB" dirty="0">
              <a:effectLst>
                <a:outerShdw blurRad="38100" dist="38100" dir="2700000" algn="tl">
                  <a:srgbClr val="000000">
                    <a:alpha val="43137"/>
                  </a:srgbClr>
                </a:outerShdw>
              </a:effectLst>
            </a:endParaRPr>
          </a:p>
        </p:txBody>
      </p:sp>
      <p:sp>
        <p:nvSpPr>
          <p:cNvPr id="737282" name="Rectangle 2"/>
          <p:cNvSpPr>
            <a:spLocks noGrp="1" noRot="1" noChangeArrowheads="1"/>
          </p:cNvSpPr>
          <p:nvPr>
            <p:ph idx="1"/>
          </p:nvPr>
        </p:nvSpPr>
        <p:spPr>
          <a:xfrm>
            <a:off x="0" y="981075"/>
            <a:ext cx="9144000" cy="5876925"/>
          </a:xfrm>
        </p:spPr>
        <p:txBody>
          <a:bodyPr lIns="18000" tIns="0" rIns="18000" bIns="0">
            <a:noAutofit/>
          </a:bodyPr>
          <a:lstStyle/>
          <a:p>
            <a:pPr marL="252000" indent="-252000" fontAlgn="auto">
              <a:spcBef>
                <a:spcPts val="600"/>
              </a:spcBef>
              <a:spcAft>
                <a:spcPts val="0"/>
              </a:spcAft>
              <a:defRPr/>
            </a:pPr>
            <a:r>
              <a:rPr lang="en-GB" sz="4000" dirty="0">
                <a:effectLst>
                  <a:outerShdw blurRad="38100" dist="38100" dir="2700000" algn="tl">
                    <a:srgbClr val="000000">
                      <a:alpha val="43137"/>
                    </a:srgbClr>
                  </a:outerShdw>
                </a:effectLst>
              </a:rPr>
              <a:t>Today I stand and take responsibility, I have sinned</a:t>
            </a:r>
          </a:p>
          <a:p>
            <a:pPr marL="252000" indent="-252000" fontAlgn="auto">
              <a:spcBef>
                <a:spcPts val="600"/>
              </a:spcBef>
              <a:spcAft>
                <a:spcPts val="0"/>
              </a:spcAft>
              <a:defRPr/>
            </a:pPr>
            <a:r>
              <a:rPr lang="en-GB" sz="4000" dirty="0">
                <a:effectLst>
                  <a:outerShdw blurRad="38100" dist="38100" dir="2700000" algn="tl">
                    <a:srgbClr val="000000">
                      <a:alpha val="43137"/>
                    </a:srgbClr>
                  </a:outerShdw>
                </a:effectLst>
              </a:rPr>
              <a:t>Every demonic spirit associated with this area of my life who accuses me I agree with quickly</a:t>
            </a:r>
          </a:p>
          <a:p>
            <a:pPr marL="252000" indent="-252000" fontAlgn="auto">
              <a:spcBef>
                <a:spcPts val="600"/>
              </a:spcBef>
              <a:spcAft>
                <a:spcPts val="0"/>
              </a:spcAft>
              <a:defRPr/>
            </a:pPr>
            <a:r>
              <a:rPr lang="en-GB" sz="4000" dirty="0">
                <a:effectLst>
                  <a:outerShdw blurRad="38100" dist="38100" dir="2700000" algn="tl">
                    <a:srgbClr val="000000">
                      <a:alpha val="43137"/>
                    </a:srgbClr>
                  </a:outerShdw>
                </a:effectLst>
              </a:rPr>
              <a:t>I agree with my adversary and say I have sinned</a:t>
            </a:r>
          </a:p>
          <a:p>
            <a:pPr marL="252000" indent="-252000" fontAlgn="auto">
              <a:spcBef>
                <a:spcPts val="600"/>
              </a:spcBef>
              <a:spcAft>
                <a:spcPts val="0"/>
              </a:spcAft>
              <a:defRPr/>
            </a:pPr>
            <a:r>
              <a:rPr lang="en-GB" sz="4000" dirty="0">
                <a:effectLst>
                  <a:outerShdw blurRad="38100" dist="38100" dir="2700000" algn="tl">
                    <a:srgbClr val="000000">
                      <a:alpha val="43137"/>
                    </a:srgbClr>
                  </a:outerShdw>
                </a:effectLst>
              </a:rPr>
              <a:t>I ask you to judge me according to the covering of your love for my life</a:t>
            </a:r>
          </a:p>
        </p:txBody>
      </p:sp>
      <p:sp>
        <p:nvSpPr>
          <p:cNvPr id="7782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7829"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37282">
                                            <p:txEl>
                                              <p:pRg st="0" end="0"/>
                                            </p:txEl>
                                          </p:spTgt>
                                        </p:tgtEl>
                                        <p:attrNameLst>
                                          <p:attrName>style.visibility</p:attrName>
                                        </p:attrNameLst>
                                      </p:cBhvr>
                                      <p:to>
                                        <p:strVal val="visible"/>
                                      </p:to>
                                    </p:set>
                                    <p:animEffect transition="in" filter="dissolve">
                                      <p:cBhvr>
                                        <p:cTn id="7" dur="500"/>
                                        <p:tgtEl>
                                          <p:spTgt spid="73728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37282">
                                            <p:txEl>
                                              <p:pRg st="1" end="1"/>
                                            </p:txEl>
                                          </p:spTgt>
                                        </p:tgtEl>
                                        <p:attrNameLst>
                                          <p:attrName>style.visibility</p:attrName>
                                        </p:attrNameLst>
                                      </p:cBhvr>
                                      <p:to>
                                        <p:strVal val="visible"/>
                                      </p:to>
                                    </p:set>
                                    <p:animEffect transition="in" filter="dissolve">
                                      <p:cBhvr>
                                        <p:cTn id="12" dur="500"/>
                                        <p:tgtEl>
                                          <p:spTgt spid="73728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37282">
                                            <p:txEl>
                                              <p:pRg st="2" end="2"/>
                                            </p:txEl>
                                          </p:spTgt>
                                        </p:tgtEl>
                                        <p:attrNameLst>
                                          <p:attrName>style.visibility</p:attrName>
                                        </p:attrNameLst>
                                      </p:cBhvr>
                                      <p:to>
                                        <p:strVal val="visible"/>
                                      </p:to>
                                    </p:set>
                                    <p:animEffect transition="in" filter="dissolve">
                                      <p:cBhvr>
                                        <p:cTn id="17" dur="500"/>
                                        <p:tgtEl>
                                          <p:spTgt spid="73728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37282">
                                            <p:txEl>
                                              <p:pRg st="3" end="3"/>
                                            </p:txEl>
                                          </p:spTgt>
                                        </p:tgtEl>
                                        <p:attrNameLst>
                                          <p:attrName>style.visibility</p:attrName>
                                        </p:attrNameLst>
                                      </p:cBhvr>
                                      <p:to>
                                        <p:strVal val="visible"/>
                                      </p:to>
                                    </p:set>
                                    <p:animEffect transition="in" filter="dissolve">
                                      <p:cBhvr>
                                        <p:cTn id="22" dur="500"/>
                                        <p:tgtEl>
                                          <p:spTgt spid="73728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282"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0"/>
            <a:ext cx="8229600" cy="980728"/>
          </a:xfrm>
        </p:spPr>
        <p:txBody>
          <a:bodyPr>
            <a:normAutofit/>
          </a:bodyPr>
          <a:lstStyle/>
          <a:p>
            <a:pPr fontAlgn="auto">
              <a:spcAft>
                <a:spcPts val="0"/>
              </a:spcAft>
              <a:defRPr/>
            </a:pPr>
            <a:r>
              <a:rPr lang="en-GB" sz="4800" dirty="0">
                <a:effectLst>
                  <a:outerShdw blurRad="38100" dist="38100" dir="2700000" algn="tl">
                    <a:srgbClr val="000000">
                      <a:alpha val="43137"/>
                    </a:srgbClr>
                  </a:outerShdw>
                </a:effectLst>
              </a:rPr>
              <a:t>Deep Calls to Deep</a:t>
            </a:r>
            <a:endParaRPr lang="en-GB" dirty="0">
              <a:effectLst>
                <a:outerShdw blurRad="38100" dist="38100" dir="2700000" algn="tl">
                  <a:srgbClr val="000000">
                    <a:alpha val="43137"/>
                  </a:srgbClr>
                </a:outerShdw>
              </a:effectLst>
            </a:endParaRPr>
          </a:p>
        </p:txBody>
      </p:sp>
      <p:sp>
        <p:nvSpPr>
          <p:cNvPr id="739330" name="Rectangle 2"/>
          <p:cNvSpPr>
            <a:spLocks noGrp="1" noRot="1" noChangeArrowheads="1"/>
          </p:cNvSpPr>
          <p:nvPr>
            <p:ph idx="1"/>
          </p:nvPr>
        </p:nvSpPr>
        <p:spPr>
          <a:xfrm>
            <a:off x="0" y="981075"/>
            <a:ext cx="9144000" cy="5876925"/>
          </a:xfrm>
        </p:spPr>
        <p:txBody>
          <a:bodyPr lIns="18000" tIns="0" rIns="18000" bIns="0">
            <a:normAutofit/>
          </a:bodyPr>
          <a:lstStyle/>
          <a:p>
            <a:pPr marL="252000" indent="-252000" fontAlgn="auto">
              <a:spcBef>
                <a:spcPts val="600"/>
              </a:spcBef>
              <a:spcAft>
                <a:spcPts val="0"/>
              </a:spcAft>
              <a:defRPr/>
            </a:pPr>
            <a:r>
              <a:rPr lang="en-GB" sz="4400" dirty="0">
                <a:effectLst>
                  <a:outerShdw blurRad="38100" dist="38100" dir="2700000" algn="tl">
                    <a:srgbClr val="000000">
                      <a:alpha val="43137"/>
                    </a:srgbClr>
                  </a:outerShdw>
                </a:effectLst>
              </a:rPr>
              <a:t>Judge this in me to destroy the yoke and power of this sin</a:t>
            </a:r>
          </a:p>
          <a:p>
            <a:pPr marL="252000" indent="-252000" fontAlgn="auto">
              <a:spcBef>
                <a:spcPts val="600"/>
              </a:spcBef>
              <a:spcAft>
                <a:spcPts val="0"/>
              </a:spcAft>
              <a:defRPr/>
            </a:pPr>
            <a:r>
              <a:rPr lang="en-GB" sz="4400" dirty="0">
                <a:effectLst>
                  <a:outerShdw blurRad="38100" dist="38100" dir="2700000" algn="tl">
                    <a:srgbClr val="000000">
                      <a:alpha val="43137"/>
                    </a:srgbClr>
                  </a:outerShdw>
                </a:effectLst>
              </a:rPr>
              <a:t>I ask for divorce papers from its influence</a:t>
            </a:r>
          </a:p>
          <a:p>
            <a:pPr marL="252000" indent="-252000" fontAlgn="auto">
              <a:spcBef>
                <a:spcPts val="600"/>
              </a:spcBef>
              <a:spcAft>
                <a:spcPts val="0"/>
              </a:spcAft>
              <a:defRPr/>
            </a:pPr>
            <a:r>
              <a:rPr lang="en-GB" sz="4400" dirty="0">
                <a:effectLst>
                  <a:outerShdw blurRad="38100" dist="38100" dir="2700000" algn="tl">
                    <a:srgbClr val="000000">
                      <a:alpha val="43137"/>
                    </a:srgbClr>
                  </a:outerShdw>
                </a:effectLst>
              </a:rPr>
              <a:t>I confess that I am divorced from this influence in my life</a:t>
            </a:r>
          </a:p>
          <a:p>
            <a:pPr marL="252000" indent="-252000" fontAlgn="auto">
              <a:spcBef>
                <a:spcPts val="600"/>
              </a:spcBef>
              <a:spcAft>
                <a:spcPts val="0"/>
              </a:spcAft>
              <a:defRPr/>
            </a:pPr>
            <a:r>
              <a:rPr lang="en-GB" sz="4400" dirty="0">
                <a:effectLst>
                  <a:outerShdw blurRad="38100" dist="38100" dir="2700000" algn="tl">
                    <a:srgbClr val="000000">
                      <a:alpha val="43137"/>
                    </a:srgbClr>
                  </a:outerShdw>
                </a:effectLst>
              </a:rPr>
              <a:t>I ask you to judge it in me according to the papers</a:t>
            </a:r>
          </a:p>
        </p:txBody>
      </p:sp>
      <p:sp>
        <p:nvSpPr>
          <p:cNvPr id="78852"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8853"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39330">
                                            <p:txEl>
                                              <p:pRg st="0" end="0"/>
                                            </p:txEl>
                                          </p:spTgt>
                                        </p:tgtEl>
                                        <p:attrNameLst>
                                          <p:attrName>style.visibility</p:attrName>
                                        </p:attrNameLst>
                                      </p:cBhvr>
                                      <p:to>
                                        <p:strVal val="visible"/>
                                      </p:to>
                                    </p:set>
                                    <p:animEffect transition="in" filter="dissolve">
                                      <p:cBhvr>
                                        <p:cTn id="7" dur="500"/>
                                        <p:tgtEl>
                                          <p:spTgt spid="73933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39330">
                                            <p:txEl>
                                              <p:pRg st="1" end="1"/>
                                            </p:txEl>
                                          </p:spTgt>
                                        </p:tgtEl>
                                        <p:attrNameLst>
                                          <p:attrName>style.visibility</p:attrName>
                                        </p:attrNameLst>
                                      </p:cBhvr>
                                      <p:to>
                                        <p:strVal val="visible"/>
                                      </p:to>
                                    </p:set>
                                    <p:animEffect transition="in" filter="dissolve">
                                      <p:cBhvr>
                                        <p:cTn id="12" dur="500"/>
                                        <p:tgtEl>
                                          <p:spTgt spid="73933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39330">
                                            <p:txEl>
                                              <p:pRg st="2" end="2"/>
                                            </p:txEl>
                                          </p:spTgt>
                                        </p:tgtEl>
                                        <p:attrNameLst>
                                          <p:attrName>style.visibility</p:attrName>
                                        </p:attrNameLst>
                                      </p:cBhvr>
                                      <p:to>
                                        <p:strVal val="visible"/>
                                      </p:to>
                                    </p:set>
                                    <p:animEffect transition="in" filter="dissolve">
                                      <p:cBhvr>
                                        <p:cTn id="17" dur="500"/>
                                        <p:tgtEl>
                                          <p:spTgt spid="73933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39330">
                                            <p:txEl>
                                              <p:pRg st="3" end="3"/>
                                            </p:txEl>
                                          </p:spTgt>
                                        </p:tgtEl>
                                        <p:attrNameLst>
                                          <p:attrName>style.visibility</p:attrName>
                                        </p:attrNameLst>
                                      </p:cBhvr>
                                      <p:to>
                                        <p:strVal val="visible"/>
                                      </p:to>
                                    </p:set>
                                    <p:animEffect transition="in" filter="dissolve">
                                      <p:cBhvr>
                                        <p:cTn id="22" dur="500"/>
                                        <p:tgtEl>
                                          <p:spTgt spid="7393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9330"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116632"/>
            <a:ext cx="8229600" cy="864096"/>
          </a:xfrm>
        </p:spPr>
        <p:txBody>
          <a:bodyPr>
            <a:normAutofit/>
          </a:bodyPr>
          <a:lstStyle/>
          <a:p>
            <a:pPr fontAlgn="auto">
              <a:spcAft>
                <a:spcPts val="0"/>
              </a:spcAft>
              <a:defRPr/>
            </a:pPr>
            <a:r>
              <a:rPr lang="en-GB" sz="4800" dirty="0">
                <a:effectLst>
                  <a:outerShdw blurRad="38100" dist="38100" dir="2700000" algn="tl">
                    <a:srgbClr val="000000">
                      <a:alpha val="43137"/>
                    </a:srgbClr>
                  </a:outerShdw>
                </a:effectLst>
              </a:rPr>
              <a:t>Deep Calls to Deep</a:t>
            </a:r>
            <a:endParaRPr lang="en-GB" sz="6000" dirty="0">
              <a:effectLst>
                <a:outerShdw blurRad="38100" dist="38100" dir="2700000" algn="tl">
                  <a:srgbClr val="000000">
                    <a:alpha val="43137"/>
                  </a:srgbClr>
                </a:outerShdw>
              </a:effectLst>
            </a:endParaRPr>
          </a:p>
        </p:txBody>
      </p:sp>
      <p:sp>
        <p:nvSpPr>
          <p:cNvPr id="640002" name="Rectangle 2"/>
          <p:cNvSpPr>
            <a:spLocks noGrp="1" noRot="1" noChangeArrowheads="1"/>
          </p:cNvSpPr>
          <p:nvPr>
            <p:ph idx="1"/>
          </p:nvPr>
        </p:nvSpPr>
        <p:spPr>
          <a:xfrm>
            <a:off x="0" y="981075"/>
            <a:ext cx="9144000" cy="5876925"/>
          </a:xfrm>
        </p:spPr>
        <p:txBody>
          <a:bodyPr lIns="18000" tIns="0" rIns="18000" bIns="0">
            <a:noAutofit/>
          </a:bodyPr>
          <a:lstStyle/>
          <a:p>
            <a:pPr marL="252000" indent="-252000" fontAlgn="auto">
              <a:spcBef>
                <a:spcPts val="600"/>
              </a:spcBef>
              <a:spcAft>
                <a:spcPts val="0"/>
              </a:spcAft>
              <a:defRPr/>
            </a:pPr>
            <a:r>
              <a:rPr lang="en-GB" sz="4000" dirty="0">
                <a:effectLst>
                  <a:outerShdw blurRad="38100" dist="38100" dir="2700000" algn="tl">
                    <a:srgbClr val="000000">
                      <a:alpha val="43137"/>
                    </a:srgbClr>
                  </a:outerShdw>
                </a:effectLst>
              </a:rPr>
              <a:t>Job 1:6 Now there was a day when the sons (the angels) of God came to present themselves before the Lord, and Satan (the adversary and accuser) also came among them. </a:t>
            </a:r>
          </a:p>
          <a:p>
            <a:pPr marL="252000" indent="-252000" fontAlgn="auto">
              <a:spcBef>
                <a:spcPts val="600"/>
              </a:spcBef>
              <a:spcAft>
                <a:spcPts val="0"/>
              </a:spcAft>
              <a:defRPr/>
            </a:pPr>
            <a:r>
              <a:rPr lang="en-GB" sz="4000" dirty="0">
                <a:effectLst>
                  <a:outerShdw blurRad="38100" dist="38100" dir="2700000" algn="tl">
                    <a:srgbClr val="000000">
                      <a:alpha val="43137"/>
                    </a:srgbClr>
                  </a:outerShdw>
                </a:effectLst>
              </a:rPr>
              <a:t>Psa 82:1 GOD STANDS in the assembly [of the representatives] of God; in the midst of the magistrates or judges He gives judgment [as] among the gods. </a:t>
            </a:r>
          </a:p>
        </p:txBody>
      </p:sp>
      <p:sp>
        <p:nvSpPr>
          <p:cNvPr id="66563"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66564"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40002">
                                            <p:txEl>
                                              <p:pRg st="0" end="0"/>
                                            </p:txEl>
                                          </p:spTgt>
                                        </p:tgtEl>
                                        <p:attrNameLst>
                                          <p:attrName>style.visibility</p:attrName>
                                        </p:attrNameLst>
                                      </p:cBhvr>
                                      <p:to>
                                        <p:strVal val="visible"/>
                                      </p:to>
                                    </p:set>
                                    <p:animEffect transition="in" filter="dissolve">
                                      <p:cBhvr>
                                        <p:cTn id="7" dur="500"/>
                                        <p:tgtEl>
                                          <p:spTgt spid="64000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40002">
                                            <p:txEl>
                                              <p:pRg st="1" end="1"/>
                                            </p:txEl>
                                          </p:spTgt>
                                        </p:tgtEl>
                                        <p:attrNameLst>
                                          <p:attrName>style.visibility</p:attrName>
                                        </p:attrNameLst>
                                      </p:cBhvr>
                                      <p:to>
                                        <p:strVal val="visible"/>
                                      </p:to>
                                    </p:set>
                                    <p:animEffect transition="in" filter="dissolve">
                                      <p:cBhvr>
                                        <p:cTn id="12" dur="500"/>
                                        <p:tgtEl>
                                          <p:spTgt spid="64000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02"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1"/>
          <p:cNvSpPr>
            <a:spLocks noGrp="1"/>
          </p:cNvSpPr>
          <p:nvPr>
            <p:ph type="title"/>
          </p:nvPr>
        </p:nvSpPr>
        <p:spPr>
          <a:xfrm>
            <a:off x="539552" y="0"/>
            <a:ext cx="8229600" cy="908720"/>
          </a:xfrm>
        </p:spPr>
        <p:txBody>
          <a:bodyPr>
            <a:normAutofit/>
          </a:bodyPr>
          <a:lstStyle/>
          <a:p>
            <a:pPr fontAlgn="auto">
              <a:spcAft>
                <a:spcPts val="0"/>
              </a:spcAft>
              <a:defRPr/>
            </a:pPr>
            <a:r>
              <a:rPr lang="en-GB" sz="4800" dirty="0">
                <a:effectLst>
                  <a:outerShdw blurRad="38100" dist="38100" dir="2700000" algn="tl">
                    <a:srgbClr val="000000">
                      <a:alpha val="43137"/>
                    </a:srgbClr>
                  </a:outerShdw>
                </a:effectLst>
              </a:rPr>
              <a:t>Deep Calls to Deep</a:t>
            </a:r>
            <a:endParaRPr lang="en-GB" dirty="0">
              <a:effectLst>
                <a:outerShdw blurRad="38100" dist="38100" dir="2700000" algn="tl">
                  <a:srgbClr val="000000">
                    <a:alpha val="43137"/>
                  </a:srgbClr>
                </a:outerShdw>
              </a:effectLst>
            </a:endParaRPr>
          </a:p>
        </p:txBody>
      </p:sp>
      <p:sp>
        <p:nvSpPr>
          <p:cNvPr id="741378" name="Rectangle 2"/>
          <p:cNvSpPr>
            <a:spLocks noGrp="1" noRot="1" noChangeArrowheads="1"/>
          </p:cNvSpPr>
          <p:nvPr>
            <p:ph idx="1"/>
          </p:nvPr>
        </p:nvSpPr>
        <p:spPr>
          <a:xfrm>
            <a:off x="0" y="981075"/>
            <a:ext cx="9144000" cy="5876925"/>
          </a:xfrm>
        </p:spPr>
        <p:txBody>
          <a:bodyPr lIns="18000" tIns="0" rIns="18000" bIns="0">
            <a:noAutofit/>
          </a:bodyPr>
          <a:lstStyle/>
          <a:p>
            <a:pPr marL="252000" indent="-252000" fontAlgn="auto">
              <a:spcBef>
                <a:spcPts val="600"/>
              </a:spcBef>
              <a:spcAft>
                <a:spcPts val="0"/>
              </a:spcAft>
              <a:defRPr/>
            </a:pPr>
            <a:r>
              <a:rPr lang="en-GB" dirty="0">
                <a:effectLst>
                  <a:outerShdw blurRad="38100" dist="38100" dir="2700000" algn="tl">
                    <a:srgbClr val="000000">
                      <a:alpha val="43137"/>
                    </a:srgbClr>
                  </a:outerShdw>
                </a:effectLst>
              </a:rPr>
              <a:t>Separate it from me and judge it so I do not operate by default in my brain and thought patterns or in my desires birthed out of brokenness</a:t>
            </a:r>
          </a:p>
          <a:p>
            <a:pPr marL="252000" indent="-252000" fontAlgn="auto">
              <a:spcBef>
                <a:spcPts val="600"/>
              </a:spcBef>
              <a:spcAft>
                <a:spcPts val="0"/>
              </a:spcAft>
              <a:defRPr/>
            </a:pPr>
            <a:r>
              <a:rPr lang="en-GB" dirty="0">
                <a:effectLst>
                  <a:outerShdw blurRad="38100" dist="38100" dir="2700000" algn="tl">
                    <a:srgbClr val="000000">
                      <a:alpha val="43137"/>
                    </a:srgbClr>
                  </a:outerShdw>
                </a:effectLst>
              </a:rPr>
              <a:t>I judge my life according to the testimony of your covering.</a:t>
            </a:r>
          </a:p>
          <a:p>
            <a:pPr marL="252000" indent="-252000" fontAlgn="auto">
              <a:spcBef>
                <a:spcPts val="600"/>
              </a:spcBef>
              <a:spcAft>
                <a:spcPts val="0"/>
              </a:spcAft>
              <a:defRPr/>
            </a:pPr>
            <a:r>
              <a:rPr lang="en-GB" dirty="0">
                <a:effectLst>
                  <a:outerShdw blurRad="38100" dist="38100" dir="2700000" algn="tl">
                    <a:srgbClr val="000000">
                      <a:alpha val="43137"/>
                    </a:srgbClr>
                  </a:outerShdw>
                </a:effectLst>
              </a:rPr>
              <a:t>I release this covering over all who stand here and release judgment over everything that is associated with that area of my life</a:t>
            </a:r>
          </a:p>
        </p:txBody>
      </p:sp>
      <p:sp>
        <p:nvSpPr>
          <p:cNvPr id="7987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9876"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41378">
                                            <p:txEl>
                                              <p:pRg st="0" end="0"/>
                                            </p:txEl>
                                          </p:spTgt>
                                        </p:tgtEl>
                                        <p:attrNameLst>
                                          <p:attrName>style.visibility</p:attrName>
                                        </p:attrNameLst>
                                      </p:cBhvr>
                                      <p:to>
                                        <p:strVal val="visible"/>
                                      </p:to>
                                    </p:set>
                                    <p:animEffect transition="in" filter="dissolve">
                                      <p:cBhvr>
                                        <p:cTn id="7" dur="500"/>
                                        <p:tgtEl>
                                          <p:spTgt spid="7413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41378">
                                            <p:txEl>
                                              <p:pRg st="1" end="1"/>
                                            </p:txEl>
                                          </p:spTgt>
                                        </p:tgtEl>
                                        <p:attrNameLst>
                                          <p:attrName>style.visibility</p:attrName>
                                        </p:attrNameLst>
                                      </p:cBhvr>
                                      <p:to>
                                        <p:strVal val="visible"/>
                                      </p:to>
                                    </p:set>
                                    <p:animEffect transition="in" filter="dissolve">
                                      <p:cBhvr>
                                        <p:cTn id="12" dur="500"/>
                                        <p:tgtEl>
                                          <p:spTgt spid="74137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41378">
                                            <p:txEl>
                                              <p:pRg st="2" end="2"/>
                                            </p:txEl>
                                          </p:spTgt>
                                        </p:tgtEl>
                                        <p:attrNameLst>
                                          <p:attrName>style.visibility</p:attrName>
                                        </p:attrNameLst>
                                      </p:cBhvr>
                                      <p:to>
                                        <p:strVal val="visible"/>
                                      </p:to>
                                    </p:set>
                                    <p:animEffect transition="in" filter="dissolve">
                                      <p:cBhvr>
                                        <p:cTn id="17" dur="500"/>
                                        <p:tgtEl>
                                          <p:spTgt spid="74137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1378" grpId="0" build="p"/>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44000" cy="708025"/>
          </a:xfrm>
        </p:spPr>
        <p:txBody>
          <a:bodyPr>
            <a:noAutofit/>
          </a:bodyPr>
          <a:lstStyle/>
          <a:p>
            <a:pPr fontAlgn="auto">
              <a:spcAft>
                <a:spcPts val="0"/>
              </a:spcAft>
              <a:defRPr/>
            </a:pPr>
            <a:r>
              <a:rPr lang="en-GB" sz="4800" dirty="0">
                <a:effectLst>
                  <a:outerShdw blurRad="38100" dist="38100" dir="2700000" algn="tl">
                    <a:srgbClr val="000000">
                      <a:alpha val="43137"/>
                    </a:srgbClr>
                  </a:outerShdw>
                </a:effectLst>
              </a:rPr>
              <a:t>Deep Calls to Deep</a:t>
            </a:r>
            <a:endParaRPr lang="en-GB" sz="6000" dirty="0">
              <a:effectLst>
                <a:outerShdw blurRad="38100" dist="38100" dir="2700000" algn="tl">
                  <a:srgbClr val="000000">
                    <a:alpha val="43137"/>
                  </a:srgbClr>
                </a:outerShdw>
              </a:effectLst>
            </a:endParaRPr>
          </a:p>
        </p:txBody>
      </p:sp>
      <p:sp>
        <p:nvSpPr>
          <p:cNvPr id="743426" name="Rectangle 2"/>
          <p:cNvSpPr>
            <a:spLocks noGrp="1" noRot="1" noChangeArrowheads="1"/>
          </p:cNvSpPr>
          <p:nvPr>
            <p:ph idx="1"/>
          </p:nvPr>
        </p:nvSpPr>
        <p:spPr>
          <a:xfrm>
            <a:off x="0" y="836613"/>
            <a:ext cx="9144000" cy="6021387"/>
          </a:xfrm>
        </p:spPr>
        <p:txBody>
          <a:bodyPr lIns="18000" tIns="0" rIns="18000" bIns="0">
            <a:noAutofit/>
          </a:bodyPr>
          <a:lstStyle/>
          <a:p>
            <a:pPr marL="252000" indent="-252000" fontAlgn="auto">
              <a:spcBef>
                <a:spcPts val="600"/>
              </a:spcBef>
              <a:spcAft>
                <a:spcPts val="0"/>
              </a:spcAft>
              <a:defRPr/>
            </a:pPr>
            <a:r>
              <a:rPr lang="en-GB" dirty="0">
                <a:effectLst>
                  <a:outerShdw blurRad="38100" dist="38100" dir="2700000" algn="tl">
                    <a:srgbClr val="000000">
                      <a:alpha val="43137"/>
                    </a:srgbClr>
                  </a:outerShdw>
                </a:effectLst>
              </a:rPr>
              <a:t>Release judgment according to the testimony in my life because I am now free from its power.</a:t>
            </a:r>
          </a:p>
          <a:p>
            <a:pPr marL="252000" indent="-252000" fontAlgn="auto">
              <a:spcBef>
                <a:spcPts val="600"/>
              </a:spcBef>
              <a:spcAft>
                <a:spcPts val="0"/>
              </a:spcAft>
              <a:defRPr/>
            </a:pPr>
            <a:r>
              <a:rPr lang="en-GB" dirty="0">
                <a:effectLst>
                  <a:outerShdw blurRad="38100" dist="38100" dir="2700000" algn="tl">
                    <a:srgbClr val="000000">
                      <a:alpha val="43137"/>
                    </a:srgbClr>
                  </a:outerShdw>
                </a:effectLst>
              </a:rPr>
              <a:t>I take the papers in my heart and mountain and step back into the earthly realm.</a:t>
            </a:r>
          </a:p>
          <a:p>
            <a:pPr marL="252000" indent="-252000" fontAlgn="auto">
              <a:spcBef>
                <a:spcPts val="600"/>
              </a:spcBef>
              <a:spcAft>
                <a:spcPts val="0"/>
              </a:spcAft>
              <a:defRPr/>
            </a:pPr>
            <a:r>
              <a:rPr lang="en-GB" dirty="0">
                <a:effectLst>
                  <a:outerShdw blurRad="38100" dist="38100" dir="2700000" algn="tl">
                    <a:srgbClr val="000000">
                      <a:alpha val="43137"/>
                    </a:srgbClr>
                  </a:outerShdw>
                </a:effectLst>
              </a:rPr>
              <a:t>I administer justice into the world around me and into every circumstance of my life &amp; arena of influence affected by this issue of enslavement body, soul &amp; spirit</a:t>
            </a:r>
          </a:p>
          <a:p>
            <a:pPr marL="252000" indent="-252000" fontAlgn="auto">
              <a:spcBef>
                <a:spcPts val="600"/>
              </a:spcBef>
              <a:spcAft>
                <a:spcPts val="0"/>
              </a:spcAft>
              <a:defRPr/>
            </a:pPr>
            <a:r>
              <a:rPr lang="en-GB" dirty="0">
                <a:effectLst>
                  <a:outerShdw blurRad="38100" dist="38100" dir="2700000" algn="tl">
                    <a:srgbClr val="000000">
                      <a:alpha val="43137"/>
                    </a:srgbClr>
                  </a:outerShdw>
                </a:effectLst>
              </a:rPr>
              <a:t>I am judged divorced from heaven in Jesus name</a:t>
            </a:r>
          </a:p>
        </p:txBody>
      </p:sp>
      <p:sp>
        <p:nvSpPr>
          <p:cNvPr id="8089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80900"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43426">
                                            <p:txEl>
                                              <p:pRg st="0" end="0"/>
                                            </p:txEl>
                                          </p:spTgt>
                                        </p:tgtEl>
                                        <p:attrNameLst>
                                          <p:attrName>style.visibility</p:attrName>
                                        </p:attrNameLst>
                                      </p:cBhvr>
                                      <p:to>
                                        <p:strVal val="visible"/>
                                      </p:to>
                                    </p:set>
                                    <p:animEffect transition="in" filter="dissolve">
                                      <p:cBhvr>
                                        <p:cTn id="7" dur="500"/>
                                        <p:tgtEl>
                                          <p:spTgt spid="74342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43426">
                                            <p:txEl>
                                              <p:pRg st="1" end="1"/>
                                            </p:txEl>
                                          </p:spTgt>
                                        </p:tgtEl>
                                        <p:attrNameLst>
                                          <p:attrName>style.visibility</p:attrName>
                                        </p:attrNameLst>
                                      </p:cBhvr>
                                      <p:to>
                                        <p:strVal val="visible"/>
                                      </p:to>
                                    </p:set>
                                    <p:animEffect transition="in" filter="dissolve">
                                      <p:cBhvr>
                                        <p:cTn id="12" dur="500"/>
                                        <p:tgtEl>
                                          <p:spTgt spid="74342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43426">
                                            <p:txEl>
                                              <p:pRg st="2" end="2"/>
                                            </p:txEl>
                                          </p:spTgt>
                                        </p:tgtEl>
                                        <p:attrNameLst>
                                          <p:attrName>style.visibility</p:attrName>
                                        </p:attrNameLst>
                                      </p:cBhvr>
                                      <p:to>
                                        <p:strVal val="visible"/>
                                      </p:to>
                                    </p:set>
                                    <p:animEffect transition="in" filter="dissolve">
                                      <p:cBhvr>
                                        <p:cTn id="17" dur="500"/>
                                        <p:tgtEl>
                                          <p:spTgt spid="74342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43426">
                                            <p:txEl>
                                              <p:pRg st="3" end="3"/>
                                            </p:txEl>
                                          </p:spTgt>
                                        </p:tgtEl>
                                        <p:attrNameLst>
                                          <p:attrName>style.visibility</p:attrName>
                                        </p:attrNameLst>
                                      </p:cBhvr>
                                      <p:to>
                                        <p:strVal val="visible"/>
                                      </p:to>
                                    </p:set>
                                    <p:animEffect transition="in" filter="dissolve">
                                      <p:cBhvr>
                                        <p:cTn id="22" dur="500"/>
                                        <p:tgtEl>
                                          <p:spTgt spid="7434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26"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0"/>
            <a:ext cx="8229600" cy="908720"/>
          </a:xfrm>
        </p:spPr>
        <p:txBody>
          <a:bodyPr>
            <a:normAutofit/>
          </a:bodyPr>
          <a:lstStyle/>
          <a:p>
            <a:pPr fontAlgn="auto">
              <a:spcAft>
                <a:spcPts val="0"/>
              </a:spcAft>
              <a:defRPr/>
            </a:pPr>
            <a:r>
              <a:rPr lang="en-GB" sz="4800" dirty="0">
                <a:effectLst>
                  <a:outerShdw blurRad="38100" dist="38100" dir="2700000" algn="tl">
                    <a:srgbClr val="000000">
                      <a:alpha val="43137"/>
                    </a:srgbClr>
                  </a:outerShdw>
                </a:effectLst>
              </a:rPr>
              <a:t>Deep Calls to Deep</a:t>
            </a:r>
            <a:endParaRPr lang="en-GB"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981075"/>
            <a:ext cx="9144000" cy="5876925"/>
          </a:xfrm>
        </p:spPr>
        <p:txBody>
          <a:bodyPr lIns="0" tIns="0" rIns="0" bIns="0">
            <a:normAutofit/>
          </a:bodyPr>
          <a:lstStyle/>
          <a:p>
            <a:pPr marL="252000" indent="-252000" fontAlgn="auto">
              <a:spcBef>
                <a:spcPts val="600"/>
              </a:spcBef>
              <a:spcAft>
                <a:spcPts val="0"/>
              </a:spcAft>
              <a:defRPr/>
            </a:pPr>
            <a:r>
              <a:rPr lang="en-GB" sz="4400" dirty="0">
                <a:effectLst>
                  <a:outerShdw blurRad="38100" dist="38100" dir="2700000" algn="tl">
                    <a:srgbClr val="000000">
                      <a:alpha val="43137"/>
                    </a:srgbClr>
                  </a:outerShdw>
                </a:effectLst>
              </a:rPr>
              <a:t>Know our identity as kings and priests</a:t>
            </a:r>
          </a:p>
          <a:p>
            <a:pPr marL="252000" indent="-252000" fontAlgn="auto">
              <a:spcBef>
                <a:spcPts val="600"/>
              </a:spcBef>
              <a:spcAft>
                <a:spcPts val="0"/>
              </a:spcAft>
              <a:defRPr/>
            </a:pPr>
            <a:r>
              <a:rPr lang="en-GB" sz="4400" dirty="0">
                <a:effectLst>
                  <a:outerShdw blurRad="38100" dist="38100" dir="2700000" algn="tl">
                    <a:srgbClr val="000000">
                      <a:alpha val="43137"/>
                    </a:srgbClr>
                  </a:outerShdw>
                </a:effectLst>
              </a:rPr>
              <a:t>Know our authority as sons</a:t>
            </a:r>
          </a:p>
          <a:p>
            <a:pPr marL="252000" indent="-252000" fontAlgn="auto">
              <a:spcBef>
                <a:spcPts val="600"/>
              </a:spcBef>
              <a:spcAft>
                <a:spcPts val="0"/>
              </a:spcAft>
              <a:defRPr/>
            </a:pPr>
            <a:r>
              <a:rPr lang="en-GB" sz="4400" dirty="0">
                <a:effectLst>
                  <a:outerShdw blurRad="38100" dist="38100" dir="2700000" algn="tl">
                    <a:srgbClr val="000000">
                      <a:alpha val="43137"/>
                    </a:srgbClr>
                  </a:outerShdw>
                </a:effectLst>
              </a:rPr>
              <a:t>Know our calling our sphere of influence</a:t>
            </a:r>
          </a:p>
          <a:p>
            <a:pPr marL="252000" indent="-252000" fontAlgn="auto">
              <a:spcBef>
                <a:spcPts val="600"/>
              </a:spcBef>
              <a:spcAft>
                <a:spcPts val="0"/>
              </a:spcAft>
              <a:defRPr/>
            </a:pPr>
            <a:r>
              <a:rPr lang="en-GB" sz="4400" dirty="0">
                <a:effectLst>
                  <a:outerShdw blurRad="38100" dist="38100" dir="2700000" algn="tl">
                    <a:srgbClr val="000000">
                      <a:alpha val="43137"/>
                    </a:srgbClr>
                  </a:outerShdw>
                </a:effectLst>
              </a:rPr>
              <a:t>Activate our imaginations open the eyes of our spirit</a:t>
            </a:r>
          </a:p>
          <a:p>
            <a:pPr marL="252000" indent="-252000" fontAlgn="auto">
              <a:spcBef>
                <a:spcPts val="600"/>
              </a:spcBef>
              <a:spcAft>
                <a:spcPts val="0"/>
              </a:spcAft>
              <a:defRPr/>
            </a:pPr>
            <a:r>
              <a:rPr lang="en-GB" sz="4400" dirty="0">
                <a:effectLst>
                  <a:outerShdw blurRad="38100" dist="38100" dir="2700000" algn="tl">
                    <a:srgbClr val="000000">
                      <a:alpha val="43137"/>
                    </a:srgbClr>
                  </a:outerShdw>
                </a:effectLst>
              </a:rPr>
              <a:t>Practice stepping in &amp; out</a:t>
            </a:r>
          </a:p>
          <a:p>
            <a:pPr marL="252000" indent="-252000" fontAlgn="auto">
              <a:spcBef>
                <a:spcPts val="600"/>
              </a:spcBef>
              <a:spcAft>
                <a:spcPts val="0"/>
              </a:spcAft>
              <a:defRPr/>
            </a:pPr>
            <a:r>
              <a:rPr lang="en-GB" sz="4400" dirty="0">
                <a:effectLst>
                  <a:outerShdw blurRad="38100" dist="38100" dir="2700000" algn="tl">
                    <a:srgbClr val="000000">
                      <a:alpha val="43137"/>
                    </a:srgbClr>
                  </a:outerShdw>
                </a:effectLst>
              </a:rPr>
              <a:t>Access our thrones &amp; courts by faith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0"/>
            <a:ext cx="8229600" cy="908720"/>
          </a:xfrm>
        </p:spPr>
        <p:txBody>
          <a:bodyPr>
            <a:normAutofit/>
          </a:bodyPr>
          <a:lstStyle/>
          <a:p>
            <a:pPr fontAlgn="auto">
              <a:spcAft>
                <a:spcPts val="0"/>
              </a:spcAft>
              <a:defRPr/>
            </a:pPr>
            <a:r>
              <a:rPr lang="en-GB" sz="4800" dirty="0">
                <a:effectLst>
                  <a:outerShdw blurRad="38100" dist="38100" dir="2700000" algn="tl">
                    <a:srgbClr val="000000">
                      <a:alpha val="43137"/>
                    </a:srgbClr>
                  </a:outerShdw>
                </a:effectLst>
              </a:rPr>
              <a:t>Deep Calls to Deep</a:t>
            </a:r>
            <a:endParaRPr lang="en-GB"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981075"/>
            <a:ext cx="9144000" cy="5876925"/>
          </a:xfrm>
        </p:spPr>
        <p:txBody>
          <a:bodyPr lIns="0" tIns="0" rIns="0" bIns="0">
            <a:normAutofit/>
          </a:bodyPr>
          <a:lstStyle/>
          <a:p>
            <a:pPr marL="252000" indent="-252000">
              <a:spcBef>
                <a:spcPts val="600"/>
              </a:spcBef>
              <a:defRPr/>
            </a:pPr>
            <a:r>
              <a:rPr lang="en-GB" sz="4400" dirty="0" smtClean="0">
                <a:effectLst>
                  <a:outerShdw blurRad="38100" dist="38100" dir="2700000" algn="tl">
                    <a:srgbClr val="000000">
                      <a:alpha val="43137"/>
                    </a:srgbClr>
                  </a:outerShdw>
                </a:effectLst>
              </a:rPr>
              <a:t> Close your eyes relax</a:t>
            </a:r>
          </a:p>
          <a:p>
            <a:pPr marL="252000" indent="-252000">
              <a:spcBef>
                <a:spcPts val="600"/>
              </a:spcBef>
              <a:defRPr/>
            </a:pPr>
            <a:r>
              <a:rPr lang="en-GB" sz="4400" dirty="0" smtClean="0">
                <a:effectLst>
                  <a:outerShdw blurRad="38100" dist="38100" dir="2700000" algn="tl">
                    <a:srgbClr val="000000">
                      <a:alpha val="43137"/>
                    </a:srgbClr>
                  </a:outerShdw>
                </a:effectLst>
              </a:rPr>
              <a:t> Activate </a:t>
            </a:r>
            <a:r>
              <a:rPr lang="en-GB" sz="4400" dirty="0">
                <a:effectLst>
                  <a:outerShdw blurRad="38100" dist="38100" dir="2700000" algn="tl">
                    <a:srgbClr val="000000">
                      <a:alpha val="43137"/>
                    </a:srgbClr>
                  </a:outerShdw>
                </a:effectLst>
              </a:rPr>
              <a:t>our imaginations open the eyes of our spirit</a:t>
            </a:r>
          </a:p>
          <a:p>
            <a:pPr marL="252000" indent="-252000">
              <a:spcBef>
                <a:spcPts val="600"/>
              </a:spcBef>
              <a:defRPr/>
            </a:pPr>
            <a:r>
              <a:rPr lang="en-GB" sz="4400" dirty="0" smtClean="0">
                <a:effectLst>
                  <a:outerShdw blurRad="38100" dist="38100" dir="2700000" algn="tl">
                    <a:srgbClr val="000000">
                      <a:alpha val="43137"/>
                    </a:srgbClr>
                  </a:outerShdw>
                </a:effectLst>
              </a:rPr>
              <a:t> Engage the arc to get a mandate to engage wisdom</a:t>
            </a:r>
          </a:p>
        </p:txBody>
      </p:sp>
      <p:pic>
        <p:nvPicPr>
          <p:cNvPr id="4" name="10 Track 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0152" y="6021288"/>
            <a:ext cx="609600" cy="609600"/>
          </a:xfrm>
          <a:prstGeom prst="rect">
            <a:avLst/>
          </a:prstGeom>
        </p:spPr>
      </p:pic>
    </p:spTree>
    <p:extLst>
      <p:ext uri="{BB962C8B-B14F-4D97-AF65-F5344CB8AC3E}">
        <p14:creationId xmlns:p14="http://schemas.microsoft.com/office/powerpoint/2010/main" val="143411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mediacall" presetSubtype="0" fill="hold" nodeType="afterEffect">
                                  <p:stCondLst>
                                    <p:cond delay="0"/>
                                  </p:stCondLst>
                                  <p:childTnLst>
                                    <p:cmd type="call" cmd="playFrom(0.0)">
                                      <p:cBhvr>
                                        <p:cTn id="17" dur="5399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4717" showWhenStopped="0">
                <p:cTn id="18" repeatCount="indefinite"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10 Track 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19672" y="5589240"/>
            <a:ext cx="609600" cy="609600"/>
          </a:xfrm>
          <a:prstGeom prst="rect">
            <a:avLst/>
          </a:prstGeom>
        </p:spPr>
      </p:pic>
    </p:spTree>
    <p:extLst>
      <p:ext uri="{BB962C8B-B14F-4D97-AF65-F5344CB8AC3E}">
        <p14:creationId xmlns:p14="http://schemas.microsoft.com/office/powerpoint/2010/main" val="219407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86" y="0"/>
            <a:ext cx="9258172" cy="6858000"/>
          </a:xfrm>
          <a:prstGeom prst="rect">
            <a:avLst/>
          </a:prstGeom>
        </p:spPr>
      </p:pic>
    </p:spTree>
    <p:extLst>
      <p:ext uri="{BB962C8B-B14F-4D97-AF65-F5344CB8AC3E}">
        <p14:creationId xmlns:p14="http://schemas.microsoft.com/office/powerpoint/2010/main" val="38574660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Yod He Vav H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9632" y="5733256"/>
            <a:ext cx="609600" cy="609600"/>
          </a:xfrm>
          <a:prstGeom prst="rect">
            <a:avLst/>
          </a:prstGeom>
        </p:spPr>
      </p:pic>
    </p:spTree>
    <p:extLst>
      <p:ext uri="{BB962C8B-B14F-4D97-AF65-F5344CB8AC3E}">
        <p14:creationId xmlns:p14="http://schemas.microsoft.com/office/powerpoint/2010/main" val="155665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3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8491"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544"/>
          <a:stretch/>
        </p:blipFill>
        <p:spPr bwMode="auto">
          <a:xfrm>
            <a:off x="-5891" y="0"/>
            <a:ext cx="925841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86072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4000" cy="6912768"/>
          </a:xfrm>
          <a:prstGeom prst="rect">
            <a:avLst/>
          </a:prstGeom>
        </p:spPr>
      </p:pic>
    </p:spTree>
    <p:extLst>
      <p:ext uri="{BB962C8B-B14F-4D97-AF65-F5344CB8AC3E}">
        <p14:creationId xmlns:p14="http://schemas.microsoft.com/office/powerpoint/2010/main" val="19568123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04" y="0"/>
            <a:ext cx="9245202" cy="68580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0672" y="123153"/>
            <a:ext cx="2305921" cy="128310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7704" y="764704"/>
            <a:ext cx="2463800" cy="32893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8168" y="2079154"/>
            <a:ext cx="2057400" cy="3949700"/>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04" y="1844824"/>
            <a:ext cx="2057400" cy="3962400"/>
          </a:xfrm>
          <a:prstGeom prst="rect">
            <a:avLst/>
          </a:prstGeom>
        </p:spPr>
      </p:pic>
    </p:spTree>
    <p:extLst>
      <p:ext uri="{BB962C8B-B14F-4D97-AF65-F5344CB8AC3E}">
        <p14:creationId xmlns:p14="http://schemas.microsoft.com/office/powerpoint/2010/main" val="5516447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10840"/>
            <a:ext cx="8229600" cy="935831"/>
          </a:xfrm>
        </p:spPr>
        <p:txBody>
          <a:bodyPr>
            <a:normAutofit/>
          </a:bodyPr>
          <a:lstStyle/>
          <a:p>
            <a:pPr fontAlgn="auto">
              <a:spcAft>
                <a:spcPts val="0"/>
              </a:spcAft>
              <a:defRPr/>
            </a:pPr>
            <a:r>
              <a:rPr lang="en-GB" dirty="0">
                <a:effectLst>
                  <a:outerShdw blurRad="38100" dist="38100" dir="2700000" algn="tl">
                    <a:srgbClr val="000000">
                      <a:alpha val="43137"/>
                    </a:srgbClr>
                  </a:outerShdw>
                </a:effectLst>
              </a:rPr>
              <a:t>Deep Calls to Deep</a:t>
            </a:r>
            <a:endParaRPr lang="en-GB" sz="6600" dirty="0">
              <a:effectLst>
                <a:outerShdw blurRad="38100" dist="38100" dir="2700000" algn="tl">
                  <a:srgbClr val="000000">
                    <a:alpha val="43137"/>
                  </a:srgbClr>
                </a:outerShdw>
              </a:effectLst>
            </a:endParaRPr>
          </a:p>
        </p:txBody>
      </p:sp>
      <p:sp>
        <p:nvSpPr>
          <p:cNvPr id="652290" name="Rectangle 2"/>
          <p:cNvSpPr>
            <a:spLocks noGrp="1" noRot="1" noChangeArrowheads="1"/>
          </p:cNvSpPr>
          <p:nvPr>
            <p:ph idx="1"/>
          </p:nvPr>
        </p:nvSpPr>
        <p:spPr>
          <a:xfrm>
            <a:off x="0" y="980728"/>
            <a:ext cx="9144000" cy="5877272"/>
          </a:xfrm>
        </p:spPr>
        <p:txBody>
          <a:bodyPr lIns="18000" tIns="0" rIns="18000" bIns="0">
            <a:noAutofit/>
          </a:bodyPr>
          <a:lstStyle/>
          <a:p>
            <a:pPr marL="360000" indent="-360000">
              <a:spcBef>
                <a:spcPts val="600"/>
              </a:spcBef>
              <a:defRPr/>
            </a:pPr>
            <a:r>
              <a:rPr lang="en-GB" dirty="0">
                <a:effectLst>
                  <a:outerShdw blurRad="38100" dist="38100" dir="2700000" algn="tl">
                    <a:srgbClr val="000000">
                      <a:alpha val="43137"/>
                    </a:srgbClr>
                  </a:outerShdw>
                </a:effectLst>
              </a:rPr>
              <a:t>Psa 82:1 God takes His place in His divine council, in the midst of the gods he holds judgment</a:t>
            </a:r>
          </a:p>
          <a:p>
            <a:pPr marL="360000" indent="-360000">
              <a:spcBef>
                <a:spcPts val="600"/>
              </a:spcBef>
              <a:defRPr/>
            </a:pPr>
            <a:r>
              <a:rPr lang="en-GB" dirty="0">
                <a:effectLst>
                  <a:outerShdw blurRad="38100" dist="38100" dir="2700000" algn="tl">
                    <a:srgbClr val="000000">
                      <a:alpha val="43137"/>
                    </a:srgbClr>
                  </a:outerShdw>
                </a:effectLst>
              </a:rPr>
              <a:t>Ps 89:7 A God greatly feared and revered in the council of the holy (angelic) ones, and to be feared and worshipfully revered above all those who are round about Him?</a:t>
            </a:r>
          </a:p>
          <a:p>
            <a:pPr marL="360000" indent="-360000">
              <a:spcBef>
                <a:spcPts val="600"/>
              </a:spcBef>
              <a:defRPr/>
            </a:pPr>
            <a:r>
              <a:rPr lang="en-GB" dirty="0" err="1">
                <a:effectLst>
                  <a:outerShdw blurRad="38100" dist="38100" dir="2700000" algn="tl">
                    <a:srgbClr val="000000">
                      <a:alpha val="43137"/>
                    </a:srgbClr>
                  </a:outerShdw>
                </a:effectLst>
              </a:rPr>
              <a:t>Jer</a:t>
            </a:r>
            <a:r>
              <a:rPr lang="en-GB" dirty="0">
                <a:effectLst>
                  <a:outerShdw blurRad="38100" dist="38100" dir="2700000" algn="tl">
                    <a:srgbClr val="000000">
                      <a:alpha val="43137"/>
                    </a:srgbClr>
                  </a:outerShdw>
                </a:effectLst>
              </a:rPr>
              <a:t> 23:18 “But who has stood in the council of the LORD, That he should see and hear His word? </a:t>
            </a:r>
          </a:p>
        </p:txBody>
      </p:sp>
      <p:sp>
        <p:nvSpPr>
          <p:cNvPr id="6758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67588"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52290">
                                            <p:txEl>
                                              <p:pRg st="0" end="0"/>
                                            </p:txEl>
                                          </p:spTgt>
                                        </p:tgtEl>
                                        <p:attrNameLst>
                                          <p:attrName>style.visibility</p:attrName>
                                        </p:attrNameLst>
                                      </p:cBhvr>
                                      <p:to>
                                        <p:strVal val="visible"/>
                                      </p:to>
                                    </p:set>
                                    <p:animEffect transition="in" filter="dissolve">
                                      <p:cBhvr>
                                        <p:cTn id="7" dur="500"/>
                                        <p:tgtEl>
                                          <p:spTgt spid="65229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52290">
                                            <p:txEl>
                                              <p:pRg st="1" end="1"/>
                                            </p:txEl>
                                          </p:spTgt>
                                        </p:tgtEl>
                                        <p:attrNameLst>
                                          <p:attrName>style.visibility</p:attrName>
                                        </p:attrNameLst>
                                      </p:cBhvr>
                                      <p:to>
                                        <p:strVal val="visible"/>
                                      </p:to>
                                    </p:set>
                                    <p:animEffect transition="in" filter="dissolve">
                                      <p:cBhvr>
                                        <p:cTn id="12" dur="500"/>
                                        <p:tgtEl>
                                          <p:spTgt spid="65229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52290">
                                            <p:txEl>
                                              <p:pRg st="2" end="2"/>
                                            </p:txEl>
                                          </p:spTgt>
                                        </p:tgtEl>
                                        <p:attrNameLst>
                                          <p:attrName>style.visibility</p:attrName>
                                        </p:attrNameLst>
                                      </p:cBhvr>
                                      <p:to>
                                        <p:strVal val="visible"/>
                                      </p:to>
                                    </p:set>
                                    <p:animEffect transition="in" filter="dissolve">
                                      <p:cBhvr>
                                        <p:cTn id="17" dur="500"/>
                                        <p:tgtEl>
                                          <p:spTgt spid="65229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2290"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7161"/>
            <a:ext cx="8229600" cy="708688"/>
          </a:xfrm>
        </p:spPr>
        <p:txBody>
          <a:bodyPr>
            <a:normAutofit fontScale="90000"/>
          </a:bodyPr>
          <a:lstStyle/>
          <a:p>
            <a:r>
              <a:rPr lang="en-GB" b="1" dirty="0">
                <a:ln>
                  <a:solidFill>
                    <a:schemeClr val="tx1"/>
                  </a:solidFill>
                </a:ln>
              </a:rPr>
              <a:t>Deep Calls to Deep</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7999"/>
          </a:xfrm>
        </p:spPr>
      </p:pic>
      <p:sp>
        <p:nvSpPr>
          <p:cNvPr id="5" name="Title 1"/>
          <p:cNvSpPr txBox="1">
            <a:spLocks/>
          </p:cNvSpPr>
          <p:nvPr/>
        </p:nvSpPr>
        <p:spPr>
          <a:xfrm>
            <a:off x="395536" y="980728"/>
            <a:ext cx="8229600" cy="708688"/>
          </a:xfrm>
          <a:prstGeom prst="rect">
            <a:avLst/>
          </a:prstGeom>
        </p:spPr>
        <p:txBody>
          <a:bodyPr vert="horz" lIns="0" tIns="0" rIns="0" bIns="0" rtlCol="0" anchor="t" anchorCtr="0">
            <a:normAutofit fontScale="90000" lnSpcReduction="1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pPr fontAlgn="auto">
              <a:spcAft>
                <a:spcPts val="0"/>
              </a:spcAft>
            </a:pPr>
            <a:r>
              <a:rPr lang="en-GB" b="1" dirty="0" smtClean="0">
                <a:ln>
                  <a:solidFill>
                    <a:prstClr val="black"/>
                  </a:solidFill>
                </a:ln>
                <a:effectLst>
                  <a:outerShdw blurRad="38100" dist="38100" dir="2700000" algn="tl">
                    <a:srgbClr val="000000">
                      <a:alpha val="43137"/>
                    </a:srgbClr>
                  </a:outerShdw>
                </a:effectLst>
              </a:rPr>
              <a:t>Freedom Apostolic Resources </a:t>
            </a:r>
            <a:endParaRPr lang="en-GB" b="1" dirty="0">
              <a:ln>
                <a:solidFill>
                  <a:prstClr val="black"/>
                </a:solidFill>
              </a:ln>
              <a:effectLst>
                <a:outerShdw blurRad="38100" dist="38100" dir="2700000" algn="tl">
                  <a:srgbClr val="000000">
                    <a:alpha val="43137"/>
                  </a:srgbClr>
                </a:outerShdw>
              </a:effectLst>
            </a:endParaRPr>
          </a:p>
        </p:txBody>
      </p:sp>
      <p:sp>
        <p:nvSpPr>
          <p:cNvPr id="6" name="Title 1"/>
          <p:cNvSpPr txBox="1">
            <a:spLocks/>
          </p:cNvSpPr>
          <p:nvPr/>
        </p:nvSpPr>
        <p:spPr>
          <a:xfrm>
            <a:off x="517848" y="3429000"/>
            <a:ext cx="8229600" cy="708688"/>
          </a:xfrm>
          <a:prstGeom prst="rect">
            <a:avLst/>
          </a:prstGeom>
        </p:spPr>
        <p:txBody>
          <a:bodyPr vert="horz" lIns="0" tIns="0" rIns="0" bIns="0" rtlCol="0" anchor="t" anchorCtr="0">
            <a:normAutofit fontScale="90000" lnSpcReduction="1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pPr fontAlgn="auto">
              <a:spcAft>
                <a:spcPts val="0"/>
              </a:spcAft>
            </a:pPr>
            <a:r>
              <a:rPr lang="en-GB" b="1" dirty="0" smtClean="0">
                <a:ln>
                  <a:solidFill>
                    <a:prstClr val="white"/>
                  </a:solidFill>
                </a:ln>
                <a:solidFill>
                  <a:srgbClr val="002060"/>
                </a:solidFill>
                <a:effectLst>
                  <a:outerShdw blurRad="38100" dist="38100" dir="2700000" algn="tl">
                    <a:srgbClr val="000000">
                      <a:alpha val="43137"/>
                    </a:srgbClr>
                  </a:outerShdw>
                </a:effectLst>
              </a:rPr>
              <a:t>www.freedomtrust.org.uk/AR</a:t>
            </a:r>
            <a:endParaRPr lang="en-GB" b="1" dirty="0">
              <a:ln>
                <a:solidFill>
                  <a:prstClr val="white"/>
                </a:solidFill>
              </a:ln>
              <a:solidFill>
                <a:srgbClr val="002060"/>
              </a:solidFill>
              <a:effectLst>
                <a:outerShdw blurRad="38100" dist="38100" dir="2700000" algn="tl">
                  <a:srgbClr val="000000">
                    <a:alpha val="43137"/>
                  </a:srgbClr>
                </a:outerShdw>
              </a:effectLst>
            </a:endParaRPr>
          </a:p>
        </p:txBody>
      </p:sp>
      <p:sp>
        <p:nvSpPr>
          <p:cNvPr id="7" name="Title 1"/>
          <p:cNvSpPr txBox="1">
            <a:spLocks/>
          </p:cNvSpPr>
          <p:nvPr/>
        </p:nvSpPr>
        <p:spPr>
          <a:xfrm>
            <a:off x="552999" y="4293096"/>
            <a:ext cx="8229600" cy="708688"/>
          </a:xfrm>
          <a:prstGeom prst="rect">
            <a:avLst/>
          </a:prstGeom>
        </p:spPr>
        <p:txBody>
          <a:bodyPr vert="horz" lIns="0" tIns="0" rIns="0" bIns="0" rtlCol="0" anchor="t" anchorCtr="0">
            <a:normAutofit fontScale="82500" lnSpcReduction="1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pPr fontAlgn="auto">
              <a:lnSpc>
                <a:spcPct val="110000"/>
              </a:lnSpc>
              <a:spcAft>
                <a:spcPts val="0"/>
              </a:spcAft>
            </a:pPr>
            <a:r>
              <a:rPr lang="en-GB" b="1" dirty="0" smtClean="0">
                <a:ln>
                  <a:solidFill>
                    <a:prstClr val="white"/>
                  </a:solidFill>
                </a:ln>
                <a:solidFill>
                  <a:srgbClr val="002060"/>
                </a:solidFill>
                <a:effectLst>
                  <a:outerShdw blurRad="38100" dist="38100" dir="2700000" algn="tl">
                    <a:srgbClr val="000000">
                      <a:alpha val="43137"/>
                    </a:srgbClr>
                  </a:outerShdw>
                </a:effectLst>
              </a:rPr>
              <a:t>www.freedomarc.wordpress.com</a:t>
            </a:r>
            <a:endParaRPr lang="en-GB" b="1" dirty="0">
              <a:ln>
                <a:solidFill>
                  <a:prstClr val="white"/>
                </a:solidFill>
              </a:ln>
              <a:solidFill>
                <a:srgbClr val="002060"/>
              </a:solidFill>
              <a:effectLst>
                <a:outerShdw blurRad="38100" dist="38100" dir="2700000" algn="tl">
                  <a:srgbClr val="000000">
                    <a:alpha val="43137"/>
                  </a:srgbClr>
                </a:outerShdw>
              </a:effectLst>
            </a:endParaRPr>
          </a:p>
        </p:txBody>
      </p:sp>
      <p:sp>
        <p:nvSpPr>
          <p:cNvPr id="9" name="Title 1"/>
          <p:cNvSpPr txBox="1">
            <a:spLocks/>
          </p:cNvSpPr>
          <p:nvPr/>
        </p:nvSpPr>
        <p:spPr>
          <a:xfrm>
            <a:off x="539552" y="5462426"/>
            <a:ext cx="8229600" cy="708688"/>
          </a:xfrm>
          <a:prstGeom prst="rect">
            <a:avLst/>
          </a:prstGeom>
        </p:spPr>
        <p:txBody>
          <a:bodyPr vert="horz" lIns="0" tIns="0" rIns="0" bIns="0" rtlCol="0" anchor="t" anchorCtr="0">
            <a:normAutofit fontScale="90000" lnSpcReduction="2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pPr fontAlgn="auto">
              <a:lnSpc>
                <a:spcPct val="110000"/>
              </a:lnSpc>
              <a:spcAft>
                <a:spcPts val="0"/>
              </a:spcAft>
            </a:pPr>
            <a:r>
              <a:rPr lang="en-GB" b="1" dirty="0" smtClean="0">
                <a:ln>
                  <a:solidFill>
                    <a:prstClr val="white"/>
                  </a:solidFill>
                </a:ln>
                <a:solidFill>
                  <a:srgbClr val="002060"/>
                </a:solidFill>
                <a:effectLst>
                  <a:outerShdw blurRad="38100" dist="38100" dir="2700000" algn="tl">
                    <a:srgbClr val="000000">
                      <a:alpha val="43137"/>
                    </a:srgbClr>
                  </a:outerShdw>
                </a:effectLst>
              </a:rPr>
              <a:t>mike@freedomarc.org</a:t>
            </a:r>
            <a:endParaRPr lang="en-GB" b="1" dirty="0">
              <a:ln>
                <a:solidFill>
                  <a:prstClr val="white"/>
                </a:solidFill>
              </a:ln>
              <a:solidFill>
                <a:srgbClr val="002060"/>
              </a:solidFill>
              <a:effectLst>
                <a:outerShdw blurRad="38100" dist="38100" dir="2700000" algn="tl">
                  <a:srgbClr val="000000">
                    <a:alpha val="43137"/>
                  </a:srgbClr>
                </a:outerShdw>
              </a:effectLst>
            </a:endParaRPr>
          </a:p>
        </p:txBody>
      </p:sp>
      <p:sp>
        <p:nvSpPr>
          <p:cNvPr id="8" name="Title 1"/>
          <p:cNvSpPr txBox="1">
            <a:spLocks/>
          </p:cNvSpPr>
          <p:nvPr/>
        </p:nvSpPr>
        <p:spPr>
          <a:xfrm>
            <a:off x="584920" y="116632"/>
            <a:ext cx="8229600" cy="708025"/>
          </a:xfrm>
          <a:prstGeom prst="rect">
            <a:avLst/>
          </a:prstGeom>
        </p:spPr>
        <p:txBody>
          <a:bodyPr vert="horz" lIns="0" tIns="0" rIns="0" bIns="0" rtlCol="0" anchor="t" anchorCtr="0">
            <a:normAutofit fontScale="97500" lnSpcReduction="1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pPr fontAlgn="auto">
              <a:spcAft>
                <a:spcPts val="0"/>
              </a:spcAft>
              <a:defRPr/>
            </a:pPr>
            <a:r>
              <a:rPr lang="en-GB" sz="4800" smtClean="0"/>
              <a:t>Deep Calls to Deep</a:t>
            </a:r>
            <a:endParaRPr lang="en-GB" dirty="0"/>
          </a:p>
        </p:txBody>
      </p:sp>
    </p:spTree>
    <p:extLst>
      <p:ext uri="{BB962C8B-B14F-4D97-AF65-F5344CB8AC3E}">
        <p14:creationId xmlns:p14="http://schemas.microsoft.com/office/powerpoint/2010/main" val="3202907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1"/>
          <p:cNvSpPr>
            <a:spLocks noGrp="1"/>
          </p:cNvSpPr>
          <p:nvPr>
            <p:ph type="title"/>
          </p:nvPr>
        </p:nvSpPr>
        <p:spPr>
          <a:xfrm>
            <a:off x="179512" y="115888"/>
            <a:ext cx="8964488" cy="709612"/>
          </a:xfrm>
        </p:spPr>
        <p:txBody>
          <a:bodyPr>
            <a:noAutofit/>
          </a:bodyPr>
          <a:lstStyle/>
          <a:p>
            <a:pPr fontAlgn="auto">
              <a:spcAft>
                <a:spcPts val="0"/>
              </a:spcAft>
              <a:defRPr/>
            </a:pPr>
            <a:r>
              <a:rPr lang="en-GB" sz="4800" dirty="0">
                <a:effectLst>
                  <a:outerShdw blurRad="38100" dist="38100" dir="2700000" algn="tl">
                    <a:srgbClr val="000000">
                      <a:alpha val="43137"/>
                    </a:srgbClr>
                  </a:outerShdw>
                </a:effectLst>
              </a:rPr>
              <a:t>Deep Calls to Deep</a:t>
            </a:r>
            <a:endParaRPr lang="en-GB" sz="6000" dirty="0">
              <a:effectLst>
                <a:outerShdw blurRad="38100" dist="38100" dir="2700000" algn="tl">
                  <a:srgbClr val="000000">
                    <a:alpha val="43137"/>
                  </a:srgbClr>
                </a:outerShdw>
              </a:effectLst>
            </a:endParaRPr>
          </a:p>
        </p:txBody>
      </p:sp>
      <p:sp>
        <p:nvSpPr>
          <p:cNvPr id="660482" name="Rectangle 2"/>
          <p:cNvSpPr>
            <a:spLocks noGrp="1" noRot="1" noChangeArrowheads="1"/>
          </p:cNvSpPr>
          <p:nvPr>
            <p:ph idx="1"/>
          </p:nvPr>
        </p:nvSpPr>
        <p:spPr>
          <a:xfrm>
            <a:off x="0" y="981075"/>
            <a:ext cx="9144000" cy="5876925"/>
          </a:xfrm>
        </p:spPr>
        <p:txBody>
          <a:bodyPr lIns="18000" tIns="0" rIns="18000" bIns="0">
            <a:normAutofit/>
          </a:bodyPr>
          <a:lstStyle/>
          <a:p>
            <a:pPr marL="360000" indent="-360000">
              <a:lnSpc>
                <a:spcPct val="90000"/>
              </a:lnSpc>
              <a:spcBef>
                <a:spcPts val="600"/>
              </a:spcBef>
              <a:defRPr/>
            </a:pPr>
            <a:r>
              <a:rPr lang="en-GB" sz="4400" dirty="0">
                <a:effectLst>
                  <a:outerShdw blurRad="38100" dist="38100" dir="2700000" algn="tl">
                    <a:srgbClr val="000000">
                      <a:alpha val="43137"/>
                    </a:srgbClr>
                  </a:outerShdw>
                </a:effectLst>
              </a:rPr>
              <a:t>Luke 22:31 “Simon, Simon, behold, Satan has demanded permission to sift you like wheat; 32 but I have prayed for you, that your faith may not fail</a:t>
            </a:r>
          </a:p>
          <a:p>
            <a:pPr marL="360000" indent="-360000">
              <a:lnSpc>
                <a:spcPct val="90000"/>
              </a:lnSpc>
              <a:spcBef>
                <a:spcPts val="600"/>
              </a:spcBef>
              <a:defRPr/>
            </a:pPr>
            <a:r>
              <a:rPr lang="en-GB" sz="4400" dirty="0" smtClean="0">
                <a:effectLst>
                  <a:outerShdw blurRad="38100" dist="38100" dir="2700000" algn="tl">
                    <a:srgbClr val="000000">
                      <a:alpha val="43137"/>
                    </a:srgbClr>
                  </a:outerShdw>
                </a:effectLst>
              </a:rPr>
              <a:t>Jesus </a:t>
            </a:r>
            <a:r>
              <a:rPr lang="en-GB" sz="4400" dirty="0">
                <a:effectLst>
                  <a:outerShdw blurRad="38100" dist="38100" dir="2700000" algn="tl">
                    <a:srgbClr val="000000">
                      <a:alpha val="43137"/>
                    </a:srgbClr>
                  </a:outerShdw>
                </a:effectLst>
              </a:rPr>
              <a:t>- Peter – Satan has desired to sift you how did he know?</a:t>
            </a:r>
          </a:p>
          <a:p>
            <a:pPr marL="360000" indent="-360000">
              <a:lnSpc>
                <a:spcPct val="90000"/>
              </a:lnSpc>
              <a:spcBef>
                <a:spcPts val="600"/>
              </a:spcBef>
              <a:defRPr/>
            </a:pPr>
            <a:r>
              <a:rPr lang="en-GB" sz="4400" dirty="0" smtClean="0">
                <a:effectLst>
                  <a:outerShdw blurRad="38100" dist="38100" dir="2700000" algn="tl">
                    <a:srgbClr val="000000">
                      <a:alpha val="43137"/>
                    </a:srgbClr>
                  </a:outerShdw>
                </a:effectLst>
              </a:rPr>
              <a:t>Jesus </a:t>
            </a:r>
            <a:r>
              <a:rPr lang="en-GB" sz="4400" dirty="0">
                <a:effectLst>
                  <a:outerShdw blurRad="38100" dist="38100" dir="2700000" algn="tl">
                    <a:srgbClr val="000000">
                      <a:alpha val="43137"/>
                    </a:srgbClr>
                  </a:outerShdw>
                </a:effectLst>
              </a:rPr>
              <a:t>was living in dual realms</a:t>
            </a:r>
          </a:p>
          <a:p>
            <a:pPr marL="360000" indent="-360000">
              <a:lnSpc>
                <a:spcPct val="90000"/>
              </a:lnSpc>
              <a:spcBef>
                <a:spcPts val="600"/>
              </a:spcBef>
              <a:defRPr/>
            </a:pPr>
            <a:r>
              <a:rPr lang="en-GB" sz="4400" dirty="0">
                <a:effectLst>
                  <a:outerShdw blurRad="38100" dist="38100" dir="2700000" algn="tl">
                    <a:srgbClr val="000000">
                      <a:alpha val="43137"/>
                    </a:srgbClr>
                  </a:outerShdw>
                </a:effectLst>
              </a:rPr>
              <a:t>Satan is a legalist</a:t>
            </a:r>
          </a:p>
        </p:txBody>
      </p:sp>
      <p:sp>
        <p:nvSpPr>
          <p:cNvPr id="68611"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68612"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60482">
                                            <p:txEl>
                                              <p:pRg st="0" end="0"/>
                                            </p:txEl>
                                          </p:spTgt>
                                        </p:tgtEl>
                                        <p:attrNameLst>
                                          <p:attrName>style.visibility</p:attrName>
                                        </p:attrNameLst>
                                      </p:cBhvr>
                                      <p:to>
                                        <p:strVal val="visible"/>
                                      </p:to>
                                    </p:set>
                                    <p:animEffect transition="in" filter="dissolve">
                                      <p:cBhvr>
                                        <p:cTn id="7" dur="500"/>
                                        <p:tgtEl>
                                          <p:spTgt spid="6604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60482">
                                            <p:txEl>
                                              <p:pRg st="1" end="1"/>
                                            </p:txEl>
                                          </p:spTgt>
                                        </p:tgtEl>
                                        <p:attrNameLst>
                                          <p:attrName>style.visibility</p:attrName>
                                        </p:attrNameLst>
                                      </p:cBhvr>
                                      <p:to>
                                        <p:strVal val="visible"/>
                                      </p:to>
                                    </p:set>
                                    <p:animEffect transition="in" filter="dissolve">
                                      <p:cBhvr>
                                        <p:cTn id="12" dur="500"/>
                                        <p:tgtEl>
                                          <p:spTgt spid="66048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60482">
                                            <p:txEl>
                                              <p:pRg st="2" end="2"/>
                                            </p:txEl>
                                          </p:spTgt>
                                        </p:tgtEl>
                                        <p:attrNameLst>
                                          <p:attrName>style.visibility</p:attrName>
                                        </p:attrNameLst>
                                      </p:cBhvr>
                                      <p:to>
                                        <p:strVal val="visible"/>
                                      </p:to>
                                    </p:set>
                                    <p:animEffect transition="in" filter="dissolve">
                                      <p:cBhvr>
                                        <p:cTn id="17" dur="500"/>
                                        <p:tgtEl>
                                          <p:spTgt spid="66048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60482">
                                            <p:txEl>
                                              <p:pRg st="3" end="3"/>
                                            </p:txEl>
                                          </p:spTgt>
                                        </p:tgtEl>
                                        <p:attrNameLst>
                                          <p:attrName>style.visibility</p:attrName>
                                        </p:attrNameLst>
                                      </p:cBhvr>
                                      <p:to>
                                        <p:strVal val="visible"/>
                                      </p:to>
                                    </p:set>
                                    <p:animEffect transition="in" filter="dissolve">
                                      <p:cBhvr>
                                        <p:cTn id="22" dur="500"/>
                                        <p:tgtEl>
                                          <p:spTgt spid="66048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482"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0638"/>
            <a:ext cx="8229600" cy="708025"/>
          </a:xfrm>
        </p:spPr>
        <p:txBody>
          <a:bodyPr>
            <a:normAutofit fontScale="90000"/>
          </a:bodyPr>
          <a:lstStyle/>
          <a:p>
            <a:pPr fontAlgn="auto">
              <a:spcAft>
                <a:spcPts val="0"/>
              </a:spcAft>
              <a:defRPr/>
            </a:pPr>
            <a:r>
              <a:rPr lang="en-GB" sz="4800" dirty="0">
                <a:effectLst>
                  <a:outerShdw blurRad="38100" dist="38100" dir="2700000" algn="tl">
                    <a:srgbClr val="000000">
                      <a:alpha val="43137"/>
                    </a:srgbClr>
                  </a:outerShdw>
                </a:effectLst>
              </a:rPr>
              <a:t>Deep Calls to Deep</a:t>
            </a:r>
            <a:endParaRPr lang="en-GB" dirty="0">
              <a:effectLst>
                <a:outerShdw blurRad="38100" dist="38100" dir="2700000" algn="tl">
                  <a:srgbClr val="000000">
                    <a:alpha val="43137"/>
                  </a:srgbClr>
                </a:outerShdw>
              </a:effectLst>
            </a:endParaRPr>
          </a:p>
        </p:txBody>
      </p:sp>
      <p:sp>
        <p:nvSpPr>
          <p:cNvPr id="749570" name="Rectangle 2"/>
          <p:cNvSpPr>
            <a:spLocks noGrp="1" noRot="1" noChangeArrowheads="1"/>
          </p:cNvSpPr>
          <p:nvPr>
            <p:ph idx="1"/>
          </p:nvPr>
        </p:nvSpPr>
        <p:spPr>
          <a:xfrm>
            <a:off x="0" y="981075"/>
            <a:ext cx="9144000" cy="5876925"/>
          </a:xfrm>
        </p:spPr>
        <p:txBody>
          <a:bodyPr lIns="18000" tIns="0" rIns="18000" bIns="0">
            <a:noAutofit/>
          </a:bodyPr>
          <a:lstStyle/>
          <a:p>
            <a:pPr marL="360000" indent="-360000">
              <a:spcBef>
                <a:spcPts val="600"/>
              </a:spcBef>
              <a:defRPr/>
            </a:pPr>
            <a:r>
              <a:rPr lang="en-GB" dirty="0">
                <a:effectLst>
                  <a:outerShdw blurRad="38100" dist="38100" dir="2700000" algn="tl">
                    <a:srgbClr val="000000">
                      <a:alpha val="43137"/>
                    </a:srgbClr>
                  </a:outerShdw>
                </a:effectLst>
              </a:rPr>
              <a:t>7 levels of courts like family court, magistrates, county, crown, high, appeal, house of lords</a:t>
            </a:r>
          </a:p>
          <a:p>
            <a:pPr marL="360000" indent="-360000">
              <a:spcBef>
                <a:spcPts val="600"/>
              </a:spcBef>
              <a:defRPr/>
            </a:pPr>
            <a:r>
              <a:rPr lang="en-GB" dirty="0">
                <a:effectLst>
                  <a:outerShdw blurRad="38100" dist="38100" dir="2700000" algn="tl">
                    <a:srgbClr val="000000">
                      <a:alpha val="43137"/>
                    </a:srgbClr>
                  </a:outerShdw>
                </a:effectLst>
              </a:rPr>
              <a:t>Kingdom of God </a:t>
            </a:r>
            <a:r>
              <a:rPr lang="en-GB" dirty="0" smtClean="0">
                <a:effectLst>
                  <a:outerShdw blurRad="38100" dist="38100" dir="2700000" algn="tl">
                    <a:srgbClr val="000000">
                      <a:alpha val="43137"/>
                    </a:srgbClr>
                  </a:outerShdw>
                </a:effectLst>
              </a:rPr>
              <a:t> - Accusation courts - deal </a:t>
            </a:r>
            <a:r>
              <a:rPr lang="en-GB" dirty="0">
                <a:effectLst>
                  <a:outerShdw blurRad="38100" dist="38100" dir="2700000" algn="tl">
                    <a:srgbClr val="000000">
                      <a:alpha val="43137"/>
                    </a:srgbClr>
                  </a:outerShdw>
                </a:effectLst>
              </a:rPr>
              <a:t>with Blockages, Restrictions , Accusations etc</a:t>
            </a:r>
            <a:r>
              <a:rPr lang="en-GB" dirty="0" smtClean="0">
                <a:effectLst>
                  <a:outerShdw blurRad="38100" dist="38100" dir="2700000" algn="tl">
                    <a:srgbClr val="000000">
                      <a:alpha val="43137"/>
                    </a:srgbClr>
                  </a:outerShdw>
                </a:effectLst>
              </a:rPr>
              <a:t>. Court of angels, court of war</a:t>
            </a:r>
            <a:endParaRPr lang="en-GB" dirty="0">
              <a:effectLst>
                <a:outerShdw blurRad="38100" dist="38100" dir="2700000" algn="tl">
                  <a:srgbClr val="000000">
                    <a:alpha val="43137"/>
                  </a:srgbClr>
                </a:outerShdw>
              </a:effectLst>
            </a:endParaRPr>
          </a:p>
          <a:p>
            <a:pPr marL="360000" indent="-360000">
              <a:spcBef>
                <a:spcPts val="600"/>
              </a:spcBef>
              <a:defRPr/>
            </a:pPr>
            <a:r>
              <a:rPr lang="en-GB" dirty="0" smtClean="0">
                <a:effectLst>
                  <a:outerShdw blurRad="38100" dist="38100" dir="2700000" algn="tl">
                    <a:srgbClr val="000000">
                      <a:alpha val="43137"/>
                    </a:srgbClr>
                  </a:outerShdw>
                </a:effectLst>
              </a:rPr>
              <a:t>Kingdom of Heaven - Chancellors court and  Court of scribes</a:t>
            </a:r>
          </a:p>
          <a:p>
            <a:pPr marL="360000" indent="-360000">
              <a:spcBef>
                <a:spcPts val="600"/>
              </a:spcBef>
              <a:defRPr/>
            </a:pPr>
            <a:r>
              <a:rPr lang="en-GB" dirty="0" smtClean="0">
                <a:effectLst>
                  <a:outerShdw blurRad="38100" dist="38100" dir="2700000" algn="tl">
                    <a:srgbClr val="000000">
                      <a:alpha val="43137"/>
                    </a:srgbClr>
                  </a:outerShdw>
                </a:effectLst>
              </a:rPr>
              <a:t>Heaven – Court of kings, Court of the Upright and the Court of the Councils of Father</a:t>
            </a:r>
            <a:endParaRPr lang="en-GB" dirty="0">
              <a:effectLst>
                <a:outerShdw blurRad="38100" dist="38100" dir="2700000" algn="tl">
                  <a:srgbClr val="000000">
                    <a:alpha val="43137"/>
                  </a:srgbClr>
                </a:outerShdw>
              </a:effectLst>
            </a:endParaRPr>
          </a:p>
          <a:p>
            <a:pPr marL="360000" indent="-360000">
              <a:spcBef>
                <a:spcPts val="600"/>
              </a:spcBef>
              <a:defRPr/>
            </a:pPr>
            <a:r>
              <a:rPr lang="en-GB" dirty="0" smtClean="0">
                <a:effectLst>
                  <a:outerShdw blurRad="38100" dist="38100" dir="2700000" algn="tl">
                    <a:srgbClr val="000000">
                      <a:alpha val="43137"/>
                    </a:srgbClr>
                  </a:outerShdw>
                </a:effectLst>
              </a:rPr>
              <a:t>Heaven </a:t>
            </a:r>
            <a:r>
              <a:rPr lang="en-GB" dirty="0">
                <a:effectLst>
                  <a:outerShdw blurRad="38100" dist="38100" dir="2700000" algn="tl">
                    <a:srgbClr val="000000">
                      <a:alpha val="43137"/>
                    </a:srgbClr>
                  </a:outerShdw>
                </a:effectLst>
              </a:rPr>
              <a:t>of heavens – Galactic </a:t>
            </a:r>
            <a:r>
              <a:rPr lang="en-GB" dirty="0" smtClean="0">
                <a:effectLst>
                  <a:outerShdw blurRad="38100" dist="38100" dir="2700000" algn="tl">
                    <a:srgbClr val="000000">
                      <a:alpha val="43137"/>
                    </a:srgbClr>
                  </a:outerShdw>
                </a:effectLst>
              </a:rPr>
              <a:t>Council </a:t>
            </a:r>
            <a:r>
              <a:rPr lang="en-GB" dirty="0" err="1" smtClean="0">
                <a:effectLst>
                  <a:outerShdw blurRad="38100" dist="38100" dir="2700000" algn="tl">
                    <a:srgbClr val="000000">
                      <a:alpha val="43137"/>
                    </a:srgbClr>
                  </a:outerShdw>
                </a:effectLst>
              </a:rPr>
              <a:t>etc</a:t>
            </a:r>
            <a:endParaRPr lang="en-GB" dirty="0">
              <a:effectLst>
                <a:outerShdw blurRad="38100" dist="38100" dir="2700000" algn="tl">
                  <a:srgbClr val="000000">
                    <a:alpha val="43137"/>
                  </a:srgbClr>
                </a:outerShdw>
              </a:effectLst>
            </a:endParaRPr>
          </a:p>
        </p:txBody>
      </p:sp>
      <p:sp>
        <p:nvSpPr>
          <p:cNvPr id="6963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69636"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49570">
                                            <p:txEl>
                                              <p:pRg st="0" end="0"/>
                                            </p:txEl>
                                          </p:spTgt>
                                        </p:tgtEl>
                                        <p:attrNameLst>
                                          <p:attrName>style.visibility</p:attrName>
                                        </p:attrNameLst>
                                      </p:cBhvr>
                                      <p:to>
                                        <p:strVal val="visible"/>
                                      </p:to>
                                    </p:set>
                                    <p:animEffect transition="in" filter="dissolve">
                                      <p:cBhvr>
                                        <p:cTn id="7" dur="500"/>
                                        <p:tgtEl>
                                          <p:spTgt spid="74957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49570">
                                            <p:txEl>
                                              <p:pRg st="1" end="1"/>
                                            </p:txEl>
                                          </p:spTgt>
                                        </p:tgtEl>
                                        <p:attrNameLst>
                                          <p:attrName>style.visibility</p:attrName>
                                        </p:attrNameLst>
                                      </p:cBhvr>
                                      <p:to>
                                        <p:strVal val="visible"/>
                                      </p:to>
                                    </p:set>
                                    <p:animEffect transition="in" filter="dissolve">
                                      <p:cBhvr>
                                        <p:cTn id="12" dur="500"/>
                                        <p:tgtEl>
                                          <p:spTgt spid="74957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49570">
                                            <p:txEl>
                                              <p:pRg st="2" end="2"/>
                                            </p:txEl>
                                          </p:spTgt>
                                        </p:tgtEl>
                                        <p:attrNameLst>
                                          <p:attrName>style.visibility</p:attrName>
                                        </p:attrNameLst>
                                      </p:cBhvr>
                                      <p:to>
                                        <p:strVal val="visible"/>
                                      </p:to>
                                    </p:set>
                                    <p:animEffect transition="in" filter="dissolve">
                                      <p:cBhvr>
                                        <p:cTn id="17" dur="500"/>
                                        <p:tgtEl>
                                          <p:spTgt spid="74957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49570">
                                            <p:txEl>
                                              <p:pRg st="3" end="3"/>
                                            </p:txEl>
                                          </p:spTgt>
                                        </p:tgtEl>
                                        <p:attrNameLst>
                                          <p:attrName>style.visibility</p:attrName>
                                        </p:attrNameLst>
                                      </p:cBhvr>
                                      <p:to>
                                        <p:strVal val="visible"/>
                                      </p:to>
                                    </p:set>
                                    <p:animEffect transition="in" filter="dissolve">
                                      <p:cBhvr>
                                        <p:cTn id="22" dur="500"/>
                                        <p:tgtEl>
                                          <p:spTgt spid="74957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49570">
                                            <p:txEl>
                                              <p:pRg st="4" end="4"/>
                                            </p:txEl>
                                          </p:spTgt>
                                        </p:tgtEl>
                                        <p:attrNameLst>
                                          <p:attrName>style.visibility</p:attrName>
                                        </p:attrNameLst>
                                      </p:cBhvr>
                                      <p:to>
                                        <p:strVal val="visible"/>
                                      </p:to>
                                    </p:set>
                                    <p:animEffect transition="in" filter="dissolve">
                                      <p:cBhvr>
                                        <p:cTn id="27" dur="500"/>
                                        <p:tgtEl>
                                          <p:spTgt spid="74957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9570"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1547664" y="5805264"/>
            <a:ext cx="5688632"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12493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11220"/>
            <a:ext cx="9144000" cy="6846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01335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988840"/>
            <a:ext cx="3270801" cy="3108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a:off x="2267744" y="4852610"/>
            <a:ext cx="2520280" cy="64807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979712" y="3356992"/>
            <a:ext cx="2470470" cy="34913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907704" y="2204864"/>
            <a:ext cx="2542478" cy="21602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076056" y="1568119"/>
            <a:ext cx="3600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76056" y="3068960"/>
            <a:ext cx="3600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076056" y="4437112"/>
            <a:ext cx="3600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76056" y="6165304"/>
            <a:ext cx="36004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616115" y="4525669"/>
            <a:ext cx="2520280" cy="415499"/>
          </a:xfrm>
          <a:prstGeom prst="rect">
            <a:avLst/>
          </a:prstGeom>
          <a:noFill/>
        </p:spPr>
        <p:txBody>
          <a:bodyPr wrap="square" lIns="0" tIns="0" rIns="0" bIns="0" rtlCol="0">
            <a:normAutofit fontScale="47500" lnSpcReduction="20000"/>
          </a:bodyPr>
          <a:lstStyle/>
          <a:p>
            <a:pPr algn="ctr" fontAlgn="auto">
              <a:lnSpc>
                <a:spcPct val="120000"/>
              </a:lnSpc>
              <a:spcBef>
                <a:spcPts val="0"/>
              </a:spcBef>
              <a:spcAft>
                <a:spcPts val="1800"/>
              </a:spcAft>
            </a:pPr>
            <a:r>
              <a:rPr lang="en-GB" sz="5500" dirty="0" smtClean="0">
                <a:solidFill>
                  <a:prstClr val="black"/>
                </a:solidFill>
                <a:latin typeface="Constantia"/>
              </a:rPr>
              <a:t>Kingdom of God</a:t>
            </a:r>
          </a:p>
        </p:txBody>
      </p:sp>
      <p:sp>
        <p:nvSpPr>
          <p:cNvPr id="18" name="TextBox 17"/>
          <p:cNvSpPr txBox="1"/>
          <p:nvPr/>
        </p:nvSpPr>
        <p:spPr>
          <a:xfrm>
            <a:off x="5292080" y="3127731"/>
            <a:ext cx="3384376" cy="830997"/>
          </a:xfrm>
          <a:prstGeom prst="rect">
            <a:avLst/>
          </a:prstGeom>
          <a:noFill/>
        </p:spPr>
        <p:txBody>
          <a:bodyPr wrap="square" lIns="0" tIns="0" rIns="0" bIns="0" rtlCol="0">
            <a:normAutofit/>
          </a:bodyPr>
          <a:lstStyle/>
          <a:p>
            <a:pPr algn="ctr" fontAlgn="auto">
              <a:spcBef>
                <a:spcPts val="0"/>
              </a:spcBef>
              <a:spcAft>
                <a:spcPts val="0"/>
              </a:spcAft>
            </a:pPr>
            <a:r>
              <a:rPr lang="en-GB" sz="2600" dirty="0" smtClean="0">
                <a:solidFill>
                  <a:prstClr val="black"/>
                </a:solidFill>
                <a:latin typeface="Constantia"/>
              </a:rPr>
              <a:t>Kingdom of Heaven</a:t>
            </a:r>
          </a:p>
        </p:txBody>
      </p:sp>
      <p:sp>
        <p:nvSpPr>
          <p:cNvPr id="19" name="TextBox 18"/>
          <p:cNvSpPr txBox="1"/>
          <p:nvPr/>
        </p:nvSpPr>
        <p:spPr>
          <a:xfrm>
            <a:off x="5340123" y="1720519"/>
            <a:ext cx="3024335" cy="997789"/>
          </a:xfrm>
          <a:prstGeom prst="rect">
            <a:avLst/>
          </a:prstGeom>
          <a:noFill/>
        </p:spPr>
        <p:txBody>
          <a:bodyPr wrap="square" lIns="0" tIns="0" rIns="0" bIns="0" rtlCol="0">
            <a:normAutofit/>
          </a:bodyPr>
          <a:lstStyle/>
          <a:p>
            <a:pPr algn="ctr" fontAlgn="auto">
              <a:spcBef>
                <a:spcPts val="0"/>
              </a:spcBef>
              <a:spcAft>
                <a:spcPts val="1800"/>
              </a:spcAft>
            </a:pPr>
            <a:r>
              <a:rPr lang="en-GB" sz="2600" dirty="0" smtClean="0">
                <a:solidFill>
                  <a:prstClr val="black"/>
                </a:solidFill>
                <a:latin typeface="Constantia"/>
              </a:rPr>
              <a:t>Heaven</a:t>
            </a:r>
          </a:p>
          <a:p>
            <a:pPr algn="ctr" fontAlgn="auto">
              <a:spcBef>
                <a:spcPts val="0"/>
              </a:spcBef>
              <a:spcAft>
                <a:spcPts val="0"/>
              </a:spcAft>
            </a:pPr>
            <a:endParaRPr lang="en-GB" dirty="0">
              <a:solidFill>
                <a:prstClr val="white"/>
              </a:solidFill>
              <a:latin typeface="Constantia"/>
            </a:endParaRPr>
          </a:p>
        </p:txBody>
      </p:sp>
      <p:sp>
        <p:nvSpPr>
          <p:cNvPr id="20" name="TextBox 19"/>
          <p:cNvSpPr txBox="1"/>
          <p:nvPr/>
        </p:nvSpPr>
        <p:spPr>
          <a:xfrm>
            <a:off x="5370997" y="177922"/>
            <a:ext cx="2858339" cy="415498"/>
          </a:xfrm>
          <a:prstGeom prst="rect">
            <a:avLst/>
          </a:prstGeom>
          <a:noFill/>
        </p:spPr>
        <p:txBody>
          <a:bodyPr wrap="square" lIns="0" tIns="0" rIns="0" bIns="0" rtlCol="0">
            <a:noAutofit/>
          </a:bodyPr>
          <a:lstStyle/>
          <a:p>
            <a:pPr algn="ctr" fontAlgn="auto">
              <a:spcBef>
                <a:spcPts val="0"/>
              </a:spcBef>
              <a:spcAft>
                <a:spcPts val="0"/>
              </a:spcAft>
            </a:pPr>
            <a:r>
              <a:rPr lang="en-GB" sz="2600" dirty="0" smtClean="0">
                <a:solidFill>
                  <a:prstClr val="black"/>
                </a:solidFill>
                <a:latin typeface="Constantia"/>
              </a:rPr>
              <a:t>Heaven of Heavens</a:t>
            </a:r>
          </a:p>
        </p:txBody>
      </p:sp>
      <p:sp>
        <p:nvSpPr>
          <p:cNvPr id="23" name="TextBox 22"/>
          <p:cNvSpPr txBox="1"/>
          <p:nvPr/>
        </p:nvSpPr>
        <p:spPr>
          <a:xfrm>
            <a:off x="1151620" y="6165302"/>
            <a:ext cx="2096624" cy="692698"/>
          </a:xfrm>
          <a:prstGeom prst="rect">
            <a:avLst/>
          </a:prstGeom>
          <a:noFill/>
        </p:spPr>
        <p:txBody>
          <a:bodyPr wrap="square" lIns="0" tIns="0" rIns="0" bIns="0" rtlCol="0">
            <a:noAutofit/>
          </a:bodyPr>
          <a:lstStyle/>
          <a:p>
            <a:pPr algn="ctr" fontAlgn="auto">
              <a:spcBef>
                <a:spcPts val="0"/>
              </a:spcBef>
              <a:spcAft>
                <a:spcPts val="0"/>
              </a:spcAft>
            </a:pPr>
            <a:r>
              <a:rPr lang="en-GB" sz="2000" dirty="0" smtClean="0">
                <a:solidFill>
                  <a:srgbClr val="04617B"/>
                </a:solidFill>
                <a:latin typeface="Constantia"/>
              </a:rPr>
              <a:t>Servant – Steward - Friend</a:t>
            </a:r>
            <a:endParaRPr lang="en-GB" sz="2000" dirty="0">
              <a:solidFill>
                <a:srgbClr val="04617B"/>
              </a:solidFill>
              <a:latin typeface="Constantia"/>
            </a:endParaRPr>
          </a:p>
        </p:txBody>
      </p:sp>
      <p:sp>
        <p:nvSpPr>
          <p:cNvPr id="21" name="TextBox 20"/>
          <p:cNvSpPr txBox="1"/>
          <p:nvPr/>
        </p:nvSpPr>
        <p:spPr>
          <a:xfrm>
            <a:off x="5652120" y="2174376"/>
            <a:ext cx="2664296" cy="276999"/>
          </a:xfrm>
          <a:prstGeom prst="rect">
            <a:avLst/>
          </a:prstGeom>
          <a:noFill/>
        </p:spPr>
        <p:txBody>
          <a:bodyPr wrap="square" lIns="0" tIns="0" rIns="0" bIns="0" rtlCol="0">
            <a:spAutoFit/>
          </a:bodyPr>
          <a:lstStyle/>
          <a:p>
            <a:pPr algn="ctr" fontAlgn="auto">
              <a:spcBef>
                <a:spcPts val="0"/>
              </a:spcBef>
              <a:spcAft>
                <a:spcPts val="1800"/>
              </a:spcAft>
            </a:pPr>
            <a:r>
              <a:rPr lang="en-GB" dirty="0">
                <a:solidFill>
                  <a:srgbClr val="04617B"/>
                </a:solidFill>
                <a:latin typeface="Constantia"/>
              </a:rPr>
              <a:t>Charge of My Courts</a:t>
            </a:r>
          </a:p>
        </p:txBody>
      </p:sp>
      <p:sp>
        <p:nvSpPr>
          <p:cNvPr id="25" name="TextBox 24"/>
          <p:cNvSpPr txBox="1"/>
          <p:nvPr/>
        </p:nvSpPr>
        <p:spPr>
          <a:xfrm>
            <a:off x="5627904" y="4941168"/>
            <a:ext cx="2403876" cy="941796"/>
          </a:xfrm>
          <a:prstGeom prst="rect">
            <a:avLst/>
          </a:prstGeom>
          <a:noFill/>
        </p:spPr>
        <p:txBody>
          <a:bodyPr wrap="square" lIns="0" tIns="0" rIns="0" bIns="0" rtlCol="0">
            <a:spAutoFit/>
          </a:bodyPr>
          <a:lstStyle/>
          <a:p>
            <a:pPr algn="ctr" fontAlgn="auto">
              <a:lnSpc>
                <a:spcPct val="120000"/>
              </a:lnSpc>
              <a:spcBef>
                <a:spcPts val="0"/>
              </a:spcBef>
              <a:spcAft>
                <a:spcPts val="0"/>
              </a:spcAft>
            </a:pPr>
            <a:r>
              <a:rPr lang="en-GB" dirty="0" smtClean="0">
                <a:solidFill>
                  <a:srgbClr val="04617B"/>
                </a:solidFill>
                <a:latin typeface="Constantia"/>
              </a:rPr>
              <a:t>Perform </a:t>
            </a:r>
            <a:r>
              <a:rPr lang="en-GB" dirty="0">
                <a:solidFill>
                  <a:srgbClr val="04617B"/>
                </a:solidFill>
                <a:latin typeface="Constantia"/>
              </a:rPr>
              <a:t>My service</a:t>
            </a:r>
          </a:p>
          <a:p>
            <a:pPr algn="ctr" fontAlgn="auto">
              <a:lnSpc>
                <a:spcPct val="120000"/>
              </a:lnSpc>
              <a:spcBef>
                <a:spcPts val="0"/>
              </a:spcBef>
              <a:spcAft>
                <a:spcPts val="0"/>
              </a:spcAft>
            </a:pPr>
            <a:r>
              <a:rPr lang="en-GB" dirty="0">
                <a:solidFill>
                  <a:srgbClr val="04617B"/>
                </a:solidFill>
                <a:latin typeface="Constantia"/>
              </a:rPr>
              <a:t>Keep My laws (charge)</a:t>
            </a:r>
          </a:p>
          <a:p>
            <a:pPr fontAlgn="auto">
              <a:spcBef>
                <a:spcPts val="0"/>
              </a:spcBef>
              <a:spcAft>
                <a:spcPts val="0"/>
              </a:spcAft>
            </a:pPr>
            <a:endParaRPr lang="en-GB" dirty="0">
              <a:solidFill>
                <a:srgbClr val="04617B"/>
              </a:solidFill>
              <a:latin typeface="Constantia"/>
            </a:endParaRPr>
          </a:p>
        </p:txBody>
      </p:sp>
      <p:sp>
        <p:nvSpPr>
          <p:cNvPr id="26" name="TextBox 25"/>
          <p:cNvSpPr txBox="1"/>
          <p:nvPr/>
        </p:nvSpPr>
        <p:spPr>
          <a:xfrm>
            <a:off x="5544107" y="3706129"/>
            <a:ext cx="2664296" cy="276999"/>
          </a:xfrm>
          <a:prstGeom prst="rect">
            <a:avLst/>
          </a:prstGeom>
          <a:noFill/>
        </p:spPr>
        <p:txBody>
          <a:bodyPr wrap="square" lIns="0" tIns="0" rIns="0" bIns="0" rtlCol="0">
            <a:spAutoFit/>
          </a:bodyPr>
          <a:lstStyle/>
          <a:p>
            <a:pPr algn="ctr" fontAlgn="auto">
              <a:spcBef>
                <a:spcPts val="0"/>
              </a:spcBef>
              <a:spcAft>
                <a:spcPts val="0"/>
              </a:spcAft>
            </a:pPr>
            <a:r>
              <a:rPr lang="en-GB" dirty="0">
                <a:solidFill>
                  <a:srgbClr val="04617B"/>
                </a:solidFill>
                <a:latin typeface="Constantia"/>
              </a:rPr>
              <a:t>Govern or Rule My House</a:t>
            </a:r>
          </a:p>
        </p:txBody>
      </p:sp>
      <p:sp>
        <p:nvSpPr>
          <p:cNvPr id="27" name="TextBox 26"/>
          <p:cNvSpPr txBox="1"/>
          <p:nvPr/>
        </p:nvSpPr>
        <p:spPr>
          <a:xfrm>
            <a:off x="5554016" y="348026"/>
            <a:ext cx="2664296" cy="892552"/>
          </a:xfrm>
          <a:prstGeom prst="rect">
            <a:avLst/>
          </a:prstGeom>
          <a:noFill/>
        </p:spPr>
        <p:txBody>
          <a:bodyPr wrap="square" lIns="0" tIns="0" rIns="0" bIns="0" rtlCol="0">
            <a:spAutoFit/>
          </a:bodyPr>
          <a:lstStyle/>
          <a:p>
            <a:pPr algn="ctr" fontAlgn="auto">
              <a:spcBef>
                <a:spcPts val="0"/>
              </a:spcBef>
              <a:spcAft>
                <a:spcPts val="0"/>
              </a:spcAft>
            </a:pPr>
            <a:r>
              <a:rPr lang="en-GB" sz="1200" dirty="0">
                <a:solidFill>
                  <a:srgbClr val="04617B"/>
                </a:solidFill>
                <a:latin typeface="Constantia"/>
              </a:rPr>
              <a:t/>
            </a:r>
            <a:br>
              <a:rPr lang="en-GB" sz="1200" dirty="0">
                <a:solidFill>
                  <a:srgbClr val="04617B"/>
                </a:solidFill>
                <a:latin typeface="Constantia"/>
              </a:rPr>
            </a:br>
            <a:r>
              <a:rPr lang="en-GB" dirty="0">
                <a:solidFill>
                  <a:srgbClr val="04617B"/>
                </a:solidFill>
                <a:latin typeface="Constantia"/>
              </a:rPr>
              <a:t>Free </a:t>
            </a:r>
            <a:r>
              <a:rPr lang="en-GB" dirty="0" smtClean="0">
                <a:solidFill>
                  <a:srgbClr val="04617B"/>
                </a:solidFill>
                <a:latin typeface="Constantia"/>
              </a:rPr>
              <a:t>Access </a:t>
            </a:r>
            <a:r>
              <a:rPr lang="en-GB" dirty="0">
                <a:solidFill>
                  <a:srgbClr val="04617B"/>
                </a:solidFill>
                <a:latin typeface="Constantia"/>
              </a:rPr>
              <a:t>to stand in God’s presence</a:t>
            </a:r>
          </a:p>
          <a:p>
            <a:pPr algn="ctr" fontAlgn="auto">
              <a:spcBef>
                <a:spcPts val="0"/>
              </a:spcBef>
              <a:spcAft>
                <a:spcPts val="0"/>
              </a:spcAft>
            </a:pPr>
            <a:endParaRPr lang="en-GB" sz="1000" dirty="0">
              <a:solidFill>
                <a:srgbClr val="04617B"/>
              </a:solidFill>
              <a:latin typeface="Constantia"/>
            </a:endParaRPr>
          </a:p>
        </p:txBody>
      </p:sp>
      <p:sp>
        <p:nvSpPr>
          <p:cNvPr id="28" name="TextBox 27"/>
          <p:cNvSpPr txBox="1"/>
          <p:nvPr/>
        </p:nvSpPr>
        <p:spPr>
          <a:xfrm>
            <a:off x="3248244" y="5749804"/>
            <a:ext cx="2403876" cy="830997"/>
          </a:xfrm>
          <a:prstGeom prst="rect">
            <a:avLst/>
          </a:prstGeom>
          <a:noFill/>
        </p:spPr>
        <p:txBody>
          <a:bodyPr wrap="square" lIns="0" tIns="0" rIns="0" bIns="0" rtlCol="0">
            <a:spAutoFit/>
          </a:bodyPr>
          <a:lstStyle/>
          <a:p>
            <a:pPr algn="ctr" fontAlgn="auto">
              <a:spcBef>
                <a:spcPts val="0"/>
              </a:spcBef>
              <a:spcAft>
                <a:spcPts val="0"/>
              </a:spcAft>
            </a:pPr>
            <a:r>
              <a:rPr lang="en-GB" dirty="0" smtClean="0">
                <a:solidFill>
                  <a:prstClr val="black"/>
                </a:solidFill>
                <a:latin typeface="Constantia"/>
              </a:rPr>
              <a:t>Outer Court</a:t>
            </a:r>
            <a:br>
              <a:rPr lang="en-GB" dirty="0" smtClean="0">
                <a:solidFill>
                  <a:prstClr val="black"/>
                </a:solidFill>
                <a:latin typeface="Constantia"/>
              </a:rPr>
            </a:br>
            <a:r>
              <a:rPr lang="en-GB" dirty="0" smtClean="0">
                <a:solidFill>
                  <a:prstClr val="black"/>
                </a:solidFill>
                <a:latin typeface="Constantia"/>
              </a:rPr>
              <a:t>---------------------</a:t>
            </a:r>
          </a:p>
          <a:p>
            <a:pPr algn="ctr" fontAlgn="auto">
              <a:spcBef>
                <a:spcPts val="0"/>
              </a:spcBef>
              <a:spcAft>
                <a:spcPts val="0"/>
              </a:spcAft>
            </a:pPr>
            <a:r>
              <a:rPr lang="en-GB" dirty="0" smtClean="0">
                <a:solidFill>
                  <a:prstClr val="black"/>
                </a:solidFill>
                <a:latin typeface="Constantia"/>
              </a:rPr>
              <a:t>Veil -Way- Cross</a:t>
            </a:r>
            <a:endParaRPr lang="en-GB" dirty="0">
              <a:solidFill>
                <a:prstClr val="black"/>
              </a:solidFill>
              <a:latin typeface="Constantia"/>
            </a:endParaRPr>
          </a:p>
        </p:txBody>
      </p:sp>
      <p:sp>
        <p:nvSpPr>
          <p:cNvPr id="29" name="TextBox 28"/>
          <p:cNvSpPr txBox="1"/>
          <p:nvPr/>
        </p:nvSpPr>
        <p:spPr>
          <a:xfrm>
            <a:off x="3348419" y="4021612"/>
            <a:ext cx="2403876" cy="830997"/>
          </a:xfrm>
          <a:prstGeom prst="rect">
            <a:avLst/>
          </a:prstGeom>
          <a:noFill/>
        </p:spPr>
        <p:txBody>
          <a:bodyPr wrap="square" lIns="0" tIns="0" rIns="0" bIns="0" rtlCol="0">
            <a:spAutoFit/>
          </a:bodyPr>
          <a:lstStyle/>
          <a:p>
            <a:pPr algn="ctr" fontAlgn="auto">
              <a:spcBef>
                <a:spcPts val="0"/>
              </a:spcBef>
              <a:spcAft>
                <a:spcPts val="0"/>
              </a:spcAft>
            </a:pPr>
            <a:r>
              <a:rPr lang="en-GB" dirty="0" smtClean="0">
                <a:solidFill>
                  <a:prstClr val="black"/>
                </a:solidFill>
                <a:latin typeface="Constantia"/>
              </a:rPr>
              <a:t>Inner Court</a:t>
            </a:r>
            <a:br>
              <a:rPr lang="en-GB" dirty="0" smtClean="0">
                <a:solidFill>
                  <a:prstClr val="black"/>
                </a:solidFill>
                <a:latin typeface="Constantia"/>
              </a:rPr>
            </a:br>
            <a:r>
              <a:rPr lang="en-GB" dirty="0" smtClean="0">
                <a:solidFill>
                  <a:prstClr val="black"/>
                </a:solidFill>
                <a:latin typeface="Constantia"/>
              </a:rPr>
              <a:t>---------------------</a:t>
            </a:r>
          </a:p>
          <a:p>
            <a:pPr algn="ctr" fontAlgn="auto">
              <a:spcBef>
                <a:spcPts val="0"/>
              </a:spcBef>
              <a:spcAft>
                <a:spcPts val="0"/>
              </a:spcAft>
            </a:pPr>
            <a:r>
              <a:rPr lang="en-GB" dirty="0" smtClean="0">
                <a:solidFill>
                  <a:prstClr val="black"/>
                </a:solidFill>
                <a:latin typeface="Constantia"/>
              </a:rPr>
              <a:t>Veil -Truth</a:t>
            </a:r>
            <a:endParaRPr lang="en-GB" dirty="0">
              <a:solidFill>
                <a:prstClr val="black"/>
              </a:solidFill>
              <a:latin typeface="Constantia"/>
            </a:endParaRPr>
          </a:p>
        </p:txBody>
      </p:sp>
      <p:sp>
        <p:nvSpPr>
          <p:cNvPr id="30" name="TextBox 29"/>
          <p:cNvSpPr txBox="1"/>
          <p:nvPr/>
        </p:nvSpPr>
        <p:spPr>
          <a:xfrm>
            <a:off x="3268242" y="2653459"/>
            <a:ext cx="2403876" cy="830997"/>
          </a:xfrm>
          <a:prstGeom prst="rect">
            <a:avLst/>
          </a:prstGeom>
          <a:noFill/>
        </p:spPr>
        <p:txBody>
          <a:bodyPr wrap="square" lIns="0" tIns="0" rIns="0" bIns="0" rtlCol="0">
            <a:spAutoFit/>
          </a:bodyPr>
          <a:lstStyle/>
          <a:p>
            <a:pPr algn="ctr" fontAlgn="auto">
              <a:spcBef>
                <a:spcPts val="0"/>
              </a:spcBef>
              <a:spcAft>
                <a:spcPts val="0"/>
              </a:spcAft>
            </a:pPr>
            <a:r>
              <a:rPr lang="en-GB" dirty="0" smtClean="0">
                <a:solidFill>
                  <a:prstClr val="black"/>
                </a:solidFill>
                <a:latin typeface="Constantia"/>
              </a:rPr>
              <a:t>Holy of Holies</a:t>
            </a:r>
            <a:br>
              <a:rPr lang="en-GB" dirty="0" smtClean="0">
                <a:solidFill>
                  <a:prstClr val="black"/>
                </a:solidFill>
                <a:latin typeface="Constantia"/>
              </a:rPr>
            </a:br>
            <a:r>
              <a:rPr lang="en-GB" dirty="0" smtClean="0">
                <a:solidFill>
                  <a:prstClr val="black"/>
                </a:solidFill>
                <a:latin typeface="Constantia"/>
              </a:rPr>
              <a:t>---------------------</a:t>
            </a:r>
          </a:p>
          <a:p>
            <a:pPr algn="ctr" fontAlgn="auto">
              <a:spcBef>
                <a:spcPts val="0"/>
              </a:spcBef>
              <a:spcAft>
                <a:spcPts val="0"/>
              </a:spcAft>
            </a:pPr>
            <a:r>
              <a:rPr lang="en-GB" dirty="0" smtClean="0">
                <a:solidFill>
                  <a:prstClr val="black"/>
                </a:solidFill>
                <a:latin typeface="Constantia"/>
              </a:rPr>
              <a:t>Veil -Life</a:t>
            </a:r>
            <a:endParaRPr lang="en-GB" dirty="0">
              <a:solidFill>
                <a:prstClr val="black"/>
              </a:solidFill>
              <a:latin typeface="Constantia"/>
            </a:endParaRPr>
          </a:p>
        </p:txBody>
      </p:sp>
      <p:sp>
        <p:nvSpPr>
          <p:cNvPr id="2" name="Rectangle 1"/>
          <p:cNvSpPr/>
          <p:nvPr/>
        </p:nvSpPr>
        <p:spPr>
          <a:xfrm>
            <a:off x="5672909" y="6488668"/>
            <a:ext cx="2268522" cy="369332"/>
          </a:xfrm>
          <a:prstGeom prst="rect">
            <a:avLst/>
          </a:prstGeom>
        </p:spPr>
        <p:txBody>
          <a:bodyPr wrap="square">
            <a:spAutoFit/>
          </a:bodyPr>
          <a:lstStyle/>
          <a:p>
            <a:pPr algn="ctr" fontAlgn="auto">
              <a:spcBef>
                <a:spcPts val="0"/>
              </a:spcBef>
              <a:spcAft>
                <a:spcPts val="0"/>
              </a:spcAft>
            </a:pPr>
            <a:r>
              <a:rPr lang="en-GB" dirty="0" smtClean="0">
                <a:solidFill>
                  <a:srgbClr val="04617B"/>
                </a:solidFill>
                <a:latin typeface="Constantia"/>
              </a:rPr>
              <a:t>Walk in His ways</a:t>
            </a:r>
            <a:endParaRPr lang="en-GB" dirty="0">
              <a:solidFill>
                <a:srgbClr val="04617B"/>
              </a:solidFill>
              <a:latin typeface="Constantia"/>
            </a:endParaRPr>
          </a:p>
        </p:txBody>
      </p:sp>
      <p:sp>
        <p:nvSpPr>
          <p:cNvPr id="24" name="TextBox 23"/>
          <p:cNvSpPr txBox="1"/>
          <p:nvPr/>
        </p:nvSpPr>
        <p:spPr>
          <a:xfrm>
            <a:off x="5659312" y="6165302"/>
            <a:ext cx="2520280" cy="415499"/>
          </a:xfrm>
          <a:prstGeom prst="rect">
            <a:avLst/>
          </a:prstGeom>
          <a:noFill/>
        </p:spPr>
        <p:txBody>
          <a:bodyPr wrap="square" lIns="0" tIns="0" rIns="0" bIns="0" rtlCol="0">
            <a:normAutofit fontScale="40000" lnSpcReduction="20000"/>
          </a:bodyPr>
          <a:lstStyle/>
          <a:p>
            <a:pPr algn="ctr" fontAlgn="auto">
              <a:lnSpc>
                <a:spcPct val="120000"/>
              </a:lnSpc>
              <a:spcBef>
                <a:spcPts val="0"/>
              </a:spcBef>
              <a:spcAft>
                <a:spcPts val="1800"/>
              </a:spcAft>
            </a:pPr>
            <a:r>
              <a:rPr lang="en-GB" sz="5500" dirty="0" smtClean="0">
                <a:solidFill>
                  <a:prstClr val="black"/>
                </a:solidFill>
                <a:latin typeface="Constantia"/>
              </a:rPr>
              <a:t>Kingdom of Earth</a:t>
            </a:r>
          </a:p>
        </p:txBody>
      </p:sp>
      <p:sp>
        <p:nvSpPr>
          <p:cNvPr id="31" name="TextBox 30"/>
          <p:cNvSpPr txBox="1"/>
          <p:nvPr/>
        </p:nvSpPr>
        <p:spPr>
          <a:xfrm>
            <a:off x="979984" y="1512770"/>
            <a:ext cx="1656184" cy="415498"/>
          </a:xfrm>
          <a:prstGeom prst="rect">
            <a:avLst/>
          </a:prstGeom>
          <a:noFill/>
        </p:spPr>
        <p:txBody>
          <a:bodyPr wrap="square" lIns="0" tIns="0" rIns="0" bIns="0" rtlCol="0">
            <a:normAutofit/>
          </a:bodyPr>
          <a:lstStyle/>
          <a:p>
            <a:pPr algn="ctr" fontAlgn="auto">
              <a:spcBef>
                <a:spcPts val="0"/>
              </a:spcBef>
              <a:spcAft>
                <a:spcPts val="0"/>
              </a:spcAft>
            </a:pPr>
            <a:r>
              <a:rPr lang="en-GB" dirty="0" smtClean="0">
                <a:solidFill>
                  <a:srgbClr val="04617B"/>
                </a:solidFill>
                <a:latin typeface="Constantia"/>
              </a:rPr>
              <a:t>Zechariah 3:7</a:t>
            </a:r>
            <a:endParaRPr lang="en-GB" dirty="0">
              <a:solidFill>
                <a:srgbClr val="04617B"/>
              </a:solidFill>
              <a:latin typeface="Constantia"/>
            </a:endParaRPr>
          </a:p>
        </p:txBody>
      </p:sp>
      <p:sp>
        <p:nvSpPr>
          <p:cNvPr id="32" name="TextBox 31"/>
          <p:cNvSpPr txBox="1"/>
          <p:nvPr/>
        </p:nvSpPr>
        <p:spPr>
          <a:xfrm>
            <a:off x="6447130" y="5749804"/>
            <a:ext cx="1005190" cy="335217"/>
          </a:xfrm>
          <a:prstGeom prst="rect">
            <a:avLst/>
          </a:prstGeom>
          <a:noFill/>
        </p:spPr>
        <p:txBody>
          <a:bodyPr wrap="square" lIns="0" tIns="0" rIns="0" bIns="0" rtlCol="0">
            <a:noAutofit/>
          </a:bodyPr>
          <a:lstStyle/>
          <a:p>
            <a:pPr algn="ctr" fontAlgn="auto">
              <a:spcBef>
                <a:spcPts val="0"/>
              </a:spcBef>
              <a:spcAft>
                <a:spcPts val="0"/>
              </a:spcAft>
            </a:pPr>
            <a:r>
              <a:rPr lang="en-GB" sz="2400" dirty="0" smtClean="0">
                <a:solidFill>
                  <a:srgbClr val="04617B"/>
                </a:solidFill>
                <a:latin typeface="Constantia"/>
              </a:rPr>
              <a:t>Lord</a:t>
            </a:r>
            <a:endParaRPr lang="en-GB" sz="2400" dirty="0">
              <a:solidFill>
                <a:srgbClr val="04617B"/>
              </a:solidFill>
              <a:latin typeface="Constantia"/>
            </a:endParaRPr>
          </a:p>
        </p:txBody>
      </p:sp>
      <p:sp>
        <p:nvSpPr>
          <p:cNvPr id="33" name="TextBox 32"/>
          <p:cNvSpPr txBox="1"/>
          <p:nvPr/>
        </p:nvSpPr>
        <p:spPr>
          <a:xfrm>
            <a:off x="6469802" y="2710826"/>
            <a:ext cx="720080" cy="335217"/>
          </a:xfrm>
          <a:prstGeom prst="rect">
            <a:avLst/>
          </a:prstGeom>
          <a:noFill/>
        </p:spPr>
        <p:txBody>
          <a:bodyPr wrap="square" lIns="0" tIns="0" rIns="0" bIns="0" rtlCol="0">
            <a:noAutofit/>
          </a:bodyPr>
          <a:lstStyle/>
          <a:p>
            <a:pPr algn="ctr" fontAlgn="auto">
              <a:spcBef>
                <a:spcPts val="0"/>
              </a:spcBef>
              <a:spcAft>
                <a:spcPts val="0"/>
              </a:spcAft>
            </a:pPr>
            <a:r>
              <a:rPr lang="en-GB" sz="2400" dirty="0" smtClean="0">
                <a:solidFill>
                  <a:srgbClr val="04617B"/>
                </a:solidFill>
                <a:latin typeface="Constantia"/>
              </a:rPr>
              <a:t>King</a:t>
            </a:r>
            <a:endParaRPr lang="en-GB" sz="2400" dirty="0">
              <a:solidFill>
                <a:srgbClr val="04617B"/>
              </a:solidFill>
              <a:latin typeface="Constantia"/>
            </a:endParaRPr>
          </a:p>
        </p:txBody>
      </p:sp>
      <p:sp>
        <p:nvSpPr>
          <p:cNvPr id="34" name="TextBox 33"/>
          <p:cNvSpPr txBox="1"/>
          <p:nvPr/>
        </p:nvSpPr>
        <p:spPr>
          <a:xfrm>
            <a:off x="6065141" y="3991924"/>
            <a:ext cx="1876290" cy="335217"/>
          </a:xfrm>
          <a:prstGeom prst="rect">
            <a:avLst/>
          </a:prstGeom>
          <a:noFill/>
        </p:spPr>
        <p:txBody>
          <a:bodyPr wrap="square" lIns="0" tIns="0" rIns="0" bIns="0" rtlCol="0">
            <a:noAutofit/>
          </a:bodyPr>
          <a:lstStyle/>
          <a:p>
            <a:pPr algn="ctr" fontAlgn="auto">
              <a:spcBef>
                <a:spcPts val="0"/>
              </a:spcBef>
              <a:spcAft>
                <a:spcPts val="0"/>
              </a:spcAft>
            </a:pPr>
            <a:r>
              <a:rPr lang="en-GB" sz="2400" dirty="0" smtClean="0">
                <a:solidFill>
                  <a:srgbClr val="04617B"/>
                </a:solidFill>
                <a:latin typeface="Constantia"/>
              </a:rPr>
              <a:t>Lord/King</a:t>
            </a:r>
            <a:endParaRPr lang="en-GB" sz="2400" dirty="0">
              <a:solidFill>
                <a:srgbClr val="04617B"/>
              </a:solidFill>
              <a:latin typeface="Constantia"/>
            </a:endParaRPr>
          </a:p>
        </p:txBody>
      </p:sp>
      <p:sp>
        <p:nvSpPr>
          <p:cNvPr id="35" name="TextBox 34"/>
          <p:cNvSpPr txBox="1"/>
          <p:nvPr/>
        </p:nvSpPr>
        <p:spPr>
          <a:xfrm>
            <a:off x="6492250" y="1232902"/>
            <a:ext cx="720080" cy="335217"/>
          </a:xfrm>
          <a:prstGeom prst="rect">
            <a:avLst/>
          </a:prstGeom>
          <a:noFill/>
        </p:spPr>
        <p:txBody>
          <a:bodyPr wrap="square" lIns="0" tIns="0" rIns="0" bIns="0" rtlCol="0">
            <a:noAutofit/>
          </a:bodyPr>
          <a:lstStyle/>
          <a:p>
            <a:pPr algn="ctr" fontAlgn="auto">
              <a:spcBef>
                <a:spcPts val="0"/>
              </a:spcBef>
              <a:spcAft>
                <a:spcPts val="0"/>
              </a:spcAft>
            </a:pPr>
            <a:r>
              <a:rPr lang="en-GB" sz="2400" dirty="0" smtClean="0">
                <a:solidFill>
                  <a:srgbClr val="04617B"/>
                </a:solidFill>
                <a:latin typeface="Constantia"/>
              </a:rPr>
              <a:t>Son</a:t>
            </a:r>
            <a:endParaRPr lang="en-GB" sz="2400" dirty="0">
              <a:solidFill>
                <a:srgbClr val="04617B"/>
              </a:solidFill>
              <a:latin typeface="Constantia"/>
            </a:endParaRPr>
          </a:p>
        </p:txBody>
      </p:sp>
    </p:spTree>
    <p:extLst>
      <p:ext uri="{BB962C8B-B14F-4D97-AF65-F5344CB8AC3E}">
        <p14:creationId xmlns:p14="http://schemas.microsoft.com/office/powerpoint/2010/main" val="3320051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6" grpId="0"/>
      <p:bldP spid="27" grpId="0"/>
      <p:bldP spid="28" grpId="0"/>
      <p:bldP spid="29" grpId="0"/>
      <p:bldP spid="30" grpId="0"/>
      <p:bldP spid="2" grpId="0"/>
      <p:bldP spid="24" grpId="0"/>
      <p:bldP spid="32" grpId="0"/>
      <p:bldP spid="33" grpId="0"/>
      <p:bldP spid="34" grpId="0"/>
      <p:bldP spid="35"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4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heme1">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eavenly pathways">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lideshop_flowchar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Heavenly pathways</Template>
  <TotalTime>33122</TotalTime>
  <Words>2326</Words>
  <Application>Microsoft Office PowerPoint</Application>
  <PresentationFormat>On-screen Show (4:3)</PresentationFormat>
  <Paragraphs>390</Paragraphs>
  <Slides>50</Slides>
  <Notes>20</Notes>
  <HiddenSlides>0</HiddenSlides>
  <MMClips>3</MMClips>
  <ScaleCrop>false</ScaleCrop>
  <HeadingPairs>
    <vt:vector size="4" baseType="variant">
      <vt:variant>
        <vt:lpstr>Theme</vt:lpstr>
      </vt:variant>
      <vt:variant>
        <vt:i4>5</vt:i4>
      </vt:variant>
      <vt:variant>
        <vt:lpstr>Slide Titles</vt:lpstr>
      </vt:variant>
      <vt:variant>
        <vt:i4>50</vt:i4>
      </vt:variant>
    </vt:vector>
  </HeadingPairs>
  <TitlesOfParts>
    <vt:vector size="55" baseType="lpstr">
      <vt:lpstr>4_Flow</vt:lpstr>
      <vt:lpstr>Theme1</vt:lpstr>
      <vt:lpstr>Heavenly pathways</vt:lpstr>
      <vt:lpstr>1_Office Theme</vt:lpstr>
      <vt:lpstr>Slideshop_flowchart</vt:lpstr>
      <vt:lpstr>Deep Calls to Deep</vt:lpstr>
      <vt:lpstr> Deep Calls to Deep</vt:lpstr>
      <vt:lpstr>Deep Calls to Deep</vt:lpstr>
      <vt:lpstr>Deep Calls to Deep</vt:lpstr>
      <vt:lpstr>Deep Calls to Deep</vt:lpstr>
      <vt:lpstr>Deep Calls to Deep</vt:lpstr>
      <vt:lpstr>Deep Calls to Deep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Deep Calls to Deep</vt:lpstr>
      <vt:lpstr>Deep Calls to Deep</vt:lpstr>
      <vt:lpstr>Deep Calls to Deep</vt:lpstr>
      <vt:lpstr>Deep Calls to Deep</vt:lpstr>
      <vt:lpstr>PowerPoint Presentation</vt:lpstr>
      <vt:lpstr>PowerPoint Presentation</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PowerPoint Presentation</vt:lpstr>
      <vt:lpstr>PowerPoint Presentation</vt:lpstr>
      <vt:lpstr>PowerPoint Presentation</vt:lpstr>
      <vt:lpstr>PowerPoint Presentation</vt:lpstr>
      <vt:lpstr>PowerPoint Presentation</vt:lpstr>
      <vt:lpstr>PowerPoint Presentation</vt:lpstr>
      <vt:lpstr>Deep Calls to Deep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Ambassadors of Heaven</dc:title>
  <dc:creator>Mike Parsons</dc:creator>
  <cp:lastModifiedBy>Mike Parsons</cp:lastModifiedBy>
  <cp:revision>203</cp:revision>
  <dcterms:created xsi:type="dcterms:W3CDTF">2012-03-08T14:15:28Z</dcterms:created>
  <dcterms:modified xsi:type="dcterms:W3CDTF">2014-08-02T13:07:11Z</dcterms:modified>
</cp:coreProperties>
</file>