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60" r:id="rId4"/>
  </p:sldMasterIdLst>
  <p:notesMasterIdLst>
    <p:notesMasterId r:id="rId42"/>
  </p:notesMasterIdLst>
  <p:sldIdLst>
    <p:sldId id="700" r:id="rId5"/>
    <p:sldId id="723" r:id="rId6"/>
    <p:sldId id="722" r:id="rId7"/>
    <p:sldId id="655" r:id="rId8"/>
    <p:sldId id="749" r:id="rId9"/>
    <p:sldId id="745" r:id="rId10"/>
    <p:sldId id="769" r:id="rId11"/>
    <p:sldId id="770" r:id="rId12"/>
    <p:sldId id="773" r:id="rId13"/>
    <p:sldId id="772" r:id="rId14"/>
    <p:sldId id="771" r:id="rId15"/>
    <p:sldId id="774" r:id="rId16"/>
    <p:sldId id="775" r:id="rId17"/>
    <p:sldId id="776" r:id="rId18"/>
    <p:sldId id="777" r:id="rId19"/>
    <p:sldId id="778" r:id="rId20"/>
    <p:sldId id="779" r:id="rId21"/>
    <p:sldId id="780" r:id="rId22"/>
    <p:sldId id="781" r:id="rId23"/>
    <p:sldId id="782" r:id="rId24"/>
    <p:sldId id="783" r:id="rId25"/>
    <p:sldId id="728" r:id="rId26"/>
    <p:sldId id="753" r:id="rId27"/>
    <p:sldId id="760" r:id="rId28"/>
    <p:sldId id="761" r:id="rId29"/>
    <p:sldId id="758" r:id="rId30"/>
    <p:sldId id="784" r:id="rId31"/>
    <p:sldId id="763" r:id="rId32"/>
    <p:sldId id="764" r:id="rId33"/>
    <p:sldId id="766" r:id="rId34"/>
    <p:sldId id="762" r:id="rId35"/>
    <p:sldId id="765" r:id="rId36"/>
    <p:sldId id="767" r:id="rId37"/>
    <p:sldId id="737" r:id="rId38"/>
    <p:sldId id="738" r:id="rId39"/>
    <p:sldId id="739" r:id="rId40"/>
    <p:sldId id="69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ldId id="700"/>
            <p14:sldId id="723"/>
            <p14:sldId id="722"/>
            <p14:sldId id="655"/>
            <p14:sldId id="749"/>
            <p14:sldId id="745"/>
            <p14:sldId id="769"/>
            <p14:sldId id="770"/>
            <p14:sldId id="773"/>
            <p14:sldId id="772"/>
            <p14:sldId id="771"/>
            <p14:sldId id="774"/>
            <p14:sldId id="775"/>
            <p14:sldId id="776"/>
            <p14:sldId id="777"/>
            <p14:sldId id="778"/>
            <p14:sldId id="779"/>
            <p14:sldId id="780"/>
            <p14:sldId id="781"/>
            <p14:sldId id="782"/>
            <p14:sldId id="783"/>
            <p14:sldId id="728"/>
            <p14:sldId id="753"/>
            <p14:sldId id="760"/>
            <p14:sldId id="761"/>
            <p14:sldId id="758"/>
            <p14:sldId id="784"/>
            <p14:sldId id="763"/>
            <p14:sldId id="764"/>
            <p14:sldId id="766"/>
            <p14:sldId id="762"/>
            <p14:sldId id="765"/>
            <p14:sldId id="767"/>
          </p14:sldIdLst>
        </p14:section>
        <p14:section name="Untitled Section" id="{A3F16772-4661-4E18-AE54-A8E6F14FEA0F}">
          <p14:sldIdLst>
            <p14:sldId id="737"/>
            <p14:sldId id="738"/>
            <p14:sldId id="739"/>
            <p14:sldId id="6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9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47" autoAdjust="0"/>
    <p:restoredTop sz="94660"/>
  </p:normalViewPr>
  <p:slideViewPr>
    <p:cSldViewPr>
      <p:cViewPr varScale="1">
        <p:scale>
          <a:sx n="74" d="100"/>
          <a:sy n="74" d="100"/>
        </p:scale>
        <p:origin x="-51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27/07/2014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2C5810E3-19EB-4751-ADF6-8CB5F5775932}" type="slidenum">
              <a:rPr lang="en-GB">
                <a:latin typeface="Arial" charset="0"/>
              </a:rPr>
              <a:pPr eaLnBrk="1" hangingPunct="1"/>
              <a:t>15</a:t>
            </a:fld>
            <a:endParaRPr lang="en-GB">
              <a:latin typeface="Arial" charset="0"/>
            </a:endParaRPr>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3D5459-3082-41BC-A807-65DEBA712EDD}" type="slidenum">
              <a:rPr lang="en-GB">
                <a:solidFill>
                  <a:prstClr val="black"/>
                </a:solidFill>
              </a:rPr>
              <a:pPr/>
              <a:t>16</a:t>
            </a:fld>
            <a:endParaRPr lang="en-GB">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A7ABB-2342-446D-AEF0-090DADBCB4D6}" type="slidenum">
              <a:rPr lang="en-GB">
                <a:solidFill>
                  <a:prstClr val="black"/>
                </a:solidFill>
              </a:rPr>
              <a:pPr/>
              <a:t>19</a:t>
            </a:fld>
            <a:endParaRPr lang="en-GB">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C8285-76CE-40E1-9C13-FD5C52EC6E9C}" type="slidenum">
              <a:rPr lang="en-GB">
                <a:solidFill>
                  <a:prstClr val="black"/>
                </a:solidFill>
              </a:rPr>
              <a:pPr/>
              <a:t>20</a:t>
            </a:fld>
            <a:endParaRPr lang="en-GB">
              <a:solidFill>
                <a:prstClr val="black"/>
              </a:solidFill>
            </a:endParaRPr>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55E08F-9A8C-45EE-9C80-B48B5F8B45A7}" type="slidenum">
              <a:rPr lang="en-GB">
                <a:solidFill>
                  <a:prstClr val="black"/>
                </a:solidFill>
              </a:rPr>
              <a:pPr/>
              <a:t>21</a:t>
            </a:fld>
            <a:endParaRPr lang="en-GB">
              <a:solidFill>
                <a:prstClr val="black"/>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51D0899-8E31-4A23-874D-74E4E828956D}" type="slidenum">
              <a:rPr lang="en-GB">
                <a:latin typeface="Arial" charset="0"/>
              </a:rPr>
              <a:pPr eaLnBrk="1" hangingPunct="1"/>
              <a:t>7</a:t>
            </a:fld>
            <a:endParaRPr lang="en-GB">
              <a:latin typeface="Arial" charset="0"/>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26CDAFA-1526-4256-9DC5-24657D68DB5E}" type="slidenum">
              <a:rPr lang="en-GB">
                <a:latin typeface="Arial" charset="0"/>
              </a:rPr>
              <a:pPr eaLnBrk="1" hangingPunct="1"/>
              <a:t>8</a:t>
            </a:fld>
            <a:endParaRPr lang="en-GB">
              <a:latin typeface="Arial" charset="0"/>
            </a:endParaRPr>
          </a:p>
        </p:txBody>
      </p:sp>
      <p:sp>
        <p:nvSpPr>
          <p:cNvPr id="89091" name="Rectangle 2"/>
          <p:cNvSpPr>
            <a:spLocks noGrp="1" noRot="1" noChangeAspect="1" noChangeArrowheads="1" noTextEdit="1"/>
          </p:cNvSpPr>
          <p:nvPr>
            <p:ph type="sldImg"/>
          </p:nvPr>
        </p:nvSpPr>
        <p:spPr>
          <a:xfrm>
            <a:off x="1143000" y="685800"/>
            <a:ext cx="4572000" cy="3429000"/>
          </a:xfrm>
          <a:ln/>
        </p:spPr>
      </p:sp>
      <p:sp>
        <p:nvSpPr>
          <p:cNvPr id="89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F13BB32D-B600-42A6-BBA4-8BB0F55F05C5}" type="slidenum">
              <a:rPr lang="en-GB">
                <a:latin typeface="Arial" charset="0"/>
              </a:rPr>
              <a:pPr eaLnBrk="1" hangingPunct="1"/>
              <a:t>9</a:t>
            </a:fld>
            <a:endParaRPr lang="en-GB">
              <a:latin typeface="Arial" charset="0"/>
            </a:endParaRPr>
          </a:p>
        </p:txBody>
      </p:sp>
      <p:sp>
        <p:nvSpPr>
          <p:cNvPr id="95235" name="Rectangle 2"/>
          <p:cNvSpPr>
            <a:spLocks noGrp="1" noRot="1" noChangeAspect="1" noChangeArrowheads="1" noTextEdit="1"/>
          </p:cNvSpPr>
          <p:nvPr>
            <p:ph type="sldImg"/>
          </p:nvPr>
        </p:nvSpPr>
        <p:spPr>
          <a:xfrm>
            <a:off x="1143000" y="685800"/>
            <a:ext cx="4572000" cy="3429000"/>
          </a:xfrm>
          <a:ln/>
        </p:spPr>
      </p:sp>
      <p:sp>
        <p:nvSpPr>
          <p:cNvPr id="95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E1E27-6DCE-4FEF-8434-1CCBF7E20B8E}" type="slidenum">
              <a:rPr lang="en-GB"/>
              <a:pPr/>
              <a:t>10</a:t>
            </a:fld>
            <a:endParaRPr lang="en-GB" dirty="0"/>
          </a:p>
        </p:txBody>
      </p:sp>
      <p:sp>
        <p:nvSpPr>
          <p:cNvPr id="906242" name="Rectangle 2"/>
          <p:cNvSpPr>
            <a:spLocks noGrp="1" noRot="1" noChangeAspect="1" noChangeArrowheads="1" noTextEdit="1"/>
          </p:cNvSpPr>
          <p:nvPr>
            <p:ph type="sldImg"/>
          </p:nvPr>
        </p:nvSpPr>
        <p:spPr>
          <a:xfrm>
            <a:off x="1143000" y="685800"/>
            <a:ext cx="4572000" cy="3429000"/>
          </a:xfrm>
          <a:ln/>
        </p:spPr>
      </p:sp>
      <p:sp>
        <p:nvSpPr>
          <p:cNvPr id="906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68A4FBE-B4D9-491A-B0A6-FE7C35865A66}" type="slidenum">
              <a:rPr lang="en-GB">
                <a:latin typeface="Arial" charset="0"/>
              </a:rPr>
              <a:pPr eaLnBrk="1" hangingPunct="1"/>
              <a:t>11</a:t>
            </a:fld>
            <a:endParaRPr lang="en-GB">
              <a:latin typeface="Arial" charset="0"/>
            </a:endParaRPr>
          </a:p>
        </p:txBody>
      </p:sp>
      <p:sp>
        <p:nvSpPr>
          <p:cNvPr id="93187" name="Rectangle 2"/>
          <p:cNvSpPr>
            <a:spLocks noGrp="1" noRot="1" noChangeAspect="1" noChangeArrowheads="1" noTextEdit="1"/>
          </p:cNvSpPr>
          <p:nvPr>
            <p:ph type="sldImg"/>
          </p:nvPr>
        </p:nvSpPr>
        <p:spPr>
          <a:xfrm>
            <a:off x="1143000" y="685800"/>
            <a:ext cx="4572000" cy="3429000"/>
          </a:xfrm>
          <a:ln/>
        </p:spPr>
      </p:sp>
      <p:sp>
        <p:nvSpPr>
          <p:cNvPr id="93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E97835D-298A-4B49-994E-98D151BE32D0}" type="slidenum">
              <a:rPr lang="en-GB">
                <a:latin typeface="Arial" charset="0"/>
              </a:rPr>
              <a:pPr eaLnBrk="1" hangingPunct="1"/>
              <a:t>12</a:t>
            </a:fld>
            <a:endParaRPr lang="en-GB">
              <a:latin typeface="Arial" charset="0"/>
            </a:endParaRPr>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40A2B-B0C9-4616-A48F-94852B0B8EB3}" type="slidenum">
              <a:rPr lang="en-GB"/>
              <a:pPr/>
              <a:t>13</a:t>
            </a:fld>
            <a:endParaRPr lang="en-GB"/>
          </a:p>
        </p:txBody>
      </p:sp>
      <p:sp>
        <p:nvSpPr>
          <p:cNvPr id="1051650" name="Rectangle 2"/>
          <p:cNvSpPr>
            <a:spLocks noGrp="1" noRot="1" noChangeAspect="1" noChangeArrowheads="1" noTextEdit="1"/>
          </p:cNvSpPr>
          <p:nvPr>
            <p:ph type="sldImg"/>
          </p:nvPr>
        </p:nvSpPr>
        <p:spPr>
          <a:xfrm>
            <a:off x="1141413" y="685800"/>
            <a:ext cx="4573587" cy="3429000"/>
          </a:xfrm>
          <a:ln/>
        </p:spPr>
      </p:sp>
      <p:sp>
        <p:nvSpPr>
          <p:cNvPr id="105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D0FFBE1-2D77-4872-83AC-41A657B32C4E}" type="slidenum">
              <a:rPr lang="en-GB">
                <a:latin typeface="Arial" charset="0"/>
              </a:rPr>
              <a:pPr eaLnBrk="1" hangingPunct="1"/>
              <a:t>14</a:t>
            </a:fld>
            <a:endParaRPr lang="en-GB">
              <a:latin typeface="Arial" charset="0"/>
            </a:endParaRPr>
          </a:p>
        </p:txBody>
      </p:sp>
      <p:sp>
        <p:nvSpPr>
          <p:cNvPr id="91139" name="Rectangle 2"/>
          <p:cNvSpPr>
            <a:spLocks noGrp="1" noRot="1" noChangeAspect="1" noChangeArrowheads="1" noTextEdit="1"/>
          </p:cNvSpPr>
          <p:nvPr>
            <p:ph type="sldImg"/>
          </p:nvPr>
        </p:nvSpPr>
        <p:spPr>
          <a:xfrm>
            <a:off x="1143000" y="685800"/>
            <a:ext cx="4572000" cy="3429000"/>
          </a:xfrm>
          <a:ln/>
        </p:spPr>
      </p:sp>
      <p:sp>
        <p:nvSpPr>
          <p:cNvPr id="91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470673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840364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948339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171294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4224847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263567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7/27/2014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39593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r>
              <a:rPr kumimoji="0" lang="en-US" smtClean="0"/>
              <a:t>Click to edit Master title style</a:t>
            </a:r>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7/27/2014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0176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7/27/2014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7835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0032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790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6668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9477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3057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7060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7425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060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751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122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319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8093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8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146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15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3849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78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153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30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9746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0761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8068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1693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890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4184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3023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0225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1464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0203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27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411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7/27/2014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73" r:id="rId14"/>
    <p:sldLayoutId id="2147483774" r:id="rId15"/>
    <p:sldLayoutId id="2147483775" r:id="rId16"/>
    <p:sldLayoutId id="2147483776" r:id="rId17"/>
    <p:sldLayoutId id="2147483777" r:id="rId18"/>
    <p:sldLayoutId id="2147483778" r:id="rId19"/>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solidFill>
                  <a:srgbClr val="04617B">
                    <a:shade val="90000"/>
                  </a:srgbClr>
                </a:solidFill>
              </a:rPr>
              <a:pPr/>
              <a:t>7/27/2014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97637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3217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18684-CD62-4C70-A16D-44AA42D7A843}" type="datetimeFigureOut">
              <a:rPr lang="en-GB" smtClean="0">
                <a:solidFill>
                  <a:prstClr val="black">
                    <a:tint val="75000"/>
                  </a:prstClr>
                </a:solidFill>
              </a:rPr>
              <a:pPr/>
              <a:t>27/07/2014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13389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178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5219" name="Rectangle 3"/>
          <p:cNvSpPr>
            <a:spLocks noGrp="1" noChangeArrowheads="1"/>
          </p:cNvSpPr>
          <p:nvPr>
            <p:ph type="title"/>
          </p:nvPr>
        </p:nvSpPr>
        <p:spPr>
          <a:xfrm>
            <a:off x="468313" y="0"/>
            <a:ext cx="8675687" cy="760413"/>
          </a:xfrm>
          <a:noFill/>
          <a:ln/>
        </p:spPr>
        <p:txBody>
          <a:bodyPr lIns="0" tIns="0" rIns="0" bIns="0">
            <a:normAutofit fontScale="90000"/>
          </a:bodyPr>
          <a:lstStyle/>
          <a:p>
            <a:r>
              <a:rPr lang="en-GB"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905218" name="Rectangle 2"/>
          <p:cNvSpPr>
            <a:spLocks noGrp="1" noChangeArrowheads="1"/>
          </p:cNvSpPr>
          <p:nvPr>
            <p:ph idx="1"/>
          </p:nvPr>
        </p:nvSpPr>
        <p:spPr>
          <a:xfrm>
            <a:off x="0" y="1125538"/>
            <a:ext cx="9144000" cy="5732462"/>
          </a:xfrm>
          <a:noFill/>
          <a:ln/>
          <a:effectLst/>
        </p:spPr>
        <p:txBody>
          <a:bodyPr lIns="18000" tIns="0" rIns="18000" bIns="0"/>
          <a:lstStyle/>
          <a:p>
            <a:pPr>
              <a:spcBef>
                <a:spcPct val="60000"/>
              </a:spcBef>
            </a:pPr>
            <a:r>
              <a:rPr lang="en-GB" sz="3600" dirty="0" smtClean="0">
                <a:solidFill>
                  <a:srgbClr val="FFFF00"/>
                </a:solidFill>
                <a:effectLst>
                  <a:outerShdw blurRad="38100" dist="38100" dir="2700000" algn="tl">
                    <a:srgbClr val="000000">
                      <a:alpha val="43137"/>
                    </a:srgbClr>
                  </a:outerShdw>
                </a:effectLst>
              </a:rPr>
              <a:t>Nature</a:t>
            </a:r>
            <a:r>
              <a:rPr lang="en-GB" sz="3600" dirty="0" smtClean="0">
                <a:effectLst>
                  <a:outerShdw blurRad="38100" dist="38100" dir="2700000" algn="tl">
                    <a:srgbClr val="000000">
                      <a:alpha val="43137"/>
                    </a:srgbClr>
                  </a:outerShdw>
                </a:effectLst>
              </a:rPr>
              <a:t> - DNA </a:t>
            </a:r>
            <a:r>
              <a:rPr lang="en-GB" sz="3600" dirty="0">
                <a:effectLst>
                  <a:outerShdw blurRad="38100" dist="38100" dir="2700000" algn="tl">
                    <a:srgbClr val="000000">
                      <a:alpha val="43137"/>
                    </a:srgbClr>
                  </a:outerShdw>
                </a:effectLst>
              </a:rPr>
              <a:t>programming</a:t>
            </a:r>
          </a:p>
          <a:p>
            <a:pPr>
              <a:spcBef>
                <a:spcPct val="60000"/>
              </a:spcBef>
            </a:pPr>
            <a:r>
              <a:rPr lang="en-GB" sz="3600" dirty="0">
                <a:solidFill>
                  <a:srgbClr val="FFFF00"/>
                </a:solidFill>
                <a:effectLst>
                  <a:outerShdw blurRad="38100" dist="38100" dir="2700000" algn="tl">
                    <a:srgbClr val="000000">
                      <a:alpha val="43137"/>
                    </a:srgbClr>
                  </a:outerShdw>
                </a:effectLst>
              </a:rPr>
              <a:t>Nurture</a:t>
            </a:r>
            <a:r>
              <a:rPr lang="en-GB" sz="3600" dirty="0">
                <a:effectLst>
                  <a:outerShdw blurRad="38100" dist="38100" dir="2700000" algn="tl">
                    <a:srgbClr val="000000">
                      <a:alpha val="43137"/>
                    </a:srgbClr>
                  </a:outerShdw>
                </a:effectLst>
              </a:rPr>
              <a:t> </a:t>
            </a:r>
            <a:r>
              <a:rPr lang="en-GB" sz="3600" dirty="0" smtClean="0">
                <a:effectLst>
                  <a:outerShdw blurRad="38100" dist="38100" dir="2700000" algn="tl">
                    <a:srgbClr val="000000">
                      <a:alpha val="43137"/>
                    </a:srgbClr>
                  </a:outerShdw>
                </a:effectLst>
              </a:rPr>
              <a:t>- environmental </a:t>
            </a:r>
            <a:r>
              <a:rPr lang="en-GB" sz="3600" dirty="0">
                <a:effectLst>
                  <a:outerShdw blurRad="38100" dist="38100" dir="2700000" algn="tl">
                    <a:srgbClr val="000000">
                      <a:alpha val="43137"/>
                    </a:srgbClr>
                  </a:outerShdw>
                </a:effectLst>
              </a:rPr>
              <a:t>programming</a:t>
            </a:r>
          </a:p>
          <a:p>
            <a:pPr>
              <a:spcBef>
                <a:spcPct val="60000"/>
              </a:spcBef>
            </a:pPr>
            <a:r>
              <a:rPr lang="en-GB" sz="3600" dirty="0">
                <a:solidFill>
                  <a:srgbClr val="FFFF00"/>
                </a:solidFill>
                <a:effectLst>
                  <a:outerShdw blurRad="38100" dist="38100" dir="2700000" algn="tl">
                    <a:srgbClr val="000000">
                      <a:alpha val="43137"/>
                    </a:srgbClr>
                  </a:outerShdw>
                </a:effectLst>
              </a:rPr>
              <a:t>Trauma</a:t>
            </a:r>
            <a:r>
              <a:rPr lang="en-GB" sz="3600" dirty="0">
                <a:effectLst>
                  <a:outerShdw blurRad="38100" dist="38100" dir="2700000" algn="tl">
                    <a:srgbClr val="000000">
                      <a:alpha val="43137"/>
                    </a:srgbClr>
                  </a:outerShdw>
                </a:effectLst>
              </a:rPr>
              <a:t> </a:t>
            </a:r>
            <a:r>
              <a:rPr lang="en-GB" sz="3600" dirty="0" smtClean="0">
                <a:effectLst>
                  <a:outerShdw blurRad="38100" dist="38100" dir="2700000" algn="tl">
                    <a:srgbClr val="000000">
                      <a:alpha val="43137"/>
                    </a:srgbClr>
                  </a:outerShdw>
                </a:effectLst>
              </a:rPr>
              <a:t>- experiential programming</a:t>
            </a:r>
          </a:p>
          <a:p>
            <a:pPr>
              <a:spcBef>
                <a:spcPct val="60000"/>
              </a:spcBef>
            </a:pPr>
            <a:r>
              <a:rPr lang="en-GB" sz="3600" dirty="0" smtClean="0">
                <a:effectLst>
                  <a:outerShdw blurRad="38100" dist="38100" dir="2700000" algn="tl">
                    <a:srgbClr val="000000">
                      <a:alpha val="43137"/>
                    </a:srgbClr>
                  </a:outerShdw>
                </a:effectLst>
              </a:rPr>
              <a:t>Soul tries to draw from the outside in</a:t>
            </a:r>
          </a:p>
          <a:p>
            <a:pPr>
              <a:spcBef>
                <a:spcPct val="60000"/>
              </a:spcBef>
            </a:pPr>
            <a:r>
              <a:rPr lang="en-GB" sz="3600" dirty="0" smtClean="0">
                <a:effectLst>
                  <a:outerShdw blurRad="38100" dist="38100" dir="2700000" algn="tl">
                    <a:srgbClr val="000000">
                      <a:alpha val="43137"/>
                    </a:srgbClr>
                  </a:outerShdw>
                </a:effectLst>
              </a:rPr>
              <a:t>Soul in control blocks the flow of the spirit</a:t>
            </a:r>
          </a:p>
          <a:p>
            <a:pPr>
              <a:spcBef>
                <a:spcPct val="60000"/>
              </a:spcBef>
            </a:pPr>
            <a:r>
              <a:rPr lang="en-GB" sz="3600" dirty="0" smtClean="0">
                <a:effectLst>
                  <a:outerShdw blurRad="38100" dist="38100" dir="2700000" algn="tl">
                    <a:srgbClr val="000000">
                      <a:alpha val="43137"/>
                    </a:srgbClr>
                  </a:outerShdw>
                </a:effectLst>
              </a:rPr>
              <a:t>Dethronement </a:t>
            </a:r>
            <a:r>
              <a:rPr lang="en-GB" sz="3600" dirty="0">
                <a:effectLst>
                  <a:outerShdw blurRad="38100" dist="38100" dir="2700000" algn="tl">
                    <a:srgbClr val="000000">
                      <a:alpha val="43137"/>
                    </a:srgbClr>
                  </a:outerShdw>
                </a:effectLst>
              </a:rPr>
              <a:t>of soul, </a:t>
            </a:r>
            <a:r>
              <a:rPr lang="en-GB" sz="3600" dirty="0" smtClean="0">
                <a:effectLst>
                  <a:outerShdw blurRad="38100" dist="38100" dir="2700000" algn="tl">
                    <a:srgbClr val="000000">
                      <a:alpha val="43137"/>
                    </a:srgbClr>
                  </a:outerShdw>
                </a:effectLst>
              </a:rPr>
              <a:t>self, the old life is a key to encountering heaven</a:t>
            </a:r>
            <a:endParaRPr lang="en-GB"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58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52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52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5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5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5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5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1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a:xfrm>
            <a:off x="27118" y="31177"/>
            <a:ext cx="8865362" cy="747713"/>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998403" name="Rectangle 3"/>
          <p:cNvSpPr>
            <a:spLocks noGrp="1" noChangeArrowheads="1"/>
          </p:cNvSpPr>
          <p:nvPr>
            <p:ph type="body" idx="1"/>
          </p:nvPr>
        </p:nvSpPr>
        <p:spPr>
          <a:xfrm>
            <a:off x="0" y="981075"/>
            <a:ext cx="9144000" cy="5616575"/>
          </a:xfrm>
        </p:spPr>
        <p:txBody>
          <a:bodyPr/>
          <a:lstStyle/>
          <a:p>
            <a:pPr eaLnBrk="1" hangingPunct="1">
              <a:defRPr/>
            </a:pPr>
            <a:r>
              <a:rPr lang="en-GB" sz="4000" dirty="0" smtClean="0">
                <a:effectLst>
                  <a:outerShdw blurRad="38100" dist="38100" dir="2700000" algn="tl">
                    <a:srgbClr val="000000">
                      <a:alpha val="43137"/>
                    </a:srgbClr>
                  </a:outerShdw>
                </a:effectLst>
              </a:rPr>
              <a:t>Stripped off your skin totally naked and transparent your flesh exposed before Him.</a:t>
            </a:r>
          </a:p>
          <a:p>
            <a:pPr eaLnBrk="1" hangingPunct="1">
              <a:defRPr/>
            </a:pPr>
            <a:r>
              <a:rPr lang="en-GB" sz="4000" dirty="0" smtClean="0">
                <a:effectLst>
                  <a:outerShdw blurRad="38100" dist="38100" dir="2700000" algn="tl">
                    <a:srgbClr val="000000">
                      <a:alpha val="43137"/>
                    </a:srgbClr>
                  </a:outerShdw>
                </a:effectLst>
              </a:rPr>
              <a:t>No self-righteousness</a:t>
            </a:r>
          </a:p>
          <a:p>
            <a:pPr eaLnBrk="1" hangingPunct="1">
              <a:defRPr/>
            </a:pPr>
            <a:r>
              <a:rPr lang="en-GB" sz="4000" dirty="0" smtClean="0">
                <a:effectLst>
                  <a:outerShdw blurRad="38100" dist="38100" dir="2700000" algn="tl">
                    <a:srgbClr val="000000">
                      <a:alpha val="43137"/>
                    </a:srgbClr>
                  </a:outerShdw>
                </a:effectLst>
              </a:rPr>
              <a:t>No defence or coping mechanism</a:t>
            </a:r>
          </a:p>
          <a:p>
            <a:pPr eaLnBrk="1" hangingPunct="1">
              <a:spcBef>
                <a:spcPct val="50000"/>
              </a:spcBef>
              <a:defRPr/>
            </a:pPr>
            <a:r>
              <a:rPr lang="en-GB" sz="4000" dirty="0" smtClean="0">
                <a:effectLst>
                  <a:outerShdw blurRad="38100" dist="38100" dir="2700000" algn="tl">
                    <a:srgbClr val="000000">
                      <a:alpha val="43137"/>
                    </a:srgbClr>
                  </a:outerShdw>
                </a:effectLst>
              </a:rPr>
              <a:t>Matt 6:33 But seek first His kingdom and His righteousness, and all these things will be added to you</a:t>
            </a:r>
            <a:r>
              <a:rPr lang="en-GB"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79201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8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8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84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84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51520" y="1934"/>
            <a:ext cx="8712968"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1000451" name="Rectangle 3"/>
          <p:cNvSpPr>
            <a:spLocks noGrp="1" noChangeArrowheads="1"/>
          </p:cNvSpPr>
          <p:nvPr>
            <p:ph type="body" idx="1"/>
          </p:nvPr>
        </p:nvSpPr>
        <p:spPr>
          <a:xfrm>
            <a:off x="0" y="981075"/>
            <a:ext cx="9144000" cy="5876925"/>
          </a:xfrm>
        </p:spPr>
        <p:txBody>
          <a:bodyPr>
            <a:normAutofit/>
          </a:bodyPr>
          <a:lstStyle/>
          <a:p>
            <a:pPr eaLnBrk="1" hangingPunct="1">
              <a:defRPr/>
            </a:pPr>
            <a:r>
              <a:rPr lang="en-GB" sz="4400" dirty="0" smtClean="0">
                <a:effectLst>
                  <a:outerShdw blurRad="38100" dist="38100" dir="2700000" algn="tl">
                    <a:srgbClr val="000000">
                      <a:alpha val="43137"/>
                    </a:srgbClr>
                  </a:outerShdw>
                </a:effectLst>
              </a:rPr>
              <a:t>Your body is split open down to your back bone revealing the marrow</a:t>
            </a:r>
          </a:p>
          <a:p>
            <a:pPr eaLnBrk="1" hangingPunct="1">
              <a:defRPr/>
            </a:pPr>
            <a:r>
              <a:rPr lang="en-GB" sz="4400" dirty="0" smtClean="0">
                <a:effectLst>
                  <a:outerShdw blurRad="38100" dist="38100" dir="2700000" algn="tl">
                    <a:srgbClr val="000000">
                      <a:alpha val="43137"/>
                    </a:srgbClr>
                  </a:outerShdw>
                </a:effectLst>
              </a:rPr>
              <a:t>Open for God to reveal your inward parts, emotions, heart (subconscious), </a:t>
            </a:r>
          </a:p>
          <a:p>
            <a:pPr eaLnBrk="1" hangingPunct="1">
              <a:defRPr/>
            </a:pPr>
            <a:r>
              <a:rPr lang="en-GB" sz="4400" dirty="0" smtClean="0">
                <a:effectLst>
                  <a:outerShdw blurRad="38100" dist="38100" dir="2700000" algn="tl">
                    <a:srgbClr val="000000">
                      <a:alpha val="43137"/>
                    </a:srgbClr>
                  </a:outerShdw>
                </a:effectLst>
              </a:rPr>
              <a:t>Your spirit needs to be separated from your soul ties </a:t>
            </a:r>
          </a:p>
          <a:p>
            <a:pPr eaLnBrk="1" hangingPunct="1">
              <a:defRPr/>
            </a:pPr>
            <a:r>
              <a:rPr lang="en-GB" sz="4400" dirty="0">
                <a:effectLst>
                  <a:outerShdw blurRad="38100" dist="38100" dir="2700000" algn="tl">
                    <a:srgbClr val="000000">
                      <a:alpha val="43137"/>
                    </a:srgbClr>
                  </a:outerShdw>
                </a:effectLst>
              </a:rPr>
              <a:t>T</a:t>
            </a:r>
            <a:r>
              <a:rPr lang="en-GB" sz="4400" dirty="0" smtClean="0">
                <a:effectLst>
                  <a:outerShdw blurRad="38100" dist="38100" dir="2700000" algn="tl">
                    <a:srgbClr val="000000">
                      <a:alpha val="43137"/>
                    </a:srgbClr>
                  </a:outerShdw>
                </a:effectLst>
              </a:rPr>
              <a:t>he thoughts and motives are revealed </a:t>
            </a:r>
          </a:p>
        </p:txBody>
      </p:sp>
    </p:spTree>
    <p:extLst>
      <p:ext uri="{BB962C8B-B14F-4D97-AF65-F5344CB8AC3E}">
        <p14:creationId xmlns:p14="http://schemas.microsoft.com/office/powerpoint/2010/main" val="2401869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0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04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0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04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0" y="0"/>
            <a:ext cx="9144000" cy="692150"/>
          </a:xfrm>
          <a:noFill/>
        </p:spPr>
        <p:txBody>
          <a:bodyPr lIns="0" tIns="0" rIns="0" bIns="0" anchor="t">
            <a:normAutofit fontScale="90000"/>
          </a:bodyPr>
          <a:lstStyle/>
          <a:p>
            <a:r>
              <a:rPr lang="en-GB" dirty="0">
                <a:effectLst>
                  <a:outerShdw blurRad="38100" dist="38100" dir="2700000" algn="tl">
                    <a:srgbClr val="000000">
                      <a:alpha val="43137"/>
                    </a:srgbClr>
                  </a:outerShdw>
                </a:effectLst>
              </a:rPr>
              <a:t>Deep Calls to Deep</a:t>
            </a:r>
          </a:p>
        </p:txBody>
      </p:sp>
      <p:sp>
        <p:nvSpPr>
          <p:cNvPr id="1050627" name="Rectangle 3"/>
          <p:cNvSpPr>
            <a:spLocks noGrp="1" noChangeArrowheads="1"/>
          </p:cNvSpPr>
          <p:nvPr>
            <p:ph type="body" idx="1"/>
          </p:nvPr>
        </p:nvSpPr>
        <p:spPr>
          <a:xfrm>
            <a:off x="0" y="908050"/>
            <a:ext cx="9144000" cy="5949950"/>
          </a:xfrm>
        </p:spPr>
        <p:txBody>
          <a:bodyPr>
            <a:normAutofit/>
          </a:bodyPr>
          <a:lstStyle/>
          <a:p>
            <a:pPr>
              <a:spcBef>
                <a:spcPct val="55000"/>
              </a:spcBef>
            </a:pPr>
            <a:r>
              <a:rPr lang="en-GB" sz="4800" dirty="0">
                <a:effectLst>
                  <a:outerShdw blurRad="38100" dist="38100" dir="2700000" algn="tl">
                    <a:srgbClr val="000000">
                      <a:alpha val="43137"/>
                    </a:srgbClr>
                  </a:outerShdw>
                </a:effectLst>
              </a:rPr>
              <a:t>Psa 139:23 </a:t>
            </a:r>
            <a:r>
              <a:rPr lang="en-GB" sz="4800" dirty="0">
                <a:solidFill>
                  <a:srgbClr val="FFFF00"/>
                </a:solidFill>
                <a:effectLst>
                  <a:outerShdw blurRad="38100" dist="38100" dir="2700000" algn="tl">
                    <a:srgbClr val="000000">
                      <a:alpha val="43137"/>
                    </a:srgbClr>
                  </a:outerShdw>
                </a:effectLst>
              </a:rPr>
              <a:t>Search me </a:t>
            </a:r>
            <a:r>
              <a:rPr lang="en-GB" sz="4800" dirty="0">
                <a:effectLst>
                  <a:outerShdw blurRad="38100" dist="38100" dir="2700000" algn="tl">
                    <a:srgbClr val="000000">
                      <a:alpha val="43137"/>
                    </a:srgbClr>
                  </a:outerShdw>
                </a:effectLst>
              </a:rPr>
              <a:t>thoroughly , O God, and know my heart; </a:t>
            </a:r>
            <a:r>
              <a:rPr lang="en-GB" sz="4800" dirty="0">
                <a:solidFill>
                  <a:srgbClr val="FFFF00"/>
                </a:solidFill>
                <a:effectLst>
                  <a:outerShdw blurRad="38100" dist="38100" dir="2700000" algn="tl">
                    <a:srgbClr val="000000">
                      <a:alpha val="43137"/>
                    </a:srgbClr>
                  </a:outerShdw>
                </a:effectLst>
              </a:rPr>
              <a:t>Try</a:t>
            </a:r>
            <a:r>
              <a:rPr lang="en-GB" sz="4800" dirty="0">
                <a:effectLst>
                  <a:outerShdw blurRad="38100" dist="38100" dir="2700000" algn="tl">
                    <a:srgbClr val="000000">
                      <a:alpha val="43137"/>
                    </a:srgbClr>
                  </a:outerShdw>
                </a:effectLst>
              </a:rPr>
              <a:t> </a:t>
            </a:r>
            <a:r>
              <a:rPr lang="en-GB" sz="4800" dirty="0">
                <a:solidFill>
                  <a:srgbClr val="FFFF00"/>
                </a:solidFill>
                <a:effectLst>
                  <a:outerShdw blurRad="38100" dist="38100" dir="2700000" algn="tl">
                    <a:srgbClr val="000000">
                      <a:alpha val="43137"/>
                    </a:srgbClr>
                  </a:outerShdw>
                </a:effectLst>
              </a:rPr>
              <a:t>me</a:t>
            </a:r>
            <a:r>
              <a:rPr lang="en-GB" sz="4800" dirty="0">
                <a:effectLst>
                  <a:outerShdw blurRad="38100" dist="38100" dir="2700000" algn="tl">
                    <a:srgbClr val="000000">
                      <a:alpha val="43137"/>
                    </a:srgbClr>
                  </a:outerShdw>
                </a:effectLst>
              </a:rPr>
              <a:t> and know my anxious thoughts; 24 And </a:t>
            </a:r>
            <a:r>
              <a:rPr lang="en-GB" sz="4800" dirty="0">
                <a:solidFill>
                  <a:srgbClr val="FFFF00"/>
                </a:solidFill>
                <a:effectLst>
                  <a:outerShdw blurRad="38100" dist="38100" dir="2700000" algn="tl">
                    <a:srgbClr val="000000">
                      <a:alpha val="43137"/>
                    </a:srgbClr>
                  </a:outerShdw>
                </a:effectLst>
              </a:rPr>
              <a:t>see if there be any hurtful way in me</a:t>
            </a:r>
            <a:r>
              <a:rPr lang="en-GB" sz="4800" dirty="0">
                <a:effectLst>
                  <a:outerShdw blurRad="38100" dist="38100" dir="2700000" algn="tl">
                    <a:srgbClr val="000000">
                      <a:alpha val="43137"/>
                    </a:srgbClr>
                  </a:outerShdw>
                </a:effectLst>
              </a:rPr>
              <a:t>, And lead me in the </a:t>
            </a:r>
            <a:r>
              <a:rPr lang="en-GB" sz="4800" dirty="0">
                <a:solidFill>
                  <a:srgbClr val="FFFF00"/>
                </a:solidFill>
                <a:effectLst>
                  <a:outerShdw blurRad="38100" dist="38100" dir="2700000" algn="tl">
                    <a:srgbClr val="000000">
                      <a:alpha val="43137"/>
                    </a:srgbClr>
                  </a:outerShdw>
                </a:effectLst>
              </a:rPr>
              <a:t>everlasting way</a:t>
            </a:r>
            <a:r>
              <a:rPr lang="en-GB" sz="4800" dirty="0" smtClean="0">
                <a:effectLst>
                  <a:outerShdw blurRad="38100" dist="38100" dir="2700000" algn="tl">
                    <a:srgbClr val="000000">
                      <a:alpha val="43137"/>
                    </a:srgbClr>
                  </a:outerShdw>
                </a:effectLst>
              </a:rPr>
              <a:t>.</a:t>
            </a:r>
            <a:endParaRPr lang="en-GB"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09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06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27"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251520" y="0"/>
            <a:ext cx="8712968"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994307" name="Rectangle 3"/>
          <p:cNvSpPr>
            <a:spLocks noGrp="1" noChangeArrowheads="1"/>
          </p:cNvSpPr>
          <p:nvPr>
            <p:ph type="body" idx="1"/>
          </p:nvPr>
        </p:nvSpPr>
        <p:spPr>
          <a:xfrm>
            <a:off x="0" y="981075"/>
            <a:ext cx="9144000" cy="5876925"/>
          </a:xfrm>
        </p:spPr>
        <p:txBody>
          <a:bodyPr>
            <a:noAutofit/>
          </a:bodyPr>
          <a:lstStyle/>
          <a:p>
            <a:pPr marL="360000" indent="-396000" eaLnBrk="1" hangingPunct="1">
              <a:defRPr/>
            </a:pPr>
            <a:r>
              <a:rPr lang="en-GB" sz="3800" dirty="0" smtClean="0">
                <a:effectLst>
                  <a:outerShdw blurRad="38100" dist="38100" dir="2700000" algn="tl">
                    <a:srgbClr val="000000">
                      <a:alpha val="43137"/>
                    </a:srgbClr>
                  </a:outerShdw>
                </a:effectLst>
              </a:rPr>
              <a:t>Head chopped off  - our choices &amp; decision making surrendered. </a:t>
            </a:r>
          </a:p>
          <a:p>
            <a:pPr marL="360000" indent="-396000" eaLnBrk="1" hangingPunct="1">
              <a:defRPr/>
            </a:pPr>
            <a:r>
              <a:rPr lang="en-GB" sz="3800" dirty="0" smtClean="0">
                <a:effectLst>
                  <a:outerShdw blurRad="38100" dist="38100" dir="2700000" algn="tl">
                    <a:srgbClr val="000000">
                      <a:alpha val="43137"/>
                    </a:srgbClr>
                  </a:outerShdw>
                </a:effectLst>
              </a:rPr>
              <a:t>You become connected to the Head and He can place His government on your shoulders Isa 9:6 the yoke of Jesus Matt 11:29</a:t>
            </a:r>
          </a:p>
          <a:p>
            <a:pPr marL="360000" indent="-396000" eaLnBrk="1" hangingPunct="1">
              <a:defRPr/>
            </a:pPr>
            <a:r>
              <a:rPr lang="en-GB" sz="3800" dirty="0" smtClean="0">
                <a:effectLst>
                  <a:outerShdw blurRad="38100" dist="38100" dir="2700000" algn="tl">
                    <a:srgbClr val="000000">
                      <a:alpha val="43137"/>
                    </a:srgbClr>
                  </a:outerShdw>
                </a:effectLst>
              </a:rPr>
              <a:t>Luke 22:42 yet not My will, but Yours be done.” </a:t>
            </a:r>
          </a:p>
          <a:p>
            <a:pPr marL="360000" indent="-396000" eaLnBrk="1" hangingPunct="1">
              <a:defRPr/>
            </a:pPr>
            <a:r>
              <a:rPr lang="en-GB" sz="3800" dirty="0" smtClean="0">
                <a:effectLst>
                  <a:outerShdw blurRad="38100" dist="38100" dir="2700000" algn="tl">
                    <a:srgbClr val="000000">
                      <a:alpha val="43137"/>
                    </a:srgbClr>
                  </a:outerShdw>
                </a:effectLst>
              </a:rPr>
              <a:t>John 4:34 “My food is to do the will of Him who sent Me and to accomplish His work. </a:t>
            </a:r>
          </a:p>
        </p:txBody>
      </p:sp>
    </p:spTree>
    <p:extLst>
      <p:ext uri="{BB962C8B-B14F-4D97-AF65-F5344CB8AC3E}">
        <p14:creationId xmlns:p14="http://schemas.microsoft.com/office/powerpoint/2010/main" val="3309972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4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4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4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43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7"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a:xfrm>
            <a:off x="107504" y="0"/>
            <a:ext cx="8856984"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1002499" name="Rectangle 3"/>
          <p:cNvSpPr>
            <a:spLocks noGrp="1" noChangeArrowheads="1"/>
          </p:cNvSpPr>
          <p:nvPr>
            <p:ph type="body" idx="1"/>
          </p:nvPr>
        </p:nvSpPr>
        <p:spPr>
          <a:xfrm>
            <a:off x="0" y="981075"/>
            <a:ext cx="9144000" cy="5876925"/>
          </a:xfrm>
        </p:spPr>
        <p:txBody>
          <a:bodyPr>
            <a:noAutofit/>
          </a:bodyPr>
          <a:lstStyle/>
          <a:p>
            <a:pPr eaLnBrk="1" hangingPunct="1">
              <a:spcBef>
                <a:spcPts val="1800"/>
              </a:spcBef>
              <a:defRPr/>
            </a:pPr>
            <a:r>
              <a:rPr lang="en-GB" sz="4000" dirty="0" smtClean="0">
                <a:effectLst>
                  <a:outerShdw blurRad="38100" dist="38100" dir="2700000" algn="tl">
                    <a:srgbClr val="000000">
                      <a:alpha val="43137"/>
                    </a:srgbClr>
                  </a:outerShdw>
                </a:effectLst>
              </a:rPr>
              <a:t>Your legs chopped off symbolic of a surrendered walk - obedient walk</a:t>
            </a:r>
          </a:p>
          <a:p>
            <a:pPr eaLnBrk="1" hangingPunct="1">
              <a:spcBef>
                <a:spcPts val="1800"/>
              </a:spcBef>
              <a:defRPr/>
            </a:pPr>
            <a:r>
              <a:rPr lang="en-GB" sz="4000" dirty="0" smtClean="0">
                <a:effectLst>
                  <a:outerShdw blurRad="38100" dist="38100" dir="2700000" algn="tl">
                    <a:srgbClr val="000000">
                      <a:alpha val="43137"/>
                    </a:srgbClr>
                  </a:outerShdw>
                </a:effectLst>
              </a:rPr>
              <a:t>You now walk by faith not sight – </a:t>
            </a:r>
            <a:br>
              <a:rPr lang="en-GB" sz="4000" dirty="0" smtClean="0">
                <a:effectLst>
                  <a:outerShdw blurRad="38100" dist="38100" dir="2700000" algn="tl">
                    <a:srgbClr val="000000">
                      <a:alpha val="43137"/>
                    </a:srgbClr>
                  </a:outerShdw>
                </a:effectLst>
              </a:rPr>
            </a:br>
            <a:r>
              <a:rPr lang="en-GB" sz="4000" dirty="0" smtClean="0">
                <a:effectLst>
                  <a:outerShdw blurRad="38100" dist="38100" dir="2700000" algn="tl">
                    <a:srgbClr val="000000">
                      <a:alpha val="43137"/>
                    </a:srgbClr>
                  </a:outerShdw>
                </a:effectLst>
              </a:rPr>
              <a:t>Gal 2:20</a:t>
            </a:r>
          </a:p>
          <a:p>
            <a:pPr eaLnBrk="1" hangingPunct="1">
              <a:spcBef>
                <a:spcPts val="1800"/>
              </a:spcBef>
              <a:defRPr/>
            </a:pPr>
            <a:r>
              <a:rPr lang="en-GB" sz="4000" dirty="0" smtClean="0">
                <a:effectLst>
                  <a:outerShdw blurRad="38100" dist="38100" dir="2700000" algn="tl">
                    <a:srgbClr val="000000">
                      <a:alpha val="43137"/>
                    </a:srgbClr>
                  </a:outerShdw>
                </a:effectLst>
              </a:rPr>
              <a:t>Not my will but yours be done</a:t>
            </a:r>
          </a:p>
          <a:p>
            <a:pPr eaLnBrk="1" hangingPunct="1">
              <a:spcBef>
                <a:spcPts val="1800"/>
              </a:spcBef>
              <a:defRPr/>
            </a:pPr>
            <a:r>
              <a:rPr lang="en-GB" sz="4000" dirty="0" smtClean="0">
                <a:effectLst>
                  <a:outerShdw blurRad="38100" dist="38100" dir="2700000" algn="tl">
                    <a:srgbClr val="000000">
                      <a:alpha val="43137"/>
                    </a:srgbClr>
                  </a:outerShdw>
                </a:effectLst>
              </a:rPr>
              <a:t>Only do what you see the Father doing</a:t>
            </a:r>
          </a:p>
          <a:p>
            <a:pPr eaLnBrk="1" hangingPunct="1">
              <a:spcBef>
                <a:spcPts val="1800"/>
              </a:spcBef>
              <a:defRPr/>
            </a:pPr>
            <a:r>
              <a:rPr lang="en-GB" sz="4000" dirty="0" smtClean="0">
                <a:effectLst>
                  <a:outerShdw blurRad="38100" dist="38100" dir="2700000" algn="tl">
                    <a:srgbClr val="000000">
                      <a:alpha val="43137"/>
                    </a:srgbClr>
                  </a:outerShdw>
                </a:effectLst>
              </a:rPr>
              <a:t>Father abiding in you does His works</a:t>
            </a:r>
          </a:p>
        </p:txBody>
      </p:sp>
    </p:spTree>
    <p:extLst>
      <p:ext uri="{BB962C8B-B14F-4D97-AF65-F5344CB8AC3E}">
        <p14:creationId xmlns:p14="http://schemas.microsoft.com/office/powerpoint/2010/main" val="3069760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24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24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24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24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49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323528" y="10684"/>
            <a:ext cx="8229600" cy="708688"/>
          </a:xfrm>
        </p:spPr>
        <p:txBody>
          <a:bodyPr/>
          <a:lstStyle/>
          <a:p>
            <a:r>
              <a:rPr lang="en-GB" sz="4800" dirty="0"/>
              <a:t>Deep Calls to Deep</a:t>
            </a:r>
          </a:p>
        </p:txBody>
      </p:sp>
      <p:sp>
        <p:nvSpPr>
          <p:cNvPr id="68611" name="Rectangle 3"/>
          <p:cNvSpPr>
            <a:spLocks noGrp="1" noRot="1" noChangeArrowheads="1"/>
          </p:cNvSpPr>
          <p:nvPr>
            <p:ph type="body" idx="4294967295"/>
          </p:nvPr>
        </p:nvSpPr>
        <p:spPr>
          <a:xfrm>
            <a:off x="0" y="1052513"/>
            <a:ext cx="9144000" cy="5805487"/>
          </a:xfrm>
          <a:noFill/>
        </p:spPr>
        <p:txBody>
          <a:bodyPr lIns="0" tIns="0" rIns="0" bIns="0">
            <a:normAutofit fontScale="92500" lnSpcReduction="10000"/>
          </a:bodyPr>
          <a:lstStyle/>
          <a:p>
            <a:r>
              <a:rPr lang="en-GB" sz="4000" dirty="0">
                <a:effectLst>
                  <a:outerShdw blurRad="38100" dist="38100" dir="2700000" algn="tl">
                    <a:srgbClr val="000000">
                      <a:alpha val="43137"/>
                    </a:srgbClr>
                  </a:outerShdw>
                </a:effectLst>
              </a:rPr>
              <a:t>Blood of Jesus is always on the mercy seat covering the ark</a:t>
            </a:r>
          </a:p>
          <a:p>
            <a:r>
              <a:rPr lang="en-GB" sz="4000" dirty="0">
                <a:effectLst>
                  <a:outerShdw blurRad="38100" dist="38100" dir="2700000" algn="tl">
                    <a:srgbClr val="000000">
                      <a:alpha val="43137"/>
                    </a:srgbClr>
                  </a:outerShdw>
                </a:effectLst>
              </a:rPr>
              <a:t>You come to make intercessory connection at the mercy seat - cherubim</a:t>
            </a:r>
          </a:p>
          <a:p>
            <a:r>
              <a:rPr lang="en-GB" sz="4000" dirty="0">
                <a:effectLst>
                  <a:outerShdw blurRad="38100" dist="38100" dir="2700000" algn="tl">
                    <a:srgbClr val="000000">
                      <a:alpha val="43137"/>
                    </a:srgbClr>
                  </a:outerShdw>
                </a:effectLst>
              </a:rPr>
              <a:t>Your spirit must resonate and harmonise with the contents of the ark</a:t>
            </a:r>
          </a:p>
          <a:p>
            <a:r>
              <a:rPr lang="en-GB" sz="4000" dirty="0">
                <a:effectLst>
                  <a:outerShdw blurRad="38100" dist="38100" dir="2700000" algn="tl">
                    <a:srgbClr val="000000">
                      <a:alpha val="43137"/>
                    </a:srgbClr>
                  </a:outerShdw>
                </a:effectLst>
              </a:rPr>
              <a:t>Expect God to reveal His will, word, heart and release His </a:t>
            </a:r>
            <a:r>
              <a:rPr lang="en-GB" sz="4000" dirty="0" smtClean="0">
                <a:effectLst>
                  <a:outerShdw blurRad="38100" dist="38100" dir="2700000" algn="tl">
                    <a:srgbClr val="000000">
                      <a:alpha val="43137"/>
                    </a:srgbClr>
                  </a:outerShdw>
                </a:effectLst>
              </a:rPr>
              <a:t>authority</a:t>
            </a:r>
          </a:p>
          <a:p>
            <a:r>
              <a:rPr lang="en-GB" dirty="0" smtClean="0"/>
              <a:t>The level of authority is proportional to level of holiness</a:t>
            </a:r>
            <a:r>
              <a:rPr lang="en-GB" sz="4000" dirty="0" smtClean="0">
                <a:effectLst>
                  <a:outerShdw blurRad="38100" dist="38100" dir="2700000" algn="tl">
                    <a:srgbClr val="000000">
                      <a:alpha val="43137"/>
                    </a:srgbClr>
                  </a:outerShdw>
                </a:effectLst>
              </a:rPr>
              <a:t> </a:t>
            </a:r>
            <a:endParaRPr lang="en-GB"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916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t>Deep Calls to Deep</a:t>
            </a:r>
          </a:p>
        </p:txBody>
      </p:sp>
      <p:pic>
        <p:nvPicPr>
          <p:cNvPr id="4" name="Picture 2" descr="ark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8230" y="3645024"/>
            <a:ext cx="4576017" cy="2986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550" y="764704"/>
            <a:ext cx="3947376" cy="257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t>Deep Calls to Deep</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63"/>
          <a:stretch/>
        </p:blipFill>
        <p:spPr bwMode="auto">
          <a:xfrm>
            <a:off x="1835696" y="672452"/>
            <a:ext cx="5081420" cy="449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238" y="5185846"/>
            <a:ext cx="2378175" cy="167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00794" y="5349121"/>
            <a:ext cx="1584176" cy="432048"/>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prstClr val="white"/>
                </a:solidFill>
                <a:latin typeface="Constantia"/>
                <a:cs typeface="+mn-cs"/>
              </a:rPr>
              <a:t>Manna</a:t>
            </a:r>
            <a:endParaRPr lang="en-GB" sz="2400" dirty="0">
              <a:solidFill>
                <a:prstClr val="white"/>
              </a:solidFill>
              <a:latin typeface="Constantia"/>
              <a:cs typeface="+mn-cs"/>
            </a:endParaRPr>
          </a:p>
        </p:txBody>
      </p:sp>
      <p:sp>
        <p:nvSpPr>
          <p:cNvPr id="7" name="TextBox 6"/>
          <p:cNvSpPr txBox="1"/>
          <p:nvPr/>
        </p:nvSpPr>
        <p:spPr>
          <a:xfrm>
            <a:off x="6300192" y="5504846"/>
            <a:ext cx="1584176" cy="432048"/>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prstClr val="white"/>
                </a:solidFill>
                <a:latin typeface="Constantia"/>
                <a:cs typeface="+mn-cs"/>
              </a:rPr>
              <a:t>Aaron’s Rod</a:t>
            </a:r>
            <a:endParaRPr lang="en-GB" sz="2400" dirty="0">
              <a:solidFill>
                <a:prstClr val="white"/>
              </a:solidFill>
              <a:latin typeface="Constantia"/>
              <a:cs typeface="+mn-cs"/>
            </a:endParaRPr>
          </a:p>
        </p:txBody>
      </p:sp>
      <p:sp>
        <p:nvSpPr>
          <p:cNvPr id="8" name="TextBox 7"/>
          <p:cNvSpPr txBox="1"/>
          <p:nvPr/>
        </p:nvSpPr>
        <p:spPr>
          <a:xfrm>
            <a:off x="1412032" y="6165304"/>
            <a:ext cx="1584176" cy="432048"/>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prstClr val="white"/>
                </a:solidFill>
                <a:latin typeface="Constantia"/>
                <a:cs typeface="+mn-cs"/>
              </a:rPr>
              <a:t>Tablets</a:t>
            </a:r>
            <a:endParaRPr lang="en-GB" sz="2400" dirty="0">
              <a:solidFill>
                <a:prstClr val="white"/>
              </a:solidFill>
              <a:latin typeface="Constantia"/>
              <a:cs typeface="+mn-cs"/>
            </a:endParaRPr>
          </a:p>
        </p:txBody>
      </p:sp>
    </p:spTree>
    <p:extLst>
      <p:ext uri="{BB962C8B-B14F-4D97-AF65-F5344CB8AC3E}">
        <p14:creationId xmlns:p14="http://schemas.microsoft.com/office/powerpoint/2010/main" val="2783233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a:xfrm>
            <a:off x="395288" y="0"/>
            <a:ext cx="8077200" cy="765175"/>
          </a:xfrm>
        </p:spPr>
        <p:txBody>
          <a:bodyPr/>
          <a:lstStyle/>
          <a:p>
            <a:r>
              <a:rPr lang="en-GB" sz="4800" dirty="0"/>
              <a:t>Deep Calls to Deep</a:t>
            </a:r>
          </a:p>
        </p:txBody>
      </p:sp>
      <p:sp>
        <p:nvSpPr>
          <p:cNvPr id="311299" name="Rectangle 3"/>
          <p:cNvSpPr>
            <a:spLocks noGrp="1" noRot="1" noChangeArrowheads="1"/>
          </p:cNvSpPr>
          <p:nvPr>
            <p:ph type="body" idx="4294967295"/>
          </p:nvPr>
        </p:nvSpPr>
        <p:spPr>
          <a:xfrm>
            <a:off x="0" y="908050"/>
            <a:ext cx="8964613" cy="5949950"/>
          </a:xfrm>
        </p:spPr>
        <p:txBody>
          <a:bodyPr>
            <a:normAutofit lnSpcReduction="10000"/>
          </a:bodyPr>
          <a:lstStyle/>
          <a:p>
            <a:pPr>
              <a:spcBef>
                <a:spcPct val="50000"/>
              </a:spcBef>
            </a:pPr>
            <a:r>
              <a:rPr lang="en-GB" dirty="0">
                <a:effectLst>
                  <a:outerShdw blurRad="38100" dist="38100" dir="2700000" algn="tl">
                    <a:srgbClr val="000000">
                      <a:alpha val="43137"/>
                    </a:srgbClr>
                  </a:outerShdw>
                </a:effectLst>
              </a:rPr>
              <a:t>Manna Bread of life is the will of God</a:t>
            </a:r>
          </a:p>
          <a:p>
            <a:pPr>
              <a:spcBef>
                <a:spcPct val="50000"/>
              </a:spcBef>
            </a:pPr>
            <a:r>
              <a:rPr lang="en-GB" dirty="0">
                <a:effectLst>
                  <a:outerShdw blurRad="38100" dist="38100" dir="2700000" algn="tl">
                    <a:srgbClr val="000000">
                      <a:alpha val="43137"/>
                    </a:srgbClr>
                  </a:outerShdw>
                </a:effectLst>
              </a:rPr>
              <a:t>John 4:32 But He said to them, “I have food to eat that you do not know about.”</a:t>
            </a:r>
          </a:p>
          <a:p>
            <a:pPr>
              <a:spcBef>
                <a:spcPct val="50000"/>
              </a:spcBef>
            </a:pPr>
            <a:r>
              <a:rPr lang="en-GB" dirty="0">
                <a:effectLst>
                  <a:outerShdw blurRad="38100" dist="38100" dir="2700000" algn="tl">
                    <a:srgbClr val="000000">
                      <a:alpha val="43137"/>
                    </a:srgbClr>
                  </a:outerShdw>
                </a:effectLst>
              </a:rPr>
              <a:t>John 4:34 Jesus said to them, “My food is to do the will of Him who sent Me and to accomplish His work. </a:t>
            </a:r>
          </a:p>
          <a:p>
            <a:pPr>
              <a:spcBef>
                <a:spcPct val="50000"/>
              </a:spcBef>
            </a:pPr>
            <a:r>
              <a:rPr lang="en-GB" dirty="0">
                <a:effectLst>
                  <a:outerShdw blurRad="38100" dist="38100" dir="2700000" algn="tl">
                    <a:srgbClr val="000000">
                      <a:alpha val="43137"/>
                    </a:srgbClr>
                  </a:outerShdw>
                </a:effectLst>
              </a:rPr>
              <a:t>John 6:27 Do not work for the food which perishes, but for the food which endures to eternal life,</a:t>
            </a:r>
          </a:p>
        </p:txBody>
      </p:sp>
    </p:spTree>
    <p:extLst>
      <p:ext uri="{BB962C8B-B14F-4D97-AF65-F5344CB8AC3E}">
        <p14:creationId xmlns:p14="http://schemas.microsoft.com/office/powerpoint/2010/main" val="3475001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12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131840" y="260648"/>
            <a:ext cx="1589346" cy="553998"/>
          </a:xfrm>
          <a:prstGeom prst="rect">
            <a:avLst/>
          </a:prstGeom>
          <a:noFill/>
        </p:spPr>
        <p:txBody>
          <a:bodyPr wrap="none" lIns="0" tIns="0" rIns="0" bIns="0" rtlCol="0">
            <a:normAutofit/>
          </a:bodyPr>
          <a:lstStyle/>
          <a:p>
            <a:pPr algn="ctr"/>
            <a:r>
              <a:rPr lang="en-GB" dirty="0" smtClean="0">
                <a:solidFill>
                  <a:prstClr val="black"/>
                </a:solidFill>
              </a:rPr>
              <a:t>Bench of 3 </a:t>
            </a:r>
          </a:p>
          <a:p>
            <a:pPr algn="ctr"/>
            <a:r>
              <a:rPr lang="en-GB" dirty="0" smtClean="0">
                <a:solidFill>
                  <a:prstClr val="black"/>
                </a:solidFill>
              </a:rPr>
              <a:t>Father Son Spirit</a:t>
            </a:r>
            <a:endParaRPr lang="en-GB" dirty="0">
              <a:solidFill>
                <a:prstClr val="black"/>
              </a:solidFill>
            </a:endParaRPr>
          </a:p>
        </p:txBody>
      </p:sp>
      <p:sp>
        <p:nvSpPr>
          <p:cNvPr id="9" name="Horizontal Scroll 8"/>
          <p:cNvSpPr/>
          <p:nvPr/>
        </p:nvSpPr>
        <p:spPr>
          <a:xfrm>
            <a:off x="3347034" y="1556792"/>
            <a:ext cx="1104571" cy="288032"/>
          </a:xfrm>
          <a:prstGeom prst="horizontalScroll">
            <a:avLst/>
          </a:prstGeom>
          <a:solidFill>
            <a:srgbClr val="5C0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Connector 10"/>
          <p:cNvCxnSpPr/>
          <p:nvPr/>
        </p:nvCxnSpPr>
        <p:spPr>
          <a:xfrm>
            <a:off x="1415062" y="2204864"/>
            <a:ext cx="5544616"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16893" y="831807"/>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99320" y="841769"/>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171501" y="2964953"/>
            <a:ext cx="3456384" cy="289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2016892" y="3099807"/>
            <a:ext cx="3765229" cy="2824218"/>
            <a:chOff x="2016892" y="3099807"/>
            <a:chExt cx="3765229" cy="2824218"/>
          </a:xfrm>
        </p:grpSpPr>
        <p:cxnSp>
          <p:nvCxnSpPr>
            <p:cNvPr id="30" name="Straight Connector 29"/>
            <p:cNvCxnSpPr/>
            <p:nvPr/>
          </p:nvCxnSpPr>
          <p:spPr>
            <a:xfrm>
              <a:off x="2016892" y="3099807"/>
              <a:ext cx="1882800" cy="226929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99694" y="3101103"/>
              <a:ext cx="1882427" cy="22680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182508" y="5369103"/>
              <a:ext cx="1589346" cy="554922"/>
            </a:xfrm>
            <a:prstGeom prst="rect">
              <a:avLst/>
            </a:prstGeom>
            <a:noFill/>
          </p:spPr>
          <p:txBody>
            <a:bodyPr wrap="none" lIns="0" tIns="0" rIns="0" bIns="0" rtlCol="0">
              <a:normAutofit/>
            </a:bodyPr>
            <a:lstStyle/>
            <a:p>
              <a:pPr algn="ctr"/>
              <a:r>
                <a:rPr lang="en-GB" dirty="0" smtClean="0">
                  <a:solidFill>
                    <a:prstClr val="black"/>
                  </a:solidFill>
                </a:rPr>
                <a:t>Bench of 3 </a:t>
              </a:r>
            </a:p>
            <a:p>
              <a:pPr algn="ctr"/>
              <a:r>
                <a:rPr lang="en-GB" dirty="0" smtClean="0">
                  <a:solidFill>
                    <a:prstClr val="black"/>
                  </a:solidFill>
                </a:rPr>
                <a:t> Spirit Soul Body</a:t>
              </a:r>
              <a:endParaRPr lang="en-GB" dirty="0">
                <a:solidFill>
                  <a:prstClr val="black"/>
                </a:solidFill>
              </a:endParaRPr>
            </a:p>
          </p:txBody>
        </p:sp>
      </p:grpSp>
      <p:sp>
        <p:nvSpPr>
          <p:cNvPr id="38" name="TextBox 37"/>
          <p:cNvSpPr txBox="1"/>
          <p:nvPr/>
        </p:nvSpPr>
        <p:spPr>
          <a:xfrm>
            <a:off x="7092280" y="1435574"/>
            <a:ext cx="1589346" cy="553998"/>
          </a:xfrm>
          <a:prstGeom prst="rect">
            <a:avLst/>
          </a:prstGeom>
          <a:noFill/>
        </p:spPr>
        <p:txBody>
          <a:bodyPr wrap="none" lIns="0" tIns="0" rIns="0" bIns="0" rtlCol="0">
            <a:normAutofit/>
          </a:bodyPr>
          <a:lstStyle/>
          <a:p>
            <a:pPr algn="ctr"/>
            <a:r>
              <a:rPr lang="en-GB" dirty="0" smtClean="0">
                <a:solidFill>
                  <a:prstClr val="black"/>
                </a:solidFill>
              </a:rPr>
              <a:t>Heavenlies</a:t>
            </a:r>
          </a:p>
        </p:txBody>
      </p:sp>
      <p:sp>
        <p:nvSpPr>
          <p:cNvPr id="39" name="TextBox 38"/>
          <p:cNvSpPr txBox="1"/>
          <p:nvPr/>
        </p:nvSpPr>
        <p:spPr>
          <a:xfrm>
            <a:off x="7092280" y="2832770"/>
            <a:ext cx="1589346" cy="553998"/>
          </a:xfrm>
          <a:prstGeom prst="rect">
            <a:avLst/>
          </a:prstGeom>
          <a:noFill/>
        </p:spPr>
        <p:txBody>
          <a:bodyPr wrap="none" lIns="0" tIns="0" rIns="0" bIns="0" rtlCol="0">
            <a:normAutofit/>
          </a:bodyPr>
          <a:lstStyle/>
          <a:p>
            <a:pPr algn="ctr"/>
            <a:r>
              <a:rPr lang="en-GB" dirty="0" smtClean="0">
                <a:solidFill>
                  <a:prstClr val="black"/>
                </a:solidFill>
              </a:rPr>
              <a:t>Earth</a:t>
            </a:r>
          </a:p>
        </p:txBody>
      </p:sp>
    </p:spTree>
    <p:extLst>
      <p:ext uri="{BB962C8B-B14F-4D97-AF65-F5344CB8AC3E}">
        <p14:creationId xmlns:p14="http://schemas.microsoft.com/office/powerpoint/2010/main" val="373666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1090" name="Rectangle 2"/>
          <p:cNvSpPr>
            <a:spLocks noGrp="1" noRot="1" noChangeArrowheads="1"/>
          </p:cNvSpPr>
          <p:nvPr>
            <p:ph type="title"/>
          </p:nvPr>
        </p:nvSpPr>
        <p:spPr>
          <a:xfrm>
            <a:off x="395288" y="0"/>
            <a:ext cx="8077200" cy="765175"/>
          </a:xfrm>
        </p:spPr>
        <p:txBody>
          <a:bodyPr/>
          <a:lstStyle/>
          <a:p>
            <a:r>
              <a:rPr lang="en-GB" sz="4800" dirty="0"/>
              <a:t>Deep Calls to Deep</a:t>
            </a:r>
          </a:p>
        </p:txBody>
      </p:sp>
      <p:sp>
        <p:nvSpPr>
          <p:cNvPr id="601091" name="Rectangle 3"/>
          <p:cNvSpPr>
            <a:spLocks noGrp="1" noRot="1" noChangeArrowheads="1"/>
          </p:cNvSpPr>
          <p:nvPr>
            <p:ph type="body" idx="4294967295"/>
          </p:nvPr>
        </p:nvSpPr>
        <p:spPr>
          <a:xfrm>
            <a:off x="0" y="908050"/>
            <a:ext cx="9144000" cy="5949950"/>
          </a:xfrm>
        </p:spPr>
        <p:txBody>
          <a:bodyPr>
            <a:normAutofit/>
          </a:bodyPr>
          <a:lstStyle/>
          <a:p>
            <a:pPr>
              <a:spcBef>
                <a:spcPct val="50000"/>
              </a:spcBef>
            </a:pPr>
            <a:r>
              <a:rPr lang="en-GB" sz="4000" dirty="0">
                <a:effectLst>
                  <a:outerShdw blurRad="38100" dist="38100" dir="2700000" algn="tl">
                    <a:srgbClr val="000000">
                      <a:alpha val="43137"/>
                    </a:srgbClr>
                  </a:outerShdw>
                </a:effectLst>
              </a:rPr>
              <a:t>Tablets - Word of God His heart is written on our hearts/spirits.</a:t>
            </a:r>
          </a:p>
          <a:p>
            <a:pPr>
              <a:spcBef>
                <a:spcPct val="50000"/>
              </a:spcBef>
            </a:pPr>
            <a:r>
              <a:rPr lang="en-GB" sz="4000" dirty="0" err="1">
                <a:effectLst>
                  <a:outerShdw blurRad="38100" dist="38100" dir="2700000" algn="tl">
                    <a:srgbClr val="000000">
                      <a:alpha val="43137"/>
                    </a:srgbClr>
                  </a:outerShdw>
                </a:effectLst>
              </a:rPr>
              <a:t>Jer</a:t>
            </a:r>
            <a:r>
              <a:rPr lang="en-GB" sz="4000" dirty="0">
                <a:effectLst>
                  <a:outerShdw blurRad="38100" dist="38100" dir="2700000" algn="tl">
                    <a:srgbClr val="000000">
                      <a:alpha val="43137"/>
                    </a:srgbClr>
                  </a:outerShdw>
                </a:effectLst>
              </a:rPr>
              <a:t> 31:33 I will put My law within them and on their heart I will write it; and I will be their God, and they shall be My people. </a:t>
            </a:r>
          </a:p>
          <a:p>
            <a:pPr>
              <a:spcBef>
                <a:spcPct val="50000"/>
              </a:spcBef>
            </a:pPr>
            <a:r>
              <a:rPr lang="en-GB" sz="4000" dirty="0">
                <a:effectLst>
                  <a:outerShdw blurRad="38100" dist="38100" dir="2700000" algn="tl">
                    <a:srgbClr val="000000">
                      <a:alpha val="43137"/>
                    </a:srgbClr>
                  </a:outerShdw>
                </a:effectLst>
              </a:rPr>
              <a:t>John 5:19 </a:t>
            </a:r>
            <a:r>
              <a:rPr lang="en-GB" sz="4000" dirty="0" smtClean="0">
                <a:effectLst>
                  <a:outerShdw blurRad="38100" dist="38100" dir="2700000" algn="tl">
                    <a:srgbClr val="000000">
                      <a:alpha val="43137"/>
                    </a:srgbClr>
                  </a:outerShdw>
                </a:effectLst>
              </a:rPr>
              <a:t>See </a:t>
            </a:r>
            <a:r>
              <a:rPr lang="en-GB" sz="4000" dirty="0">
                <a:effectLst>
                  <a:outerShdw blurRad="38100" dist="38100" dir="2700000" algn="tl">
                    <a:srgbClr val="000000">
                      <a:alpha val="43137"/>
                    </a:srgbClr>
                  </a:outerShdw>
                </a:effectLst>
              </a:rPr>
              <a:t>what the Father is </a:t>
            </a:r>
            <a:r>
              <a:rPr lang="en-GB" sz="4000" dirty="0" smtClean="0">
                <a:effectLst>
                  <a:outerShdw blurRad="38100" dist="38100" dir="2700000" algn="tl">
                    <a:srgbClr val="000000">
                      <a:alpha val="43137"/>
                    </a:srgbClr>
                  </a:outerShdw>
                </a:effectLst>
              </a:rPr>
              <a:t>doing</a:t>
            </a:r>
          </a:p>
          <a:p>
            <a:pPr>
              <a:spcBef>
                <a:spcPct val="50000"/>
              </a:spcBef>
            </a:pPr>
            <a:r>
              <a:rPr lang="en-GB" sz="4000" dirty="0" err="1" smtClean="0">
                <a:effectLst>
                  <a:outerShdw blurRad="38100" dist="38100" dir="2700000" algn="tl">
                    <a:srgbClr val="000000">
                      <a:alpha val="43137"/>
                    </a:srgbClr>
                  </a:outerShdw>
                </a:effectLst>
              </a:rPr>
              <a:t>Jod</a:t>
            </a:r>
            <a:r>
              <a:rPr lang="en-GB" sz="4000" dirty="0" smtClean="0">
                <a:effectLst>
                  <a:outerShdw blurRad="38100" dist="38100" dir="2700000" algn="tl">
                    <a:srgbClr val="000000">
                      <a:alpha val="43137"/>
                    </a:srgbClr>
                  </a:outerShdw>
                </a:effectLst>
              </a:rPr>
              <a:t> </a:t>
            </a:r>
            <a:r>
              <a:rPr lang="en-GB" sz="4000" dirty="0" err="1" smtClean="0">
                <a:effectLst>
                  <a:outerShdw blurRad="38100" dist="38100" dir="2700000" algn="tl">
                    <a:srgbClr val="000000">
                      <a:alpha val="43137"/>
                    </a:srgbClr>
                  </a:outerShdw>
                </a:effectLst>
              </a:rPr>
              <a:t>Hei</a:t>
            </a:r>
            <a:r>
              <a:rPr lang="en-GB" sz="4000" dirty="0" smtClean="0">
                <a:effectLst>
                  <a:outerShdw blurRad="38100" dist="38100" dir="2700000" algn="tl">
                    <a:srgbClr val="000000">
                      <a:alpha val="43137"/>
                    </a:srgbClr>
                  </a:outerShdw>
                </a:effectLst>
              </a:rPr>
              <a:t> </a:t>
            </a:r>
            <a:r>
              <a:rPr lang="en-GB" sz="4000" dirty="0" err="1" smtClean="0">
                <a:effectLst>
                  <a:outerShdw blurRad="38100" dist="38100" dir="2700000" algn="tl">
                    <a:srgbClr val="000000">
                      <a:alpha val="43137"/>
                    </a:srgbClr>
                  </a:outerShdw>
                </a:effectLst>
              </a:rPr>
              <a:t>Vav</a:t>
            </a:r>
            <a:r>
              <a:rPr lang="en-GB" sz="4000" dirty="0" smtClean="0">
                <a:effectLst>
                  <a:outerShdw blurRad="38100" dist="38100" dir="2700000" algn="tl">
                    <a:srgbClr val="000000">
                      <a:alpha val="43137"/>
                    </a:srgbClr>
                  </a:outerShdw>
                </a:effectLst>
              </a:rPr>
              <a:t> </a:t>
            </a:r>
            <a:r>
              <a:rPr lang="en-GB" sz="4000" dirty="0" err="1" smtClean="0">
                <a:effectLst>
                  <a:outerShdw blurRad="38100" dist="38100" dir="2700000" algn="tl">
                    <a:srgbClr val="000000">
                      <a:alpha val="43137"/>
                    </a:srgbClr>
                  </a:outerShdw>
                </a:effectLst>
              </a:rPr>
              <a:t>Hei</a:t>
            </a:r>
            <a:endParaRPr lang="en-GB"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93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1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1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1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3138" name="Rectangle 2"/>
          <p:cNvSpPr>
            <a:spLocks noGrp="1" noRot="1" noChangeArrowheads="1"/>
          </p:cNvSpPr>
          <p:nvPr>
            <p:ph type="title"/>
          </p:nvPr>
        </p:nvSpPr>
        <p:spPr>
          <a:xfrm>
            <a:off x="179512" y="0"/>
            <a:ext cx="8640960" cy="765175"/>
          </a:xfrm>
        </p:spPr>
        <p:txBody>
          <a:bodyPr/>
          <a:lstStyle/>
          <a:p>
            <a:r>
              <a:rPr lang="en-GB" dirty="0"/>
              <a:t>Deep Calls to Deep</a:t>
            </a:r>
          </a:p>
        </p:txBody>
      </p:sp>
      <p:sp>
        <p:nvSpPr>
          <p:cNvPr id="603139" name="Rectangle 3"/>
          <p:cNvSpPr>
            <a:spLocks noGrp="1" noRot="1" noChangeArrowheads="1"/>
          </p:cNvSpPr>
          <p:nvPr>
            <p:ph type="body" idx="4294967295"/>
          </p:nvPr>
        </p:nvSpPr>
        <p:spPr>
          <a:xfrm>
            <a:off x="0" y="1052736"/>
            <a:ext cx="8964613" cy="5805264"/>
          </a:xfrm>
        </p:spPr>
        <p:txBody>
          <a:bodyPr>
            <a:normAutofit/>
          </a:bodyPr>
          <a:lstStyle/>
          <a:p>
            <a:pPr>
              <a:spcBef>
                <a:spcPts val="1200"/>
              </a:spcBef>
            </a:pPr>
            <a:r>
              <a:rPr lang="en-GB" sz="4400" dirty="0">
                <a:effectLst>
                  <a:outerShdw blurRad="38100" dist="38100" dir="2700000" algn="tl">
                    <a:srgbClr val="000000">
                      <a:alpha val="43137"/>
                    </a:srgbClr>
                  </a:outerShdw>
                </a:effectLst>
              </a:rPr>
              <a:t>Aaron’s rod God’s authority, anointing and power </a:t>
            </a:r>
          </a:p>
          <a:p>
            <a:pPr>
              <a:spcBef>
                <a:spcPts val="1200"/>
              </a:spcBef>
            </a:pPr>
            <a:r>
              <a:rPr lang="en-GB" sz="4400" dirty="0">
                <a:effectLst>
                  <a:outerShdw blurRad="38100" dist="38100" dir="2700000" algn="tl">
                    <a:srgbClr val="000000">
                      <a:alpha val="43137"/>
                    </a:srgbClr>
                  </a:outerShdw>
                </a:effectLst>
              </a:rPr>
              <a:t>Matt 6:10 Your kingdom come. Your will be done, On earth as it is in heaven. </a:t>
            </a:r>
          </a:p>
          <a:p>
            <a:pPr>
              <a:spcBef>
                <a:spcPts val="1200"/>
              </a:spcBef>
            </a:pPr>
            <a:r>
              <a:rPr lang="en-GB" sz="4400" dirty="0">
                <a:effectLst>
                  <a:outerShdw blurRad="38100" dist="38100" dir="2700000" algn="tl">
                    <a:srgbClr val="000000">
                      <a:alpha val="43137"/>
                    </a:srgbClr>
                  </a:outerShdw>
                </a:effectLst>
              </a:rPr>
              <a:t>Administer kingdom government </a:t>
            </a:r>
          </a:p>
          <a:p>
            <a:pPr>
              <a:spcBef>
                <a:spcPts val="1200"/>
              </a:spcBef>
            </a:pPr>
            <a:r>
              <a:rPr lang="en-GB" sz="4400" dirty="0">
                <a:effectLst>
                  <a:outerShdw blurRad="38100" dist="38100" dir="2700000" algn="tl">
                    <a:srgbClr val="000000">
                      <a:alpha val="43137"/>
                    </a:srgbClr>
                  </a:outerShdw>
                </a:effectLst>
              </a:rPr>
              <a:t>Mountain thrones</a:t>
            </a:r>
          </a:p>
        </p:txBody>
      </p:sp>
    </p:spTree>
    <p:extLst>
      <p:ext uri="{BB962C8B-B14F-4D97-AF65-F5344CB8AC3E}">
        <p14:creationId xmlns:p14="http://schemas.microsoft.com/office/powerpoint/2010/main" val="992729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3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99972" y="1835733"/>
            <a:ext cx="3240000" cy="32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Tabernacle</a:t>
            </a:r>
          </a:p>
          <a:p>
            <a:pPr algn="ctr"/>
            <a:r>
              <a:rPr lang="en-GB" sz="2800" dirty="0" smtClean="0">
                <a:solidFill>
                  <a:prstClr val="white"/>
                </a:solidFill>
              </a:rPr>
              <a:t>Holy of Holies</a:t>
            </a:r>
          </a:p>
          <a:p>
            <a:pPr algn="ctr"/>
            <a:r>
              <a:rPr lang="en-GB" sz="2800" dirty="0" smtClean="0">
                <a:solidFill>
                  <a:prstClr val="white"/>
                </a:solidFill>
              </a:rPr>
              <a:t>Arc of God</a:t>
            </a:r>
            <a:endParaRPr lang="en-GB" sz="2800" dirty="0">
              <a:solidFill>
                <a:prstClr val="white"/>
              </a:solidFill>
            </a:endParaRPr>
          </a:p>
        </p:txBody>
      </p:sp>
      <p:sp>
        <p:nvSpPr>
          <p:cNvPr id="5" name="TextBox 4"/>
          <p:cNvSpPr txBox="1"/>
          <p:nvPr/>
        </p:nvSpPr>
        <p:spPr>
          <a:xfrm>
            <a:off x="3635896" y="188640"/>
            <a:ext cx="1008292" cy="1440160"/>
          </a:xfrm>
          <a:prstGeom prst="rect">
            <a:avLst/>
          </a:prstGeom>
          <a:noFill/>
        </p:spPr>
        <p:txBody>
          <a:bodyPr wrap="square" lIns="0" tIns="0" rIns="0" bIns="0" rtlCol="0">
            <a:noAutofit/>
          </a:bodyPr>
          <a:lstStyle/>
          <a:p>
            <a:pPr algn="ctr"/>
            <a:r>
              <a:rPr lang="en-GB" sz="2400" dirty="0" smtClean="0">
                <a:solidFill>
                  <a:prstClr val="black"/>
                </a:solidFill>
              </a:rPr>
              <a:t>North </a:t>
            </a:r>
          </a:p>
          <a:p>
            <a:pPr algn="ctr"/>
            <a:r>
              <a:rPr lang="en-GB" sz="2400" dirty="0" smtClean="0">
                <a:solidFill>
                  <a:prstClr val="black"/>
                </a:solidFill>
              </a:rPr>
              <a:t>Man</a:t>
            </a:r>
          </a:p>
          <a:p>
            <a:pPr algn="ctr"/>
            <a:r>
              <a:rPr lang="en-GB" sz="2400" dirty="0" smtClean="0">
                <a:solidFill>
                  <a:prstClr val="black"/>
                </a:solidFill>
              </a:rPr>
              <a:t>Priest</a:t>
            </a:r>
          </a:p>
          <a:p>
            <a:pPr algn="ctr"/>
            <a:r>
              <a:rPr lang="en-GB" sz="2400" dirty="0" smtClean="0">
                <a:solidFill>
                  <a:srgbClr val="FF0000"/>
                </a:solidFill>
              </a:rPr>
              <a:t>HEI</a:t>
            </a:r>
            <a:endParaRPr lang="en-GB" sz="2400" dirty="0">
              <a:solidFill>
                <a:srgbClr val="FF0000"/>
              </a:solidFill>
            </a:endParaRPr>
          </a:p>
        </p:txBody>
      </p:sp>
      <p:sp>
        <p:nvSpPr>
          <p:cNvPr id="6" name="TextBox 5"/>
          <p:cNvSpPr txBox="1"/>
          <p:nvPr/>
        </p:nvSpPr>
        <p:spPr>
          <a:xfrm>
            <a:off x="3779912" y="5229200"/>
            <a:ext cx="1080120" cy="1440160"/>
          </a:xfrm>
          <a:prstGeom prst="rect">
            <a:avLst/>
          </a:prstGeom>
          <a:noFill/>
        </p:spPr>
        <p:txBody>
          <a:bodyPr wrap="square" lIns="0" tIns="0" rIns="0" bIns="0" rtlCol="0">
            <a:normAutofit fontScale="92500" lnSpcReduction="10000"/>
          </a:bodyPr>
          <a:lstStyle/>
          <a:p>
            <a:pPr algn="ctr"/>
            <a:r>
              <a:rPr lang="en-GB" sz="2600" dirty="0" smtClean="0">
                <a:solidFill>
                  <a:prstClr val="black"/>
                </a:solidFill>
              </a:rPr>
              <a:t>South </a:t>
            </a:r>
          </a:p>
          <a:p>
            <a:pPr algn="ctr"/>
            <a:r>
              <a:rPr lang="en-GB" sz="2600" dirty="0" smtClean="0">
                <a:solidFill>
                  <a:prstClr val="black"/>
                </a:solidFill>
              </a:rPr>
              <a:t>Ox</a:t>
            </a:r>
          </a:p>
          <a:p>
            <a:pPr algn="ctr"/>
            <a:r>
              <a:rPr lang="en-GB" sz="2600" dirty="0" smtClean="0">
                <a:solidFill>
                  <a:prstClr val="black"/>
                </a:solidFill>
              </a:rPr>
              <a:t>Prophet</a:t>
            </a:r>
          </a:p>
          <a:p>
            <a:pPr algn="ctr"/>
            <a:r>
              <a:rPr lang="en-GB" sz="2600" dirty="0" smtClean="0">
                <a:solidFill>
                  <a:srgbClr val="FF0000"/>
                </a:solidFill>
              </a:rPr>
              <a:t>HEI</a:t>
            </a:r>
            <a:endParaRPr lang="en-GB" dirty="0">
              <a:solidFill>
                <a:srgbClr val="FF0000"/>
              </a:solidFill>
            </a:endParaRPr>
          </a:p>
        </p:txBody>
      </p:sp>
      <p:sp>
        <p:nvSpPr>
          <p:cNvPr id="7" name="TextBox 6"/>
          <p:cNvSpPr txBox="1"/>
          <p:nvPr/>
        </p:nvSpPr>
        <p:spPr>
          <a:xfrm>
            <a:off x="6444208" y="2792651"/>
            <a:ext cx="792088" cy="1428437"/>
          </a:xfrm>
          <a:prstGeom prst="rect">
            <a:avLst/>
          </a:prstGeom>
          <a:noFill/>
        </p:spPr>
        <p:txBody>
          <a:bodyPr wrap="square" lIns="0" tIns="0" rIns="0" bIns="0" rtlCol="0">
            <a:noAutofit/>
          </a:bodyPr>
          <a:lstStyle/>
          <a:p>
            <a:pPr algn="ctr"/>
            <a:r>
              <a:rPr lang="en-GB" sz="2400" dirty="0" smtClean="0">
                <a:solidFill>
                  <a:prstClr val="black"/>
                </a:solidFill>
              </a:rPr>
              <a:t>East </a:t>
            </a:r>
          </a:p>
          <a:p>
            <a:pPr algn="ctr"/>
            <a:r>
              <a:rPr lang="en-GB" sz="2400" dirty="0" smtClean="0">
                <a:solidFill>
                  <a:prstClr val="black"/>
                </a:solidFill>
              </a:rPr>
              <a:t>Lion</a:t>
            </a:r>
          </a:p>
          <a:p>
            <a:pPr algn="ctr"/>
            <a:r>
              <a:rPr lang="en-GB" sz="2400" dirty="0" smtClean="0">
                <a:solidFill>
                  <a:prstClr val="black"/>
                </a:solidFill>
              </a:rPr>
              <a:t>King</a:t>
            </a:r>
          </a:p>
          <a:p>
            <a:pPr algn="ctr"/>
            <a:r>
              <a:rPr lang="en-GB" sz="2400" dirty="0" smtClean="0">
                <a:solidFill>
                  <a:srgbClr val="FF0000"/>
                </a:solidFill>
              </a:rPr>
              <a:t>YOD</a:t>
            </a:r>
            <a:endParaRPr lang="en-GB" sz="2400" dirty="0">
              <a:solidFill>
                <a:srgbClr val="FF0000"/>
              </a:solidFill>
            </a:endParaRPr>
          </a:p>
        </p:txBody>
      </p:sp>
      <p:sp>
        <p:nvSpPr>
          <p:cNvPr id="8" name="TextBox 7"/>
          <p:cNvSpPr txBox="1"/>
          <p:nvPr/>
        </p:nvSpPr>
        <p:spPr>
          <a:xfrm>
            <a:off x="1187624" y="2792650"/>
            <a:ext cx="1008112" cy="1644462"/>
          </a:xfrm>
          <a:prstGeom prst="rect">
            <a:avLst/>
          </a:prstGeom>
          <a:noFill/>
        </p:spPr>
        <p:txBody>
          <a:bodyPr wrap="square" lIns="0" tIns="0" rIns="0" bIns="0" rtlCol="0">
            <a:noAutofit/>
          </a:bodyPr>
          <a:lstStyle/>
          <a:p>
            <a:pPr algn="ctr"/>
            <a:r>
              <a:rPr lang="en-GB" sz="2400" dirty="0" smtClean="0">
                <a:solidFill>
                  <a:prstClr val="black"/>
                </a:solidFill>
              </a:rPr>
              <a:t>West </a:t>
            </a:r>
          </a:p>
          <a:p>
            <a:pPr algn="ctr"/>
            <a:r>
              <a:rPr lang="en-GB" sz="2400" dirty="0" smtClean="0">
                <a:solidFill>
                  <a:prstClr val="black"/>
                </a:solidFill>
              </a:rPr>
              <a:t>Eagle</a:t>
            </a:r>
          </a:p>
          <a:p>
            <a:pPr algn="ctr"/>
            <a:r>
              <a:rPr lang="en-GB" sz="2400" dirty="0" smtClean="0">
                <a:solidFill>
                  <a:prstClr val="black"/>
                </a:solidFill>
              </a:rPr>
              <a:t>Apostle</a:t>
            </a:r>
          </a:p>
          <a:p>
            <a:pPr algn="ctr"/>
            <a:r>
              <a:rPr lang="en-GB" sz="2400" dirty="0" smtClean="0">
                <a:solidFill>
                  <a:srgbClr val="FF0000"/>
                </a:solidFill>
              </a:rPr>
              <a:t>VAV</a:t>
            </a:r>
            <a:endParaRPr lang="en-GB" sz="2400" dirty="0">
              <a:solidFill>
                <a:srgbClr val="FF0000"/>
              </a:solidFill>
            </a:endParaRPr>
          </a:p>
        </p:txBody>
      </p:sp>
      <p:cxnSp>
        <p:nvCxnSpPr>
          <p:cNvPr id="3" name="Straight Arrow Connector 2"/>
          <p:cNvCxnSpPr/>
          <p:nvPr/>
        </p:nvCxnSpPr>
        <p:spPr>
          <a:xfrm flipV="1">
            <a:off x="4864729" y="757161"/>
            <a:ext cx="0" cy="10785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35896" y="5075733"/>
            <a:ext cx="0" cy="9304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84168" y="4437112"/>
            <a:ext cx="140415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43608" y="2636912"/>
            <a:ext cx="14401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85487" y="1844824"/>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99972" y="3457369"/>
            <a:ext cx="4318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364088" y="3459038"/>
            <a:ext cx="57588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442" y="4499670"/>
            <a:ext cx="0" cy="576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618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When we engage the </a:t>
            </a:r>
            <a:r>
              <a:rPr lang="en-GB" sz="4400" dirty="0" smtClean="0">
                <a:effectLst>
                  <a:outerShdw blurRad="38100" dist="38100" dir="2700000" algn="ctr" rotWithShape="0">
                    <a:schemeClr val="tx1"/>
                  </a:outerShdw>
                </a:effectLst>
              </a:rPr>
              <a:t>ark/arc</a:t>
            </a:r>
            <a:endParaRPr lang="en-GB" sz="4400" dirty="0" smtClean="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Focus fix our eyes on and begin to meditate</a:t>
            </a:r>
          </a:p>
          <a:p>
            <a:r>
              <a:rPr lang="en-GB" sz="4400" dirty="0" err="1">
                <a:effectLst>
                  <a:outerShdw blurRad="38100" dist="38100" dir="2700000" algn="ctr" rotWithShape="0">
                    <a:schemeClr val="tx1"/>
                  </a:outerShdw>
                </a:effectLst>
              </a:rPr>
              <a:t>Yod</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Vav</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think, speak, </a:t>
            </a:r>
            <a:r>
              <a:rPr lang="en-GB" sz="4400" dirty="0">
                <a:effectLst>
                  <a:outerShdw blurRad="38100" dist="38100" dir="2700000" algn="ctr" rotWithShape="0">
                    <a:schemeClr val="tx1"/>
                  </a:outerShdw>
                </a:effectLst>
              </a:rPr>
              <a:t>sing the names of God Lion Ox Eagle Man.</a:t>
            </a:r>
          </a:p>
          <a:p>
            <a:r>
              <a:rPr lang="en-GB" sz="4400" dirty="0">
                <a:effectLst>
                  <a:outerShdw blurRad="38100" dist="38100" dir="2700000" algn="ctr" rotWithShape="0">
                    <a:schemeClr val="tx1"/>
                  </a:outerShdw>
                </a:effectLst>
              </a:rPr>
              <a:t>Take your place to look into the manifest presence of God as the arc forms between wings of the cherubim.</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72326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effectLst>
                  <a:outerShdw blurRad="38100" dist="38100" dir="2700000" algn="ctr" rotWithShape="0">
                    <a:schemeClr val="tx1"/>
                  </a:outerShdw>
                </a:effectLst>
              </a:rPr>
              <a:t>Focus on </a:t>
            </a:r>
            <a:r>
              <a:rPr lang="en-GB" sz="4400" dirty="0" smtClean="0">
                <a:effectLst>
                  <a:outerShdw blurRad="38100" dist="38100" dir="2700000" algn="ctr" rotWithShape="0">
                    <a:schemeClr val="tx1"/>
                  </a:outerShdw>
                </a:effectLst>
              </a:rPr>
              <a:t>the - </a:t>
            </a:r>
            <a:r>
              <a:rPr lang="en-GB" sz="4400" dirty="0">
                <a:solidFill>
                  <a:srgbClr val="FFFF00"/>
                </a:solidFill>
                <a:effectLst>
                  <a:outerShdw blurRad="38100" dist="38100" dir="2700000" algn="ctr" rotWithShape="0">
                    <a:schemeClr val="tx1"/>
                  </a:outerShdw>
                </a:effectLst>
              </a:rPr>
              <a:t>will of God </a:t>
            </a:r>
            <a:r>
              <a:rPr lang="en-GB" sz="4400" dirty="0">
                <a:effectLst>
                  <a:outerShdw blurRad="38100" dist="38100" dir="2700000" algn="ctr" rotWithShape="0">
                    <a:schemeClr val="tx1"/>
                  </a:outerShdw>
                </a:effectLst>
              </a:rPr>
              <a:t>for today</a:t>
            </a:r>
          </a:p>
          <a:p>
            <a:r>
              <a:rPr lang="en-GB" sz="4400" dirty="0">
                <a:effectLst>
                  <a:outerShdw blurRad="38100" dist="38100" dir="2700000" algn="ctr" rotWithShape="0">
                    <a:schemeClr val="tx1"/>
                  </a:outerShdw>
                </a:effectLst>
              </a:rPr>
              <a:t>Father reveal your will for me today</a:t>
            </a:r>
          </a:p>
          <a:p>
            <a:r>
              <a:rPr lang="en-GB" sz="4400" dirty="0">
                <a:effectLst>
                  <a:outerShdw blurRad="38100" dist="38100" dir="2700000" algn="ctr" rotWithShape="0">
                    <a:schemeClr val="tx1"/>
                  </a:outerShdw>
                </a:effectLst>
              </a:rPr>
              <a:t>Father my desire is to come into agreement, resonate and be in harmony with your will today. </a:t>
            </a:r>
          </a:p>
          <a:p>
            <a:r>
              <a:rPr lang="en-GB" sz="4400" dirty="0">
                <a:effectLst>
                  <a:outerShdw blurRad="38100" dist="38100" dir="2700000" algn="ctr" rotWithShape="0">
                    <a:schemeClr val="tx1"/>
                  </a:outerShdw>
                </a:effectLst>
              </a:rPr>
              <a:t>My food is to do your will Father. I choose to take that manna into my heart as my source of supply for this day. </a:t>
            </a:r>
          </a:p>
          <a:p>
            <a:r>
              <a:rPr lang="en-GB" sz="4400" dirty="0" smtClean="0">
                <a:effectLst>
                  <a:outerShdw blurRad="38100" dist="38100" dir="2700000" algn="ctr" rotWithShape="0">
                    <a:schemeClr val="tx1"/>
                  </a:outerShdw>
                </a:effectLst>
              </a:rPr>
              <a:t>Father </a:t>
            </a:r>
            <a:r>
              <a:rPr lang="en-GB" sz="4400" dirty="0">
                <a:effectLst>
                  <a:outerShdw blurRad="38100" dist="38100" dir="2700000" algn="ctr" rotWithShape="0">
                    <a:schemeClr val="tx1"/>
                  </a:outerShdw>
                </a:effectLst>
              </a:rPr>
              <a:t>l open my heart to you. Please write your desires on my </a:t>
            </a:r>
            <a:r>
              <a:rPr lang="en-GB" sz="4400" dirty="0" smtClean="0">
                <a:effectLst>
                  <a:outerShdw blurRad="38100" dist="38100" dir="2700000" algn="ctr" rotWithShape="0">
                    <a:schemeClr val="tx1"/>
                  </a:outerShdw>
                </a:effectLst>
              </a:rPr>
              <a:t>heart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1517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Father </a:t>
            </a:r>
            <a:r>
              <a:rPr lang="en-GB" sz="4400" dirty="0">
                <a:effectLst>
                  <a:outerShdw blurRad="38100" dist="38100" dir="2700000" algn="ctr" rotWithShape="0">
                    <a:schemeClr val="tx1"/>
                  </a:outerShdw>
                </a:effectLst>
              </a:rPr>
              <a:t>unveil the revelation of my destiny that the desires of my heart will draw me towards, so l will see your purposes around me</a:t>
            </a:r>
          </a:p>
          <a:p>
            <a:r>
              <a:rPr lang="en-GB" sz="4400" dirty="0">
                <a:effectLst>
                  <a:outerShdw blurRad="38100" dist="38100" dir="2700000" algn="ctr" rotWithShape="0">
                    <a:schemeClr val="tx1"/>
                  </a:outerShdw>
                </a:effectLst>
              </a:rPr>
              <a:t>Father I Surrender my day to align my will Your will. </a:t>
            </a:r>
          </a:p>
          <a:p>
            <a:r>
              <a:rPr lang="en-GB" sz="4400" dirty="0">
                <a:effectLst>
                  <a:outerShdw blurRad="38100" dist="38100" dir="2700000" algn="ctr" rotWithShape="0">
                    <a:schemeClr val="tx1"/>
                  </a:outerShdw>
                </a:effectLst>
              </a:rPr>
              <a:t>I bring this ..... to You now give me specific revelation of anything I need to know. </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41461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effectLst>
                  <a:outerShdw blurRad="38100" dist="38100" dir="2700000" algn="ctr" rotWithShape="0">
                    <a:schemeClr val="tx1"/>
                  </a:outerShdw>
                </a:effectLst>
              </a:rPr>
              <a:t>Focus on being </a:t>
            </a:r>
            <a:r>
              <a:rPr lang="en-GB" sz="4400" dirty="0">
                <a:solidFill>
                  <a:srgbClr val="FFFF00"/>
                </a:solidFill>
                <a:effectLst>
                  <a:outerShdw blurRad="38100" dist="38100" dir="2700000" algn="ctr" rotWithShape="0">
                    <a:schemeClr val="tx1"/>
                  </a:outerShdw>
                </a:effectLst>
              </a:rPr>
              <a:t>in Him</a:t>
            </a:r>
            <a:r>
              <a:rPr lang="en-GB" sz="4400" dirty="0">
                <a:effectLst>
                  <a:outerShdw blurRad="38100" dist="38100" dir="2700000" algn="ctr" rotWithShape="0">
                    <a:schemeClr val="tx1"/>
                  </a:outerShdw>
                </a:effectLst>
              </a:rPr>
              <a:t>, in His name in His authority, seeing from His perspective </a:t>
            </a:r>
          </a:p>
          <a:p>
            <a:r>
              <a:rPr lang="en-GB" sz="4400" dirty="0" err="1">
                <a:effectLst>
                  <a:outerShdw blurRad="38100" dist="38100" dir="2700000" algn="ctr" rotWithShape="0">
                    <a:schemeClr val="tx1"/>
                  </a:outerShdw>
                </a:effectLst>
              </a:rPr>
              <a:t>Yod</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Shin </a:t>
            </a:r>
            <a:r>
              <a:rPr lang="en-GB" sz="4400" dirty="0" err="1">
                <a:effectLst>
                  <a:outerShdw blurRad="38100" dist="38100" dir="2700000" algn="ctr" rotWithShape="0">
                    <a:schemeClr val="tx1"/>
                  </a:outerShdw>
                </a:effectLst>
              </a:rPr>
              <a:t>Vav</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see yourself in Him.</a:t>
            </a:r>
          </a:p>
          <a:p>
            <a:r>
              <a:rPr lang="en-GB" sz="4400" dirty="0">
                <a:effectLst>
                  <a:outerShdw blurRad="38100" dist="38100" dir="2700000" algn="ctr" rotWithShape="0">
                    <a:schemeClr val="tx1"/>
                  </a:outerShdw>
                </a:effectLst>
              </a:rPr>
              <a:t>Father I choose to step into You, to look out at my day and my circumstances from Your heavenly </a:t>
            </a:r>
            <a:r>
              <a:rPr lang="en-GB" sz="4400" dirty="0" smtClean="0">
                <a:effectLst>
                  <a:outerShdw blurRad="38100" dist="38100" dir="2700000" algn="ctr" rotWithShape="0">
                    <a:schemeClr val="tx1"/>
                  </a:outerShdw>
                </a:effectLst>
              </a:rPr>
              <a:t>perspective.</a:t>
            </a:r>
          </a:p>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look out through the Lions' eyes (ox, eagle man) to see things and administer things from the kingly, prophetic, apostolic and priestly function. </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15366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spcBef>
                <a:spcPts val="1800"/>
              </a:spcBef>
            </a:pPr>
            <a:r>
              <a:rPr lang="en-GB" sz="4800" dirty="0">
                <a:effectLst>
                  <a:outerShdw blurRad="38100" dist="38100" dir="2700000" algn="ctr" rotWithShape="0">
                    <a:schemeClr val="tx1"/>
                  </a:outerShdw>
                </a:effectLst>
              </a:rPr>
              <a:t>Cultivating </a:t>
            </a:r>
            <a:r>
              <a:rPr lang="en-GB" sz="4800" dirty="0">
                <a:solidFill>
                  <a:srgbClr val="FFFF00"/>
                </a:solidFill>
                <a:effectLst>
                  <a:outerShdw blurRad="38100" dist="38100" dir="2700000" algn="ctr" rotWithShape="0">
                    <a:schemeClr val="tx1"/>
                  </a:outerShdw>
                </a:effectLst>
              </a:rPr>
              <a:t>desire</a:t>
            </a:r>
            <a:r>
              <a:rPr lang="en-GB" sz="4800" dirty="0">
                <a:effectLst>
                  <a:outerShdw blurRad="38100" dist="38100" dir="2700000" algn="ctr" rotWithShape="0">
                    <a:schemeClr val="tx1"/>
                  </a:outerShdw>
                </a:effectLst>
              </a:rPr>
              <a:t> in my </a:t>
            </a:r>
            <a:r>
              <a:rPr lang="en-GB" sz="4800" dirty="0" smtClean="0">
                <a:effectLst>
                  <a:outerShdw blurRad="38100" dist="38100" dir="2700000" algn="ctr" rotWithShape="0">
                    <a:schemeClr val="tx1"/>
                  </a:outerShdw>
                </a:effectLst>
              </a:rPr>
              <a:t>heart</a:t>
            </a:r>
          </a:p>
          <a:p>
            <a:pPr>
              <a:spcBef>
                <a:spcPts val="1800"/>
              </a:spcBef>
            </a:pPr>
            <a:r>
              <a:rPr lang="en-GB" sz="4800" dirty="0" smtClean="0">
                <a:effectLst>
                  <a:outerShdw blurRad="38100" dist="38100" dir="2700000" algn="ctr" rotWithShape="0">
                    <a:schemeClr val="tx1"/>
                  </a:outerShdw>
                </a:effectLst>
              </a:rPr>
              <a:t>Brood, incubate it</a:t>
            </a:r>
            <a:endParaRPr lang="en-GB" sz="4800" dirty="0">
              <a:effectLst>
                <a:outerShdw blurRad="38100" dist="38100" dir="2700000" algn="ctr" rotWithShape="0">
                  <a:schemeClr val="tx1"/>
                </a:outerShdw>
              </a:effectLst>
            </a:endParaRPr>
          </a:p>
          <a:p>
            <a:pPr>
              <a:spcBef>
                <a:spcPts val="1800"/>
              </a:spcBef>
            </a:pPr>
            <a:r>
              <a:rPr lang="en-GB" sz="4800" dirty="0">
                <a:effectLst>
                  <a:outerShdw blurRad="38100" dist="38100" dir="2700000" algn="ctr" rotWithShape="0">
                    <a:schemeClr val="tx1"/>
                  </a:outerShdw>
                </a:effectLst>
              </a:rPr>
              <a:t>Father I bring my mountain </a:t>
            </a:r>
            <a:r>
              <a:rPr lang="en-GB" sz="4800" dirty="0">
                <a:effectLst>
                  <a:outerShdw blurRad="38100" dist="38100" dir="2700000" algn="ctr" rotWithShape="0">
                    <a:schemeClr val="tx1"/>
                  </a:outerShdw>
                </a:effectLst>
              </a:rPr>
              <a:t>(</a:t>
            </a:r>
            <a:r>
              <a:rPr lang="en-GB" sz="4800" dirty="0" smtClean="0">
                <a:effectLst>
                  <a:outerShdw blurRad="38100" dist="38100" dir="2700000" algn="ctr" rotWithShape="0">
                    <a:schemeClr val="tx1"/>
                  </a:outerShdw>
                </a:effectLst>
              </a:rPr>
              <a:t>personal, church, </a:t>
            </a:r>
            <a:r>
              <a:rPr lang="en-GB" sz="4800" dirty="0">
                <a:effectLst>
                  <a:outerShdw blurRad="38100" dist="38100" dir="2700000" algn="ctr" rotWithShape="0">
                    <a:schemeClr val="tx1"/>
                  </a:outerShdw>
                </a:effectLst>
              </a:rPr>
              <a:t>a person, </a:t>
            </a:r>
            <a:r>
              <a:rPr lang="en-GB" sz="4800" dirty="0" err="1">
                <a:effectLst>
                  <a:outerShdw blurRad="38100" dist="38100" dir="2700000" algn="ctr" rotWithShape="0">
                    <a:schemeClr val="tx1"/>
                  </a:outerShdw>
                </a:effectLst>
              </a:rPr>
              <a:t>etc</a:t>
            </a:r>
            <a:r>
              <a:rPr lang="en-GB" sz="4800" dirty="0">
                <a:effectLst>
                  <a:outerShdw blurRad="38100" dist="38100" dir="2700000" algn="ctr" rotWithShape="0">
                    <a:schemeClr val="tx1"/>
                  </a:outerShdw>
                </a:effectLst>
              </a:rPr>
              <a:t>) that which l carry within my heart to You. Show me Your perspective</a:t>
            </a:r>
            <a:r>
              <a:rPr lang="en-GB" sz="4800" dirty="0" smtClean="0">
                <a:effectLst>
                  <a:outerShdw blurRad="38100" dist="38100" dir="2700000" algn="ctr" rotWithShape="0">
                    <a:schemeClr val="tx1"/>
                  </a:outerShdw>
                </a:effectLst>
              </a:rPr>
              <a:t>.</a:t>
            </a:r>
          </a:p>
          <a:p>
            <a:pPr>
              <a:spcBef>
                <a:spcPts val="1800"/>
              </a:spcBef>
            </a:pPr>
            <a:r>
              <a:rPr lang="en-GB" sz="4800" dirty="0" smtClean="0">
                <a:effectLst>
                  <a:outerShdw blurRad="38100" dist="38100" dir="2700000" algn="ctr" rotWithShape="0">
                    <a:schemeClr val="tx1"/>
                  </a:outerShdw>
                </a:effectLst>
              </a:rPr>
              <a:t>Carry in our to have authority</a:t>
            </a:r>
            <a:endParaRPr lang="en-GB" sz="4800" dirty="0">
              <a:effectLst>
                <a:outerShdw blurRad="38100" dist="38100" dir="2700000" algn="ctr" rotWithShape="0">
                  <a:schemeClr val="tx1"/>
                </a:outerShdw>
              </a:effectLst>
            </a:endParaRPr>
          </a:p>
          <a:p>
            <a:pPr marL="0" indent="0">
              <a:buNone/>
            </a:pP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993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look back into what was Your desire in eternity.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look back to where there was no sin, show me what l look like and feel </a:t>
            </a:r>
            <a:r>
              <a:rPr lang="en-GB" sz="4400" dirty="0" smtClean="0">
                <a:effectLst>
                  <a:outerShdw blurRad="38100" dist="38100" dir="2700000" algn="ctr" rotWithShape="0">
                    <a:schemeClr val="tx1"/>
                  </a:outerShdw>
                </a:effectLst>
              </a:rPr>
              <a:t>like?</a:t>
            </a:r>
          </a:p>
          <a:p>
            <a:r>
              <a:rPr lang="en-GB" sz="4400" dirty="0" smtClean="0">
                <a:effectLst>
                  <a:outerShdw blurRad="38100" dist="38100" dir="2700000" algn="ctr" rotWithShape="0">
                    <a:schemeClr val="tx1"/>
                  </a:outerShdw>
                </a:effectLst>
              </a:rPr>
              <a:t>Let </a:t>
            </a:r>
            <a:r>
              <a:rPr lang="en-GB" sz="4400" dirty="0">
                <a:effectLst>
                  <a:outerShdw blurRad="38100" dist="38100" dir="2700000" algn="ctr" rotWithShape="0">
                    <a:schemeClr val="tx1"/>
                  </a:outerShdw>
                </a:effectLst>
              </a:rPr>
              <a:t>me see, hear, feel and perceive the vast some of Your thoughts about me</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Do this for each thing you carry in your heart</a:t>
            </a:r>
            <a:endParaRPr lang="en-GB" sz="4400" dirty="0">
              <a:effectLst>
                <a:outerShdw blurRad="38100" dist="38100" dir="2700000" algn="ctr" rotWithShape="0">
                  <a:schemeClr val="tx1"/>
                </a:outerShdw>
              </a:effectLst>
            </a:endParaRPr>
          </a:p>
          <a:p>
            <a:pPr marL="0" indent="0">
              <a:buNone/>
            </a:pP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5447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Reveal </a:t>
            </a:r>
            <a:r>
              <a:rPr lang="en-GB" sz="4400" dirty="0">
                <a:effectLst>
                  <a:outerShdw blurRad="38100" dist="38100" dir="2700000" algn="ctr" rotWithShape="0">
                    <a:schemeClr val="tx1"/>
                  </a:outerShdw>
                </a:effectLst>
              </a:rPr>
              <a:t>Your desires for me. Reveal what is written on my scroll for today.</a:t>
            </a:r>
          </a:p>
          <a:p>
            <a:r>
              <a:rPr lang="en-GB" sz="4400" dirty="0">
                <a:effectLst>
                  <a:outerShdw blurRad="38100" dist="38100" dir="2700000" algn="ctr" rotWithShape="0">
                    <a:schemeClr val="tx1"/>
                  </a:outerShdw>
                </a:effectLst>
              </a:rPr>
              <a:t>Father I look at </a:t>
            </a:r>
            <a:r>
              <a:rPr lang="en-GB" sz="4400" dirty="0" smtClean="0">
                <a:effectLst>
                  <a:outerShdw blurRad="38100" dist="38100" dir="2700000" algn="ctr" rotWithShape="0">
                    <a:schemeClr val="tx1"/>
                  </a:outerShdw>
                </a:effectLst>
              </a:rPr>
              <a:t>what </a:t>
            </a:r>
            <a:r>
              <a:rPr lang="en-GB" sz="4400" dirty="0">
                <a:solidFill>
                  <a:srgbClr val="FFFF00"/>
                </a:solidFill>
                <a:effectLst>
                  <a:outerShdw blurRad="38100" dist="38100" dir="2700000" algn="ctr" rotWithShape="0">
                    <a:schemeClr val="tx1"/>
                  </a:outerShdw>
                </a:effectLst>
              </a:rPr>
              <a:t>was</a:t>
            </a:r>
            <a:r>
              <a:rPr lang="en-GB" sz="4400" dirty="0">
                <a:effectLst>
                  <a:outerShdw blurRad="38100" dist="38100" dir="2700000" algn="ctr" rotWithShape="0">
                    <a:schemeClr val="tx1"/>
                  </a:outerShdw>
                </a:effectLst>
              </a:rPr>
              <a:t> to manifest that into what it </a:t>
            </a:r>
            <a:r>
              <a:rPr lang="en-GB" sz="4400" dirty="0">
                <a:solidFill>
                  <a:srgbClr val="FFFF00"/>
                </a:solidFill>
                <a:effectLst>
                  <a:outerShdw blurRad="38100" dist="38100" dir="2700000" algn="ctr" rotWithShape="0">
                    <a:schemeClr val="tx1"/>
                  </a:outerShdw>
                </a:effectLst>
              </a:rPr>
              <a:t>is</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today to transform what </a:t>
            </a:r>
            <a:r>
              <a:rPr lang="en-GB" sz="4400" dirty="0" smtClean="0">
                <a:solidFill>
                  <a:srgbClr val="FFFF00"/>
                </a:solidFill>
                <a:effectLst>
                  <a:outerShdw blurRad="38100" dist="38100" dir="2700000" algn="ctr" rotWithShape="0">
                    <a:schemeClr val="tx1"/>
                  </a:outerShdw>
                </a:effectLst>
              </a:rPr>
              <a:t>will be</a:t>
            </a:r>
            <a:endParaRPr lang="en-GB" sz="4400" dirty="0">
              <a:solidFill>
                <a:srgbClr val="FFFF00"/>
              </a:solidFill>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What does my life .... my mountain  ..... my 7</a:t>
            </a:r>
            <a:r>
              <a:rPr lang="en-GB" sz="4400" dirty="0" smtClean="0">
                <a:effectLst>
                  <a:outerShdw blurRad="38100" dist="38100" dir="2700000" algn="ctr" rotWithShape="0">
                    <a:schemeClr val="tx1"/>
                  </a:outerShdw>
                </a:effectLst>
              </a:rPr>
              <a:t> mountains. </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church </a:t>
            </a:r>
            <a:r>
              <a:rPr lang="en-GB" sz="4400" dirty="0">
                <a:effectLst>
                  <a:outerShdw blurRad="38100" dist="38100" dir="2700000" algn="ctr" rotWithShape="0">
                    <a:schemeClr val="tx1"/>
                  </a:outerShdw>
                </a:effectLst>
              </a:rPr>
              <a:t>.... </a:t>
            </a:r>
            <a:r>
              <a:rPr lang="en-GB" sz="4400" dirty="0">
                <a:effectLst>
                  <a:outerShdw blurRad="38100" dist="38100" dir="2700000" algn="ctr" rotWithShape="0">
                    <a:schemeClr val="tx1"/>
                  </a:outerShdw>
                </a:effectLst>
              </a:rPr>
              <a:t>g</a:t>
            </a:r>
            <a:r>
              <a:rPr lang="en-GB" sz="4400" dirty="0" smtClean="0">
                <a:effectLst>
                  <a:outerShdw blurRad="38100" dist="38100" dir="2700000" algn="ctr" rotWithShape="0">
                    <a:schemeClr val="tx1"/>
                  </a:outerShdw>
                </a:effectLst>
              </a:rPr>
              <a:t>roup </a:t>
            </a:r>
            <a:r>
              <a:rPr lang="en-GB" sz="4400" dirty="0" smtClean="0">
                <a:effectLst>
                  <a:outerShdw blurRad="38100" dist="38100" dir="2700000" algn="ctr" rotWithShape="0">
                    <a:schemeClr val="tx1"/>
                  </a:outerShdw>
                </a:effectLst>
              </a:rPr>
              <a:t>…? look </a:t>
            </a:r>
            <a:r>
              <a:rPr lang="en-GB" sz="4400" dirty="0">
                <a:effectLst>
                  <a:outerShdw blurRad="38100" dist="38100" dir="2700000" algn="ctr" rotWithShape="0">
                    <a:schemeClr val="tx1"/>
                  </a:outerShdw>
                </a:effectLst>
              </a:rPr>
              <a:t>like before in the beginning. </a:t>
            </a: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0925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a:t>Rom 8:19 For the anxious longing of the creation waits eagerly for the </a:t>
            </a:r>
            <a:r>
              <a:rPr lang="en-GB" sz="5400" dirty="0">
                <a:solidFill>
                  <a:srgbClr val="FFFF00"/>
                </a:solidFill>
              </a:rPr>
              <a:t>revealing of the sons of God</a:t>
            </a:r>
            <a:r>
              <a:rPr lang="en-GB" sz="5400" dirty="0"/>
              <a:t>. </a:t>
            </a:r>
            <a:r>
              <a:rPr lang="en-GB" sz="5400" dirty="0" smtClean="0"/>
              <a:t>21 </a:t>
            </a:r>
            <a:r>
              <a:rPr lang="en-GB" sz="5400" dirty="0"/>
              <a:t>that the creation itself also will be set free from its slavery to corruption into the </a:t>
            </a:r>
            <a:r>
              <a:rPr lang="en-GB" sz="5400" dirty="0">
                <a:solidFill>
                  <a:srgbClr val="FFFF00"/>
                </a:solidFill>
              </a:rPr>
              <a:t>freedom of the glory of the children of God</a:t>
            </a:r>
            <a:r>
              <a:rPr lang="en-GB" sz="5400" dirty="0"/>
              <a:t>. </a:t>
            </a:r>
            <a:endParaRPr lang="en-GB" sz="5400" dirty="0" smtClean="0"/>
          </a:p>
        </p:txBody>
      </p:sp>
    </p:spTree>
    <p:extLst>
      <p:ext uri="{BB962C8B-B14F-4D97-AF65-F5344CB8AC3E}">
        <p14:creationId xmlns:p14="http://schemas.microsoft.com/office/powerpoint/2010/main" val="25902091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Father I choose to receive the revelation of Your heart, Your thoughts into my spirit. As deep calls to deep. </a:t>
            </a:r>
          </a:p>
          <a:p>
            <a:r>
              <a:rPr lang="en-GB" sz="4400" dirty="0">
                <a:effectLst>
                  <a:outerShdw blurRad="38100" dist="38100" dir="2700000" algn="ctr" rotWithShape="0">
                    <a:schemeClr val="tx1"/>
                  </a:outerShdw>
                </a:effectLst>
              </a:rPr>
              <a:t>I choose to brood over my life .... my mountain  ..... freedom mountain. ... Freedom church .... ?  to incubate it in my heart. That my desires will become fulfilled as a tree of life to me.</a:t>
            </a:r>
          </a:p>
          <a:p>
            <a:r>
              <a:rPr lang="en-GB" sz="4400" dirty="0">
                <a:effectLst>
                  <a:outerShdw blurRad="38100" dist="38100" dir="2700000" algn="ctr" rotWithShape="0">
                    <a:schemeClr val="tx1"/>
                  </a:outerShdw>
                </a:effectLst>
              </a:rPr>
              <a:t>Show me what does it looks like, feels like to manifest this today</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4342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look into the end from the beginning what does the journey look like? Reveal it so I can declare and call it forth</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What does the next year etc. look like from seeing your eternal purpose</a:t>
            </a:r>
            <a:endParaRPr lang="en-GB" sz="4400" dirty="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My desire is to manifest Your desires in, through and around my life today</a:t>
            </a:r>
            <a:r>
              <a:rPr lang="en-GB" sz="4400" dirty="0" smtClean="0">
                <a:effectLst>
                  <a:outerShdw blurRad="38100" dist="38100" dir="2700000" algn="ctr" rotWithShape="0">
                    <a:schemeClr val="tx1"/>
                  </a:outerShdw>
                </a:effectLst>
              </a:rPr>
              <a:t>.</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281426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Receiving a daily mandate</a:t>
            </a:r>
          </a:p>
          <a:p>
            <a:r>
              <a:rPr lang="en-GB" sz="4400" dirty="0">
                <a:effectLst>
                  <a:outerShdw blurRad="38100" dist="38100" dir="2700000" algn="ctr" rotWithShape="0">
                    <a:schemeClr val="tx1"/>
                  </a:outerShdw>
                </a:effectLst>
              </a:rPr>
              <a:t>I open my heart to receive Your mandate for today</a:t>
            </a:r>
          </a:p>
          <a:p>
            <a:r>
              <a:rPr lang="en-GB" sz="4400" dirty="0">
                <a:effectLst>
                  <a:outerShdw blurRad="38100" dist="38100" dir="2700000" algn="ctr" rotWithShape="0">
                    <a:schemeClr val="tx1"/>
                  </a:outerShdw>
                </a:effectLst>
              </a:rPr>
              <a:t>Show me what You are doing today. </a:t>
            </a:r>
          </a:p>
          <a:p>
            <a:r>
              <a:rPr lang="en-GB" sz="4400" dirty="0">
                <a:effectLst>
                  <a:outerShdw blurRad="38100" dist="38100" dir="2700000" algn="ctr" rotWithShape="0">
                    <a:schemeClr val="tx1"/>
                  </a:outerShdw>
                </a:effectLst>
              </a:rPr>
              <a:t>Show me what I am authorised to do today. </a:t>
            </a:r>
          </a:p>
          <a:p>
            <a:r>
              <a:rPr lang="en-GB" sz="4400" dirty="0">
                <a:effectLst>
                  <a:outerShdw blurRad="38100" dist="38100" dir="2700000" algn="ctr" rotWithShape="0">
                    <a:schemeClr val="tx1"/>
                  </a:outerShdw>
                </a:effectLst>
              </a:rPr>
              <a:t>I receive that mandate and take it into my heart I value it cherish it and surrender to it.</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52621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effectLst>
                  <a:outerShdw blurRad="38100" dist="38100" dir="2700000" algn="ctr" rotWithShape="0">
                    <a:schemeClr val="tx1"/>
                  </a:outerShdw>
                </a:effectLst>
              </a:rPr>
              <a:t>Administrating your mandate</a:t>
            </a:r>
          </a:p>
          <a:p>
            <a:r>
              <a:rPr lang="en-GB" sz="4400" dirty="0">
                <a:effectLst>
                  <a:outerShdw blurRad="38100" dist="38100" dir="2700000" algn="ctr" rotWithShape="0">
                    <a:schemeClr val="tx1"/>
                  </a:outerShdw>
                </a:effectLst>
              </a:rPr>
              <a:t>I take Aarons rod the sceptre of my authority and l step onto my mountain throne, my position of authority and kingdom government to administrate my mandate today.</a:t>
            </a:r>
          </a:p>
          <a:p>
            <a:r>
              <a:rPr lang="en-GB" sz="4400" dirty="0">
                <a:effectLst>
                  <a:outerShdw blurRad="38100" dist="38100" dir="2700000" algn="ctr" rotWithShape="0">
                    <a:schemeClr val="tx1"/>
                  </a:outerShdw>
                </a:effectLst>
              </a:rPr>
              <a:t>l choose to frame my day in accordance with Your will and purpose. </a:t>
            </a:r>
          </a:p>
          <a:p>
            <a:r>
              <a:rPr lang="en-GB" sz="4400" dirty="0">
                <a:effectLst>
                  <a:outerShdw blurRad="38100" dist="38100" dir="2700000" algn="ctr" rotWithShape="0">
                    <a:schemeClr val="tx1"/>
                  </a:outerShdw>
                </a:effectLst>
              </a:rPr>
              <a:t>I declare blessing and favour around me today. I send out my angels to go before me to prepare and align kingdom connections in accordance with my mandate. Etc. Etc.</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7301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7624" y="5733256"/>
            <a:ext cx="609600" cy="609600"/>
          </a:xfrm>
          <a:prstGeom prst="rect">
            <a:avLst/>
          </a:prstGeom>
        </p:spPr>
      </p:pic>
    </p:spTree>
    <p:extLst>
      <p:ext uri="{BB962C8B-B14F-4D97-AF65-F5344CB8AC3E}">
        <p14:creationId xmlns:p14="http://schemas.microsoft.com/office/powerpoint/2010/main" val="236421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4"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Tree>
    <p:extLst>
      <p:ext uri="{BB962C8B-B14F-4D97-AF65-F5344CB8AC3E}">
        <p14:creationId xmlns:p14="http://schemas.microsoft.com/office/powerpoint/2010/main" val="433403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Yod He Vav H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3648" y="5301208"/>
            <a:ext cx="609600" cy="609600"/>
          </a:xfrm>
          <a:prstGeom prst="rect">
            <a:avLst/>
          </a:prstGeom>
        </p:spPr>
      </p:pic>
    </p:spTree>
    <p:extLst>
      <p:ext uri="{BB962C8B-B14F-4D97-AF65-F5344CB8AC3E}">
        <p14:creationId xmlns:p14="http://schemas.microsoft.com/office/powerpoint/2010/main" val="38827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600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solidFill>
                  <a:srgbClr val="FFFF00"/>
                </a:solidFill>
                <a:effectLst>
                  <a:outerShdw blurRad="50800" dist="38100" dir="5400000" algn="ctr" rotWithShape="0">
                    <a:schemeClr val="tx1"/>
                  </a:outerShdw>
                </a:effectLst>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God is raising up a new order in the kingdom</a:t>
            </a:r>
          </a:p>
          <a:p>
            <a:r>
              <a:rPr lang="en-GB" sz="4400" dirty="0" smtClean="0">
                <a:effectLst>
                  <a:outerShdw blurRad="38100" dist="38100" dir="2700000" algn="ctr" rotWithShape="0">
                    <a:schemeClr val="tx1"/>
                  </a:outerShdw>
                </a:effectLst>
              </a:rPr>
              <a:t>Order of </a:t>
            </a:r>
            <a:r>
              <a:rPr lang="en-GB" sz="4400" dirty="0" smtClean="0">
                <a:effectLst>
                  <a:outerShdw blurRad="38100" dist="38100" dir="2700000" algn="ctr" rotWithShape="0">
                    <a:schemeClr val="tx1"/>
                  </a:outerShdw>
                </a:effectLst>
              </a:rPr>
              <a:t>Melchizedec – no genealogy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Transition from the Moses </a:t>
            </a:r>
            <a:r>
              <a:rPr lang="en-GB" sz="4400" dirty="0" smtClean="0">
                <a:effectLst>
                  <a:outerShdw blurRad="38100" dist="38100" dir="2700000" algn="ctr" rotWithShape="0">
                    <a:schemeClr val="tx1"/>
                  </a:outerShdw>
                </a:effectLst>
              </a:rPr>
              <a:t>generation </a:t>
            </a:r>
            <a:r>
              <a:rPr lang="en-GB" sz="4400" dirty="0" smtClean="0">
                <a:effectLst>
                  <a:outerShdw blurRad="38100" dist="38100" dir="2700000" algn="ctr" rotWithShape="0">
                    <a:schemeClr val="tx1"/>
                  </a:outerShdw>
                </a:effectLst>
              </a:rPr>
              <a:t>into the </a:t>
            </a:r>
            <a:r>
              <a:rPr lang="en-GB" sz="4400" dirty="0" smtClean="0">
                <a:effectLst>
                  <a:outerShdw blurRad="38100" dist="38100" dir="2700000" algn="ctr" rotWithShape="0">
                    <a:schemeClr val="tx1"/>
                  </a:outerShdw>
                </a:effectLst>
              </a:rPr>
              <a:t>Joshua generation</a:t>
            </a:r>
          </a:p>
          <a:p>
            <a:r>
              <a:rPr lang="en-GB" sz="4400" dirty="0" smtClean="0">
                <a:effectLst>
                  <a:outerShdw blurRad="38100" dist="38100" dir="2700000" algn="ctr" rotWithShape="0">
                    <a:schemeClr val="tx1"/>
                  </a:outerShdw>
                </a:effectLst>
              </a:rPr>
              <a:t>Joshua generation were forerunners who mentored the next generation into their inheritance</a:t>
            </a:r>
          </a:p>
        </p:txBody>
      </p:sp>
    </p:spTree>
    <p:extLst>
      <p:ext uri="{BB962C8B-B14F-4D97-AF65-F5344CB8AC3E}">
        <p14:creationId xmlns:p14="http://schemas.microsoft.com/office/powerpoint/2010/main" val="415178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effectLst>
                  <a:outerShdw blurRad="38100" dist="38100" dir="2700000" algn="ctr" rotWithShape="0">
                    <a:schemeClr val="tx1"/>
                  </a:outerShdw>
                </a:effectLst>
              </a:rPr>
              <a:t>Following the pathway of responsibility </a:t>
            </a:r>
            <a:r>
              <a:rPr lang="en-GB" sz="4400" dirty="0" smtClean="0">
                <a:effectLst>
                  <a:outerShdw blurRad="38100" dist="38100" dir="2700000" algn="ctr" rotWithShape="0">
                    <a:schemeClr val="tx1"/>
                  </a:outerShdw>
                </a:effectLst>
              </a:rPr>
              <a:t>begins with presenting </a:t>
            </a:r>
            <a:r>
              <a:rPr lang="en-GB" sz="4400" dirty="0">
                <a:effectLst>
                  <a:outerShdw blurRad="38100" dist="38100" dir="2700000" algn="ctr" rotWithShape="0">
                    <a:schemeClr val="tx1"/>
                  </a:outerShdw>
                </a:effectLst>
              </a:rPr>
              <a:t>ourselves daily as a living sacrifice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Step </a:t>
            </a:r>
            <a:r>
              <a:rPr lang="en-GB" sz="4400" dirty="0">
                <a:effectLst>
                  <a:outerShdw blurRad="38100" dist="38100" dir="2700000" algn="ctr" rotWithShape="0">
                    <a:schemeClr val="tx1"/>
                  </a:outerShdw>
                </a:effectLst>
              </a:rPr>
              <a:t>in by faith for your spirit to engage the heavenly </a:t>
            </a:r>
            <a:r>
              <a:rPr lang="en-GB" sz="4400" dirty="0" smtClean="0">
                <a:effectLst>
                  <a:outerShdw blurRad="38100" dist="38100" dir="2700000" algn="ctr" rotWithShape="0">
                    <a:schemeClr val="tx1"/>
                  </a:outerShdw>
                </a:effectLst>
              </a:rPr>
              <a:t>realms</a:t>
            </a:r>
          </a:p>
          <a:p>
            <a:r>
              <a:rPr lang="en-GB" sz="4400" dirty="0" smtClean="0">
                <a:effectLst>
                  <a:outerShdw blurRad="38100" dist="38100" dir="2700000" algn="ctr" rotWithShape="0">
                    <a:schemeClr val="tx1"/>
                  </a:outerShdw>
                </a:effectLst>
              </a:rPr>
              <a:t>Surrender to </a:t>
            </a:r>
            <a:r>
              <a:rPr lang="en-GB" sz="4400" dirty="0" smtClean="0">
                <a:effectLst>
                  <a:outerShdw blurRad="38100" dist="38100" dir="2700000" algn="ctr" rotWithShape="0">
                    <a:schemeClr val="tx1"/>
                  </a:outerShdw>
                </a:effectLst>
              </a:rPr>
              <a:t>transformation by denying </a:t>
            </a:r>
            <a:r>
              <a:rPr lang="en-GB" sz="4400" dirty="0" smtClean="0">
                <a:effectLst>
                  <a:outerShdw blurRad="38100" dist="38100" dir="2700000" algn="ctr" rotWithShape="0">
                    <a:schemeClr val="tx1"/>
                  </a:outerShdw>
                </a:effectLst>
              </a:rPr>
              <a:t>self </a:t>
            </a:r>
            <a:r>
              <a:rPr lang="en-GB" sz="4400" dirty="0" smtClean="0">
                <a:effectLst>
                  <a:outerShdw blurRad="38100" dist="38100" dir="2700000" algn="ctr" rotWithShape="0">
                    <a:schemeClr val="tx1"/>
                  </a:outerShdw>
                </a:effectLst>
              </a:rPr>
              <a:t>to transform the soul</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Transfiguration of the flesh into the image of God</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11175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effectLst>
                  <a:outerShdw blurRad="38100" dist="38100" dir="2700000" algn="ctr" rotWithShape="0">
                    <a:schemeClr val="tx1"/>
                  </a:outerShdw>
                </a:effectLst>
              </a:rPr>
              <a:t>Romans </a:t>
            </a:r>
            <a:r>
              <a:rPr lang="en-GB" sz="4400" dirty="0">
                <a:effectLst>
                  <a:outerShdw blurRad="38100" dist="38100" dir="2700000" algn="ctr" rotWithShape="0">
                    <a:schemeClr val="tx1"/>
                  </a:outerShdw>
                </a:effectLst>
              </a:rPr>
              <a:t>12:1-2 Therefore I urge you, brethren, by the mercies of God, to present your bodies a living and holy sacrifice, acceptable to God, which is your spiritual service of worship. 2 And do not be conformed to this world, but be transformed by the renewing of your mind, so that you may prove what the will of God is, that which is good and acceptable and perfect.</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2426357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a:xfrm>
            <a:off x="251520" y="0"/>
            <a:ext cx="8784976" cy="747712"/>
          </a:xfrm>
        </p:spPr>
        <p:txBody>
          <a:bodyPr>
            <a:normAutofit fontScale="90000"/>
          </a:bodyPr>
          <a:lstStyle/>
          <a:p>
            <a:pPr>
              <a:defRPr/>
            </a:pPr>
            <a:r>
              <a:rPr lang="en-GB" dirty="0">
                <a:effectLst>
                  <a:outerShdw blurRad="38100" dist="38100" dir="2700000" algn="tl">
                    <a:srgbClr val="000000">
                      <a:alpha val="43137"/>
                    </a:srgbClr>
                  </a:outerShdw>
                </a:effectLst>
              </a:rPr>
              <a:t>Deep Calls to Deep</a:t>
            </a:r>
            <a:endParaRPr lang="en-GB" dirty="0" smtClean="0">
              <a:effectLst>
                <a:outerShdw blurRad="38100" dist="38100" dir="2700000" algn="tl">
                  <a:srgbClr val="000000">
                    <a:alpha val="43137"/>
                  </a:srgbClr>
                </a:outerShdw>
              </a:effectLst>
            </a:endParaRPr>
          </a:p>
        </p:txBody>
      </p:sp>
      <p:sp>
        <p:nvSpPr>
          <p:cNvPr id="1020931" name="Rectangle 3"/>
          <p:cNvSpPr>
            <a:spLocks noGrp="1" noChangeArrowheads="1"/>
          </p:cNvSpPr>
          <p:nvPr>
            <p:ph type="body" idx="1"/>
          </p:nvPr>
        </p:nvSpPr>
        <p:spPr>
          <a:xfrm>
            <a:off x="0" y="908721"/>
            <a:ext cx="9144000" cy="5949280"/>
          </a:xfrm>
        </p:spPr>
        <p:txBody>
          <a:bodyPr>
            <a:noAutofit/>
          </a:bodyPr>
          <a:lstStyle/>
          <a:p>
            <a:pPr eaLnBrk="1" hangingPunct="1">
              <a:lnSpc>
                <a:spcPct val="90000"/>
              </a:lnSpc>
              <a:defRPr/>
            </a:pPr>
            <a:r>
              <a:rPr lang="en-GB" sz="3400" dirty="0" smtClean="0">
                <a:effectLst>
                  <a:outerShdw blurRad="38100" dist="38100" dir="2700000" algn="tl">
                    <a:srgbClr val="000000">
                      <a:alpha val="43137"/>
                    </a:srgbClr>
                  </a:outerShdw>
                </a:effectLst>
              </a:rPr>
              <a:t>Sacrificial lamb was prepared</a:t>
            </a:r>
          </a:p>
          <a:p>
            <a:pPr eaLnBrk="1" hangingPunct="1">
              <a:lnSpc>
                <a:spcPct val="90000"/>
              </a:lnSpc>
              <a:defRPr/>
            </a:pPr>
            <a:r>
              <a:rPr lang="en-GB" sz="3400" dirty="0" smtClean="0">
                <a:effectLst>
                  <a:outerShdw blurRad="38100" dist="38100" dir="2700000" algn="tl">
                    <a:srgbClr val="000000">
                      <a:alpha val="43137"/>
                    </a:srgbClr>
                  </a:outerShdw>
                </a:effectLst>
              </a:rPr>
              <a:t>Ex 29:16 And you shall kill the ram  17 And you shall cut the ram in pieces and wash its entrails and legs and put them with its pieces and its head,</a:t>
            </a:r>
          </a:p>
          <a:p>
            <a:pPr eaLnBrk="1" hangingPunct="1">
              <a:lnSpc>
                <a:spcPct val="90000"/>
              </a:lnSpc>
              <a:defRPr/>
            </a:pPr>
            <a:r>
              <a:rPr lang="en-GB" sz="3400" dirty="0" smtClean="0">
                <a:effectLst>
                  <a:outerShdw blurRad="38100" dist="38100" dir="2700000" algn="tl">
                    <a:srgbClr val="000000">
                      <a:alpha val="43137"/>
                    </a:srgbClr>
                  </a:outerShdw>
                </a:effectLst>
              </a:rPr>
              <a:t>Slit its throat (dead) drained blood</a:t>
            </a:r>
          </a:p>
          <a:p>
            <a:pPr eaLnBrk="1" hangingPunct="1">
              <a:lnSpc>
                <a:spcPct val="90000"/>
              </a:lnSpc>
              <a:defRPr/>
            </a:pPr>
            <a:r>
              <a:rPr lang="en-GB" sz="3400" dirty="0" smtClean="0">
                <a:effectLst>
                  <a:outerShdw blurRad="38100" dist="38100" dir="2700000" algn="tl">
                    <a:srgbClr val="000000">
                      <a:alpha val="43137"/>
                    </a:srgbClr>
                  </a:outerShdw>
                </a:effectLst>
              </a:rPr>
              <a:t>Skinned </a:t>
            </a:r>
            <a:r>
              <a:rPr lang="en-GB" sz="3400" dirty="0" smtClean="0">
                <a:effectLst>
                  <a:outerShdw blurRad="38100" dist="38100" dir="2700000" algn="tl">
                    <a:srgbClr val="000000">
                      <a:alpha val="43137"/>
                    </a:srgbClr>
                  </a:outerShdw>
                </a:effectLst>
              </a:rPr>
              <a:t>it</a:t>
            </a:r>
          </a:p>
          <a:p>
            <a:pPr eaLnBrk="1" hangingPunct="1">
              <a:lnSpc>
                <a:spcPct val="90000"/>
              </a:lnSpc>
              <a:defRPr/>
            </a:pPr>
            <a:r>
              <a:rPr lang="en-GB" sz="3400" dirty="0" smtClean="0">
                <a:effectLst>
                  <a:outerShdw blurRad="38100" dist="38100" dir="2700000" algn="tl">
                    <a:srgbClr val="000000">
                      <a:alpha val="43137"/>
                    </a:srgbClr>
                  </a:outerShdw>
                </a:effectLst>
              </a:rPr>
              <a:t>Split it open down to bone</a:t>
            </a:r>
          </a:p>
          <a:p>
            <a:pPr eaLnBrk="1" hangingPunct="1">
              <a:lnSpc>
                <a:spcPct val="90000"/>
              </a:lnSpc>
              <a:defRPr/>
            </a:pPr>
            <a:r>
              <a:rPr lang="en-GB" sz="3400" dirty="0" smtClean="0">
                <a:effectLst>
                  <a:outerShdw blurRad="38100" dist="38100" dir="2700000" algn="tl">
                    <a:srgbClr val="000000">
                      <a:alpha val="43137"/>
                    </a:srgbClr>
                  </a:outerShdw>
                </a:effectLst>
              </a:rPr>
              <a:t>Washed it’s inner organs</a:t>
            </a:r>
          </a:p>
          <a:p>
            <a:pPr>
              <a:lnSpc>
                <a:spcPct val="90000"/>
              </a:lnSpc>
              <a:defRPr/>
            </a:pPr>
            <a:r>
              <a:rPr lang="en-GB" sz="3400" dirty="0"/>
              <a:t>Chopped off its head</a:t>
            </a:r>
          </a:p>
          <a:p>
            <a:pPr eaLnBrk="1" hangingPunct="1">
              <a:lnSpc>
                <a:spcPct val="90000"/>
              </a:lnSpc>
              <a:defRPr/>
            </a:pPr>
            <a:r>
              <a:rPr lang="en-GB" sz="3400" dirty="0" smtClean="0">
                <a:effectLst>
                  <a:outerShdw blurRad="38100" dist="38100" dir="2700000" algn="tl">
                    <a:srgbClr val="000000">
                      <a:alpha val="43137"/>
                    </a:srgbClr>
                  </a:outerShdw>
                </a:effectLst>
              </a:rPr>
              <a:t>Cut </a:t>
            </a:r>
            <a:r>
              <a:rPr lang="en-GB" sz="3400" dirty="0" smtClean="0">
                <a:effectLst>
                  <a:outerShdw blurRad="38100" dist="38100" dir="2700000" algn="tl">
                    <a:srgbClr val="000000">
                      <a:alpha val="43137"/>
                    </a:srgbClr>
                  </a:outerShdw>
                </a:effectLst>
              </a:rPr>
              <a:t>off its legs</a:t>
            </a:r>
          </a:p>
        </p:txBody>
      </p:sp>
    </p:spTree>
    <p:extLst>
      <p:ext uri="{BB962C8B-B14F-4D97-AF65-F5344CB8AC3E}">
        <p14:creationId xmlns:p14="http://schemas.microsoft.com/office/powerpoint/2010/main" val="510295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09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09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09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09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09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093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09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09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1"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a:xfrm>
            <a:off x="179512" y="27691"/>
            <a:ext cx="8712968"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990211" name="Rectangle 3"/>
          <p:cNvSpPr>
            <a:spLocks noGrp="1" noChangeArrowheads="1"/>
          </p:cNvSpPr>
          <p:nvPr>
            <p:ph type="body" idx="1"/>
          </p:nvPr>
        </p:nvSpPr>
        <p:spPr>
          <a:xfrm>
            <a:off x="0" y="981075"/>
            <a:ext cx="9144000" cy="5876925"/>
          </a:xfrm>
        </p:spPr>
        <p:txBody>
          <a:bodyPr>
            <a:normAutofit/>
          </a:bodyPr>
          <a:lstStyle/>
          <a:p>
            <a:pPr eaLnBrk="1" hangingPunct="1">
              <a:lnSpc>
                <a:spcPct val="90000"/>
              </a:lnSpc>
              <a:defRPr/>
            </a:pPr>
            <a:r>
              <a:rPr lang="en-GB" sz="3400" dirty="0" smtClean="0">
                <a:effectLst>
                  <a:outerShdw blurRad="38100" dist="38100" dir="2700000" algn="tl">
                    <a:srgbClr val="000000">
                      <a:alpha val="43137"/>
                    </a:srgbClr>
                  </a:outerShdw>
                </a:effectLst>
              </a:rPr>
              <a:t>By faith enter into the Holy Place in the heavenly tabernacle in </a:t>
            </a:r>
            <a:r>
              <a:rPr lang="en-GB" sz="3400" dirty="0" smtClean="0">
                <a:effectLst>
                  <a:outerShdw blurRad="38100" dist="38100" dir="2700000" algn="tl">
                    <a:srgbClr val="000000">
                      <a:alpha val="43137"/>
                    </a:srgbClr>
                  </a:outerShdw>
                </a:effectLst>
              </a:rPr>
              <a:t>surrender to </a:t>
            </a:r>
            <a:r>
              <a:rPr lang="en-GB" sz="3400" dirty="0" smtClean="0">
                <a:effectLst>
                  <a:outerShdw blurRad="38100" dist="38100" dir="2700000" algn="tl">
                    <a:srgbClr val="000000">
                      <a:alpha val="43137"/>
                    </a:srgbClr>
                  </a:outerShdw>
                </a:effectLst>
              </a:rPr>
              <a:t>our High Priest Jesus who prepares sacrifice</a:t>
            </a:r>
          </a:p>
          <a:p>
            <a:pPr>
              <a:lnSpc>
                <a:spcPct val="90000"/>
              </a:lnSpc>
              <a:defRPr/>
            </a:pPr>
            <a:r>
              <a:rPr lang="en-GB" sz="3400" dirty="0" smtClean="0">
                <a:effectLst>
                  <a:outerShdw blurRad="38100" dist="38100" dir="2700000" algn="tl">
                    <a:srgbClr val="000000">
                      <a:alpha val="43137"/>
                    </a:srgbClr>
                  </a:outerShdw>
                </a:effectLst>
              </a:rPr>
              <a:t>Throat cut &amp; drained the blood</a:t>
            </a:r>
          </a:p>
          <a:p>
            <a:pPr>
              <a:lnSpc>
                <a:spcPct val="90000"/>
              </a:lnSpc>
              <a:defRPr/>
            </a:pPr>
            <a:r>
              <a:rPr lang="en-GB" sz="3400" dirty="0" smtClean="0">
                <a:effectLst>
                  <a:outerShdw blurRad="38100" dist="38100" dir="2700000" algn="tl">
                    <a:srgbClr val="000000">
                      <a:alpha val="43137"/>
                    </a:srgbClr>
                  </a:outerShdw>
                </a:effectLst>
              </a:rPr>
              <a:t>Deny yourself take up cross and follow</a:t>
            </a:r>
          </a:p>
          <a:p>
            <a:pPr eaLnBrk="1" hangingPunct="1">
              <a:lnSpc>
                <a:spcPct val="90000"/>
              </a:lnSpc>
              <a:defRPr/>
            </a:pPr>
            <a:r>
              <a:rPr lang="en-GB" sz="3400" dirty="0" smtClean="0">
                <a:effectLst>
                  <a:outerShdw blurRad="38100" dist="38100" dir="2700000" algn="tl">
                    <a:srgbClr val="000000">
                      <a:alpha val="43137"/>
                    </a:srgbClr>
                  </a:outerShdw>
                </a:effectLst>
              </a:rPr>
              <a:t>Luke 9:23 And He was saying to </a:t>
            </a:r>
            <a:r>
              <a:rPr lang="en-GB" sz="3400" i="1" dirty="0" smtClean="0">
                <a:effectLst>
                  <a:outerShdw blurRad="38100" dist="38100" dir="2700000" algn="tl">
                    <a:srgbClr val="000000">
                      <a:alpha val="43137"/>
                    </a:srgbClr>
                  </a:outerShdw>
                </a:effectLst>
              </a:rPr>
              <a:t>them</a:t>
            </a:r>
            <a:r>
              <a:rPr lang="en-GB" sz="3400" dirty="0" smtClean="0">
                <a:effectLst>
                  <a:outerShdw blurRad="38100" dist="38100" dir="2700000" algn="tl">
                    <a:srgbClr val="000000">
                      <a:alpha val="43137"/>
                    </a:srgbClr>
                  </a:outerShdw>
                </a:effectLst>
              </a:rPr>
              <a:t> all, “If anyone wishes to </a:t>
            </a:r>
            <a:r>
              <a:rPr lang="en-GB" sz="3400" dirty="0" smtClean="0">
                <a:solidFill>
                  <a:srgbClr val="FFFF00"/>
                </a:solidFill>
                <a:effectLst>
                  <a:outerShdw blurRad="38100" dist="38100" dir="2700000" algn="tl">
                    <a:srgbClr val="000000">
                      <a:alpha val="43137"/>
                    </a:srgbClr>
                  </a:outerShdw>
                </a:effectLst>
              </a:rPr>
              <a:t>come after Me</a:t>
            </a:r>
            <a:r>
              <a:rPr lang="en-GB" sz="3400" dirty="0" smtClean="0">
                <a:effectLst>
                  <a:outerShdw blurRad="38100" dist="38100" dir="2700000" algn="tl">
                    <a:srgbClr val="000000">
                      <a:alpha val="43137"/>
                    </a:srgbClr>
                  </a:outerShdw>
                </a:effectLst>
              </a:rPr>
              <a:t>, he must </a:t>
            </a:r>
            <a:r>
              <a:rPr lang="en-GB" sz="3400" dirty="0" smtClean="0">
                <a:solidFill>
                  <a:srgbClr val="FFFF00"/>
                </a:solidFill>
                <a:effectLst>
                  <a:outerShdw blurRad="38100" dist="38100" dir="2700000" algn="tl">
                    <a:srgbClr val="000000">
                      <a:alpha val="43137"/>
                    </a:srgbClr>
                  </a:outerShdw>
                </a:effectLst>
              </a:rPr>
              <a:t>deny himself</a:t>
            </a:r>
            <a:r>
              <a:rPr lang="en-GB" sz="3400" dirty="0" smtClean="0">
                <a:effectLst>
                  <a:outerShdw blurRad="38100" dist="38100" dir="2700000" algn="tl">
                    <a:srgbClr val="000000">
                      <a:alpha val="43137"/>
                    </a:srgbClr>
                  </a:outerShdw>
                </a:effectLst>
              </a:rPr>
              <a:t>, and take up his </a:t>
            </a:r>
            <a:r>
              <a:rPr lang="en-GB" sz="3400" dirty="0" smtClean="0">
                <a:solidFill>
                  <a:srgbClr val="FFFF00"/>
                </a:solidFill>
                <a:effectLst>
                  <a:outerShdw blurRad="38100" dist="38100" dir="2700000" algn="tl">
                    <a:srgbClr val="000000">
                      <a:alpha val="43137"/>
                    </a:srgbClr>
                  </a:outerShdw>
                </a:effectLst>
              </a:rPr>
              <a:t>cross daily </a:t>
            </a:r>
            <a:r>
              <a:rPr lang="en-GB" sz="3400" dirty="0" smtClean="0">
                <a:effectLst>
                  <a:outerShdw blurRad="38100" dist="38100" dir="2700000" algn="tl">
                    <a:srgbClr val="000000">
                      <a:alpha val="43137"/>
                    </a:srgbClr>
                  </a:outerShdw>
                </a:effectLst>
              </a:rPr>
              <a:t>and follow Me. 24 For whoever wishes to save his life will lose it, but whoever </a:t>
            </a:r>
            <a:r>
              <a:rPr lang="en-GB" sz="3400" dirty="0" smtClean="0">
                <a:solidFill>
                  <a:srgbClr val="FFFF00"/>
                </a:solidFill>
                <a:effectLst>
                  <a:outerShdw blurRad="38100" dist="38100" dir="2700000" algn="tl">
                    <a:srgbClr val="000000">
                      <a:alpha val="43137"/>
                    </a:srgbClr>
                  </a:outerShdw>
                </a:effectLst>
              </a:rPr>
              <a:t>loses his life </a:t>
            </a:r>
            <a:r>
              <a:rPr lang="en-GB" sz="3400" dirty="0" smtClean="0">
                <a:effectLst>
                  <a:outerShdw blurRad="38100" dist="38100" dir="2700000" algn="tl">
                    <a:srgbClr val="000000">
                      <a:alpha val="43137"/>
                    </a:srgbClr>
                  </a:outerShdw>
                </a:effectLst>
              </a:rPr>
              <a:t>for My sake, he is the one who </a:t>
            </a:r>
            <a:r>
              <a:rPr lang="en-GB" sz="3400" dirty="0" smtClean="0">
                <a:solidFill>
                  <a:srgbClr val="FFFF00"/>
                </a:solidFill>
                <a:effectLst>
                  <a:outerShdw blurRad="38100" dist="38100" dir="2700000" algn="tl">
                    <a:srgbClr val="000000">
                      <a:alpha val="43137"/>
                    </a:srgbClr>
                  </a:outerShdw>
                </a:effectLst>
              </a:rPr>
              <a:t>will save it</a:t>
            </a:r>
            <a:r>
              <a:rPr lang="en-GB" sz="340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83012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0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0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0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0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1"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074" name="Rectangle 2"/>
          <p:cNvSpPr>
            <a:spLocks noGrp="1" noChangeArrowheads="1"/>
          </p:cNvSpPr>
          <p:nvPr>
            <p:ph type="title"/>
          </p:nvPr>
        </p:nvSpPr>
        <p:spPr>
          <a:xfrm>
            <a:off x="179512" y="0"/>
            <a:ext cx="8784976"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1027075" name="Rectangle 3"/>
          <p:cNvSpPr>
            <a:spLocks noGrp="1" noChangeArrowheads="1"/>
          </p:cNvSpPr>
          <p:nvPr>
            <p:ph type="body" idx="1"/>
          </p:nvPr>
        </p:nvSpPr>
        <p:spPr>
          <a:xfrm>
            <a:off x="0" y="981075"/>
            <a:ext cx="9144000" cy="5616575"/>
          </a:xfrm>
        </p:spPr>
        <p:txBody>
          <a:bodyPr>
            <a:normAutofit/>
          </a:bodyPr>
          <a:lstStyle/>
          <a:p>
            <a:pPr eaLnBrk="1" hangingPunct="1">
              <a:defRPr/>
            </a:pPr>
            <a:r>
              <a:rPr lang="en-GB" sz="3600" dirty="0" err="1" smtClean="0">
                <a:effectLst>
                  <a:outerShdw blurRad="38100" dist="38100" dir="2700000" algn="tl">
                    <a:srgbClr val="000000">
                      <a:alpha val="43137"/>
                    </a:srgbClr>
                  </a:outerShdw>
                </a:effectLst>
              </a:rPr>
              <a:t>Heb</a:t>
            </a:r>
            <a:r>
              <a:rPr lang="en-GB" sz="3600" dirty="0" smtClean="0">
                <a:effectLst>
                  <a:outerShdw blurRad="38100" dist="38100" dir="2700000" algn="tl">
                    <a:srgbClr val="000000">
                      <a:alpha val="43137"/>
                    </a:srgbClr>
                  </a:outerShdw>
                </a:effectLst>
              </a:rPr>
              <a:t> 4:12 For the Word that God speaks is alive and full of power [making it active, operative, energizing, and effective]; it is sharper than any two-edged sword, penetrating to the dividing line of the </a:t>
            </a:r>
            <a:r>
              <a:rPr lang="en-GB" sz="3600" dirty="0" smtClean="0">
                <a:solidFill>
                  <a:srgbClr val="FFFF00"/>
                </a:solidFill>
                <a:effectLst>
                  <a:outerShdw blurRad="38100" dist="38100" dir="2700000" algn="tl">
                    <a:srgbClr val="000000">
                      <a:alpha val="43137"/>
                    </a:srgbClr>
                  </a:outerShdw>
                </a:effectLst>
              </a:rPr>
              <a:t>breath of life (soul) and [the immortal] spirit,</a:t>
            </a:r>
            <a:r>
              <a:rPr lang="en-GB" sz="3600" dirty="0" smtClean="0">
                <a:effectLst>
                  <a:outerShdw blurRad="38100" dist="38100" dir="2700000" algn="tl">
                    <a:srgbClr val="000000">
                      <a:alpha val="43137"/>
                    </a:srgbClr>
                  </a:outerShdw>
                </a:effectLst>
              </a:rPr>
              <a:t> and of joints and marrow [</a:t>
            </a:r>
            <a:r>
              <a:rPr lang="en-GB" sz="3600" dirty="0" smtClean="0">
                <a:solidFill>
                  <a:srgbClr val="FFFF00"/>
                </a:solidFill>
                <a:effectLst>
                  <a:outerShdw blurRad="38100" dist="38100" dir="2700000" algn="tl">
                    <a:srgbClr val="000000">
                      <a:alpha val="43137"/>
                    </a:srgbClr>
                  </a:outerShdw>
                </a:effectLst>
              </a:rPr>
              <a:t>of the deepest parts of our nature</a:t>
            </a:r>
            <a:r>
              <a:rPr lang="en-GB" sz="3600" dirty="0" smtClean="0">
                <a:effectLst>
                  <a:outerShdw blurRad="38100" dist="38100" dir="2700000" algn="tl">
                    <a:srgbClr val="000000">
                      <a:alpha val="43137"/>
                    </a:srgbClr>
                  </a:outerShdw>
                </a:effectLst>
              </a:rPr>
              <a:t>], exposing and sifting and analysing and judging the very thoughts and purposes of </a:t>
            </a:r>
            <a:r>
              <a:rPr lang="en-GB" sz="3600" dirty="0" smtClean="0">
                <a:solidFill>
                  <a:srgbClr val="FFFF00"/>
                </a:solidFill>
                <a:effectLst>
                  <a:outerShdw blurRad="38100" dist="38100" dir="2700000" algn="tl">
                    <a:srgbClr val="000000">
                      <a:alpha val="43137"/>
                    </a:srgbClr>
                  </a:outerShdw>
                </a:effectLst>
              </a:rPr>
              <a:t>the heart</a:t>
            </a:r>
            <a:r>
              <a:rPr lang="en-GB" sz="360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09790056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nsformation 2012 1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56502</TotalTime>
  <Words>1832</Words>
  <Application>Microsoft Office PowerPoint</Application>
  <PresentationFormat>On-screen Show (4:3)</PresentationFormat>
  <Paragraphs>190</Paragraphs>
  <Slides>37</Slides>
  <Notes>15</Notes>
  <HiddenSlides>1</HiddenSlides>
  <MMClips>2</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Theme1</vt:lpstr>
      <vt:lpstr>1_Transformation 2012 19</vt:lpstr>
      <vt:lpstr>Office Theme</vt:lpstr>
      <vt:lpstr>1_Office Theme</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263</cp:revision>
  <dcterms:created xsi:type="dcterms:W3CDTF">2013-12-09T14:36:16Z</dcterms:created>
  <dcterms:modified xsi:type="dcterms:W3CDTF">2014-07-31T12:14:14Z</dcterms:modified>
</cp:coreProperties>
</file>