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5"/>
  </p:notesMasterIdLst>
  <p:sldIdLst>
    <p:sldId id="358" r:id="rId3"/>
    <p:sldId id="355" r:id="rId4"/>
    <p:sldId id="351" r:id="rId5"/>
    <p:sldId id="361" r:id="rId6"/>
    <p:sldId id="354" r:id="rId7"/>
    <p:sldId id="357" r:id="rId8"/>
    <p:sldId id="356" r:id="rId9"/>
    <p:sldId id="360" r:id="rId10"/>
    <p:sldId id="363" r:id="rId11"/>
    <p:sldId id="364" r:id="rId12"/>
    <p:sldId id="359" r:id="rId13"/>
    <p:sldId id="365" r:id="rId14"/>
  </p:sldIdLst>
  <p:sldSz cx="9144000" cy="6858000" type="screen4x3"/>
  <p:notesSz cx="6858000" cy="994568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0E62"/>
    <a:srgbClr val="391981"/>
    <a:srgbClr val="00B0FF"/>
    <a:srgbClr val="2C8434"/>
    <a:srgbClr val="90AB5E"/>
    <a:srgbClr val="336FFA"/>
    <a:srgbClr val="00FFFC"/>
    <a:srgbClr val="2856BF"/>
    <a:srgbClr val="00F3F0"/>
    <a:srgbClr val="00D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56" y="-68"/>
      </p:cViewPr>
      <p:guideLst>
        <p:guide orient="horz" pos="2152"/>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97842"/>
          </a:xfrm>
          <a:prstGeom prst="rect">
            <a:avLst/>
          </a:prstGeom>
        </p:spPr>
        <p:txBody>
          <a:bodyPr vert="horz" lIns="91870" tIns="45935" rIns="91870" bIns="45935" rtlCol="0"/>
          <a:lstStyle>
            <a:lvl1pPr algn="l">
              <a:defRPr sz="1200"/>
            </a:lvl1pPr>
          </a:lstStyle>
          <a:p>
            <a:endParaRPr lang="en-GB"/>
          </a:p>
        </p:txBody>
      </p:sp>
      <p:sp>
        <p:nvSpPr>
          <p:cNvPr id="3" name="Date Placeholder 2"/>
          <p:cNvSpPr>
            <a:spLocks noGrp="1"/>
          </p:cNvSpPr>
          <p:nvPr>
            <p:ph type="dt" idx="1"/>
          </p:nvPr>
        </p:nvSpPr>
        <p:spPr>
          <a:xfrm>
            <a:off x="3883852" y="0"/>
            <a:ext cx="2972547" cy="497842"/>
          </a:xfrm>
          <a:prstGeom prst="rect">
            <a:avLst/>
          </a:prstGeom>
        </p:spPr>
        <p:txBody>
          <a:bodyPr vert="horz" lIns="91870" tIns="45935" rIns="91870" bIns="45935" rtlCol="0"/>
          <a:lstStyle>
            <a:lvl1pPr algn="r">
              <a:defRPr sz="1200"/>
            </a:lvl1pPr>
          </a:lstStyle>
          <a:p>
            <a:fld id="{6A1475A5-8CB7-41D5-B6C1-7C4DAAAC11E5}" type="datetimeFigureOut">
              <a:rPr lang="en-GB" smtClean="0"/>
              <a:t>30/09/2014</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70" tIns="45935" rIns="91870" bIns="45935" rtlCol="0" anchor="ctr"/>
          <a:lstStyle/>
          <a:p>
            <a:endParaRPr lang="en-GB"/>
          </a:p>
        </p:txBody>
      </p:sp>
      <p:sp>
        <p:nvSpPr>
          <p:cNvPr id="5" name="Notes Placeholder 4"/>
          <p:cNvSpPr>
            <a:spLocks noGrp="1"/>
          </p:cNvSpPr>
          <p:nvPr>
            <p:ph type="body" sz="quarter" idx="3"/>
          </p:nvPr>
        </p:nvSpPr>
        <p:spPr>
          <a:xfrm>
            <a:off x="685480" y="4723924"/>
            <a:ext cx="5487041" cy="4475798"/>
          </a:xfrm>
          <a:prstGeom prst="rect">
            <a:avLst/>
          </a:prstGeom>
        </p:spPr>
        <p:txBody>
          <a:bodyPr vert="horz" lIns="91870" tIns="45935" rIns="91870" bIns="459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6257"/>
            <a:ext cx="2972547" cy="497841"/>
          </a:xfrm>
          <a:prstGeom prst="rect">
            <a:avLst/>
          </a:prstGeom>
        </p:spPr>
        <p:txBody>
          <a:bodyPr vert="horz" lIns="91870" tIns="45935" rIns="91870" bIns="45935" rtlCol="0" anchor="b"/>
          <a:lstStyle>
            <a:lvl1pPr algn="l">
              <a:defRPr sz="1200"/>
            </a:lvl1pPr>
          </a:lstStyle>
          <a:p>
            <a:endParaRPr lang="en-GB"/>
          </a:p>
        </p:txBody>
      </p:sp>
      <p:sp>
        <p:nvSpPr>
          <p:cNvPr id="7" name="Slide Number Placeholder 6"/>
          <p:cNvSpPr>
            <a:spLocks noGrp="1"/>
          </p:cNvSpPr>
          <p:nvPr>
            <p:ph type="sldNum" sz="quarter" idx="5"/>
          </p:nvPr>
        </p:nvSpPr>
        <p:spPr>
          <a:xfrm>
            <a:off x="3883852" y="9446257"/>
            <a:ext cx="2972547" cy="497841"/>
          </a:xfrm>
          <a:prstGeom prst="rect">
            <a:avLst/>
          </a:prstGeom>
        </p:spPr>
        <p:txBody>
          <a:bodyPr vert="horz" lIns="91870" tIns="45935" rIns="91870" bIns="45935" rtlCol="0" anchor="b"/>
          <a:lstStyle>
            <a:lvl1pPr algn="r">
              <a:defRPr sz="1200"/>
            </a:lvl1pPr>
          </a:lstStyle>
          <a:p>
            <a:fld id="{5F5D8472-7C19-480B-B42C-DE8105A671B2}" type="slidenum">
              <a:rPr lang="en-GB" smtClean="0"/>
              <a:t>‹#›</a:t>
            </a:fld>
            <a:endParaRPr lang="en-GB"/>
          </a:p>
        </p:txBody>
      </p:sp>
    </p:spTree>
    <p:extLst>
      <p:ext uri="{BB962C8B-B14F-4D97-AF65-F5344CB8AC3E}">
        <p14:creationId xmlns:p14="http://schemas.microsoft.com/office/powerpoint/2010/main" val="3260473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70F935-2123-4AD1-9A21-3C590D941064}" type="slidenum">
              <a:rPr lang="en-GB" altLang="en-US"/>
              <a:pPr/>
              <a:t>9</a:t>
            </a:fld>
            <a:endParaRPr lang="en-GB" alt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70F935-2123-4AD1-9A21-3C590D941064}" type="slidenum">
              <a:rPr lang="en-GB" altLang="en-US"/>
              <a:pPr/>
              <a:t>10</a:t>
            </a:fld>
            <a:endParaRPr lang="en-GB" alt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10BF4A85-B5D8-4C5F-B5AD-28ABBF307C33}" type="datetime1">
              <a:rPr lang="en-US"/>
              <a:pPr/>
              <a:t>9/30/2014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3904079C-FE85-4EA2-8E9A-0B0426AAA54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C92A842A-D3D8-4CE7-AA68-5AB8968BDE14}" type="datetime1">
              <a:rPr lang="en-US"/>
              <a:pPr/>
              <a:t>9/30/2014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B38952C-40D6-4971-B620-107CDE7F870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02ED31BA-F18E-474C-ADD9-A4F6D1C99AA4}" type="datetime1">
              <a:rPr lang="en-US"/>
              <a:pPr/>
              <a:t>9/30/2014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A860DDBA-925D-486A-B5F7-7946269F2E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A65FC1F6-21F9-46C6-82DF-BD1ABA182524}" type="datetime1">
              <a:rPr lang="en-US"/>
              <a:pPr/>
              <a:t>9/30/2014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C64166EE-DC0C-4390-8A05-88BA7593FCE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84F90825-EC70-4740-9C36-CBF24AB153EE}" type="datetime1">
              <a:rPr lang="en-US"/>
              <a:pPr/>
              <a:t>9/30/2014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62AEA8F-ADE3-41AA-A46A-B67CBAFE66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8D17E147-A361-4A09-975A-2D2524FF488C}" type="datetime1">
              <a:rPr lang="en-US"/>
              <a:pPr/>
              <a:t>9/30/2014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6AD478E5-E718-4ECC-918D-0D55125F1C3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8700EC2-30D7-4812-9E17-08755DDDFF33}" type="datetime1">
              <a:rPr lang="en-US"/>
              <a:pPr/>
              <a:t>9/30/2014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DC256400-08F3-479F-A69B-432633871B0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93F70058-933A-4CF4-8311-E2E41AE8F390}" type="datetime1">
              <a:rPr lang="en-US"/>
              <a:pPr/>
              <a:t>9/30/2014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03E930C-81E3-4992-A393-7501B80CE0E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6F3500AC-90C2-4D0B-981C-470338E8177A}" type="datetime1">
              <a:rPr lang="en-US"/>
              <a:pPr/>
              <a:t>9/30/2014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BB15BBF2-F61F-4913-A90E-489FDBEBEF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B882F4E9-2881-488A-AAA6-1B09780524E4}" type="datetime1">
              <a:rPr lang="en-US"/>
              <a:pPr/>
              <a:t>9/30/2014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6CF9200D-E54A-4971-9E20-FADEBF01191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650D47B6-A135-40D5-9A8F-C5FF40116782}" type="datetime1">
              <a:rPr lang="en-US"/>
              <a:pPr/>
              <a:t>9/30/2014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99DCC66D-96A4-481D-B21A-49908705072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auto">
          <a:xfrm>
            <a:off x="0" y="4476744"/>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222218"/>
            <a:ext cx="9144000" cy="5635782"/>
          </a:xfrm>
        </p:spPr>
        <p:txBody>
          <a:bodyPr/>
          <a:lstStyle/>
          <a:p>
            <a:r>
              <a:rPr lang="en-GB" sz="4000" dirty="0" smtClean="0"/>
              <a:t>In my life tongues has been the number one spirit building exercise</a:t>
            </a:r>
          </a:p>
          <a:p>
            <a:r>
              <a:rPr lang="en-GB" sz="4000" dirty="0" smtClean="0"/>
              <a:t>While I am practicing engaging my spirit is praying the heart of the Holy Spirit</a:t>
            </a:r>
          </a:p>
          <a:p>
            <a:r>
              <a:rPr lang="en-GB" sz="4000" dirty="0" smtClean="0"/>
              <a:t>Tongues enables us to pray without ceasing</a:t>
            </a:r>
          </a:p>
          <a:p>
            <a:r>
              <a:rPr lang="en-GB" sz="4000" dirty="0" smtClean="0"/>
              <a:t>Tongues is then part of all that I do</a:t>
            </a:r>
            <a:endParaRPr lang="en-GB" sz="4000" dirty="0"/>
          </a:p>
        </p:txBody>
      </p:sp>
    </p:spTree>
    <p:extLst>
      <p:ext uri="{BB962C8B-B14F-4D97-AF65-F5344CB8AC3E}">
        <p14:creationId xmlns:p14="http://schemas.microsoft.com/office/powerpoint/2010/main" val="4272997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68313" y="0"/>
            <a:ext cx="8229600" cy="822325"/>
          </a:xfrm>
          <a:noFill/>
        </p:spPr>
        <p:txBody>
          <a:bodyPr anchor="t">
            <a:normAutofit/>
          </a:bodyPr>
          <a:lstStyle/>
          <a:p>
            <a:r>
              <a:rPr lang="en-GB" dirty="0">
                <a:effectLst>
                  <a:outerShdw blurRad="38100" dist="38100" dir="2700000" algn="tl">
                    <a:srgbClr val="000000"/>
                  </a:outerShdw>
                </a:effectLst>
              </a:rPr>
              <a:t>Spirit Building Exercises Tongues</a:t>
            </a:r>
            <a:endParaRPr lang="en-GB" altLang="en-US" dirty="0">
              <a:effectLst>
                <a:outerShdw blurRad="38100" dist="38100" dir="2700000" algn="tl">
                  <a:srgbClr val="000000">
                    <a:alpha val="43137"/>
                  </a:srgbClr>
                </a:outerShdw>
              </a:effectLst>
            </a:endParaRPr>
          </a:p>
        </p:txBody>
      </p:sp>
      <p:sp>
        <p:nvSpPr>
          <p:cNvPr id="164867" name="Rectangle 3"/>
          <p:cNvSpPr>
            <a:spLocks noGrp="1" noChangeArrowheads="1"/>
          </p:cNvSpPr>
          <p:nvPr>
            <p:ph idx="1"/>
          </p:nvPr>
        </p:nvSpPr>
        <p:spPr>
          <a:xfrm>
            <a:off x="0" y="836613"/>
            <a:ext cx="9144000" cy="6021387"/>
          </a:xfrm>
        </p:spPr>
        <p:txBody>
          <a:bodyPr>
            <a:normAutofit/>
          </a:bodyPr>
          <a:lstStyle/>
          <a:p>
            <a:pPr marL="360000" indent="-360000">
              <a:spcBef>
                <a:spcPts val="600"/>
              </a:spcBef>
            </a:pPr>
            <a:r>
              <a:rPr lang="en-GB" altLang="en-US" sz="4000" dirty="0" smtClean="0">
                <a:effectLst>
                  <a:outerShdw blurRad="38100" dist="38100" dir="2700000" algn="tl">
                    <a:srgbClr val="000000">
                      <a:alpha val="43137"/>
                    </a:srgbClr>
                  </a:outerShdw>
                </a:effectLst>
              </a:rPr>
              <a:t>5 minutes </a:t>
            </a:r>
            <a:r>
              <a:rPr lang="en-GB" altLang="en-US" sz="4000" dirty="0" smtClean="0">
                <a:effectLst>
                  <a:outerShdw blurRad="38100" dist="38100" dir="2700000" algn="tl">
                    <a:srgbClr val="000000">
                      <a:alpha val="43137"/>
                    </a:srgbClr>
                  </a:outerShdw>
                </a:effectLst>
              </a:rPr>
              <a:t>tongues </a:t>
            </a:r>
            <a:r>
              <a:rPr lang="en-GB" altLang="en-US" sz="4000" dirty="0" smtClean="0">
                <a:effectLst>
                  <a:outerShdw blurRad="38100" dist="38100" dir="2700000" algn="tl">
                    <a:srgbClr val="000000">
                      <a:alpha val="43137"/>
                    </a:srgbClr>
                  </a:outerShdw>
                </a:effectLst>
              </a:rPr>
              <a:t>anyway whilst visualising the scripture</a:t>
            </a:r>
          </a:p>
          <a:p>
            <a:pPr marL="360000" indent="-360000">
              <a:spcBef>
                <a:spcPts val="600"/>
              </a:spcBef>
            </a:pPr>
            <a:r>
              <a:rPr lang="en-GB" altLang="en-US" sz="4000" dirty="0" smtClean="0">
                <a:effectLst>
                  <a:outerShdw blurRad="38100" dist="38100" dir="2700000" algn="tl">
                    <a:srgbClr val="000000">
                      <a:alpha val="43137"/>
                    </a:srgbClr>
                  </a:outerShdw>
                </a:effectLst>
              </a:rPr>
              <a:t>Every day try to pray in tongues in your mind whilst doing everything</a:t>
            </a:r>
            <a:endParaRPr lang="en-GB" altLang="en-US" sz="4000" dirty="0">
              <a:effectLst>
                <a:outerShdw blurRad="38100" dist="38100" dir="2700000" algn="tl">
                  <a:srgbClr val="000000">
                    <a:alpha val="43137"/>
                  </a:srgbClr>
                </a:outerShdw>
              </a:effectLst>
            </a:endParaRPr>
          </a:p>
          <a:p>
            <a:pPr marL="360000" indent="-360000">
              <a:spcBef>
                <a:spcPts val="600"/>
              </a:spcBef>
            </a:pPr>
            <a:r>
              <a:rPr lang="en-GB" altLang="en-US" sz="4000" dirty="0" smtClean="0">
                <a:effectLst>
                  <a:outerShdw blurRad="38100" dist="38100" dir="2700000" algn="tl">
                    <a:srgbClr val="000000">
                      <a:alpha val="43137"/>
                    </a:srgbClr>
                  </a:outerShdw>
                </a:effectLst>
              </a:rPr>
              <a:t>Every hour re-centre your thoughts by praying in tongues whilst think about or visualising for 1 minute</a:t>
            </a:r>
          </a:p>
          <a:p>
            <a:pPr marL="360000" indent="-360000">
              <a:spcBef>
                <a:spcPts val="600"/>
              </a:spcBef>
            </a:pPr>
            <a:r>
              <a:rPr lang="en-GB" altLang="en-US" sz="4000" dirty="0" smtClean="0">
                <a:effectLst>
                  <a:outerShdw blurRad="38100" dist="38100" dir="2700000" algn="tl">
                    <a:srgbClr val="000000">
                      <a:alpha val="43137"/>
                    </a:srgbClr>
                  </a:outerShdw>
                </a:effectLst>
              </a:rPr>
              <a:t>Digital watches set the hourly chime</a:t>
            </a:r>
            <a:endParaRPr lang="en-GB" alt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3285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222218"/>
            <a:ext cx="9144000" cy="5635782"/>
          </a:xfrm>
        </p:spPr>
        <p:txBody>
          <a:bodyPr/>
          <a:lstStyle/>
          <a:p>
            <a:r>
              <a:rPr lang="en-GB" sz="3600" dirty="0" smtClean="0"/>
              <a:t>Remember that these training our spirit exercises are like the scaffolding used to erect a house.  It is only  needed during the building process</a:t>
            </a:r>
          </a:p>
          <a:p>
            <a:r>
              <a:rPr lang="en-GB" sz="3600" dirty="0" smtClean="0"/>
              <a:t>Once you have built the house then you have to live in it.</a:t>
            </a:r>
          </a:p>
          <a:p>
            <a:r>
              <a:rPr lang="en-GB" sz="3600" dirty="0" smtClean="0"/>
              <a:t>Tongues enables a lifestyle of  constant communion and connection with God and the realms of heaven</a:t>
            </a:r>
            <a:endParaRPr lang="en-GB" sz="3600" dirty="0"/>
          </a:p>
        </p:txBody>
      </p:sp>
    </p:spTree>
    <p:extLst>
      <p:ext uri="{BB962C8B-B14F-4D97-AF65-F5344CB8AC3E}">
        <p14:creationId xmlns:p14="http://schemas.microsoft.com/office/powerpoint/2010/main" val="250570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222218"/>
            <a:ext cx="9144000" cy="5635782"/>
          </a:xfrm>
        </p:spPr>
        <p:txBody>
          <a:bodyPr/>
          <a:lstStyle/>
          <a:p>
            <a:endParaRPr lang="en-GB" dirty="0"/>
          </a:p>
        </p:txBody>
      </p:sp>
    </p:spTree>
    <p:extLst>
      <p:ext uri="{BB962C8B-B14F-4D97-AF65-F5344CB8AC3E}">
        <p14:creationId xmlns:p14="http://schemas.microsoft.com/office/powerpoint/2010/main" val="374039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195057"/>
            <a:ext cx="9144000" cy="5662943"/>
          </a:xfrm>
        </p:spPr>
        <p:txBody>
          <a:bodyPr/>
          <a:lstStyle/>
          <a:p>
            <a:r>
              <a:rPr lang="en-GB" dirty="0"/>
              <a:t>2 minutes Praying in tongues out loud tune in </a:t>
            </a:r>
            <a:r>
              <a:rPr lang="en-GB" dirty="0" smtClean="0"/>
              <a:t>and activate </a:t>
            </a:r>
            <a:r>
              <a:rPr lang="en-GB" dirty="0"/>
              <a:t>spiritual </a:t>
            </a:r>
            <a:r>
              <a:rPr lang="en-GB" smtClean="0"/>
              <a:t>senses - a flow</a:t>
            </a:r>
            <a:endParaRPr lang="en-GB" dirty="0"/>
          </a:p>
          <a:p>
            <a:r>
              <a:rPr lang="en-GB" dirty="0"/>
              <a:t>2 minutes look at the picture to help focus on Jesus. Start thinking about Jesus whilst continuing to prayer in tongues out loud</a:t>
            </a:r>
            <a:r>
              <a:rPr lang="en-GB" dirty="0" smtClean="0"/>
              <a:t>.</a:t>
            </a:r>
          </a:p>
          <a:p>
            <a:r>
              <a:rPr lang="en-GB" dirty="0"/>
              <a:t>2 minutes pray in tongues in your mind. Let the words form in your mind but not come out of your mouth. At first you may find your lips still try to move.</a:t>
            </a:r>
          </a:p>
        </p:txBody>
      </p:sp>
    </p:spTree>
    <p:extLst>
      <p:ext uri="{BB962C8B-B14F-4D97-AF65-F5344CB8AC3E}">
        <p14:creationId xmlns:p14="http://schemas.microsoft.com/office/powerpoint/2010/main" val="47363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285592"/>
            <a:ext cx="9144000" cy="5572408"/>
          </a:xfrm>
        </p:spPr>
        <p:txBody>
          <a:bodyPr/>
          <a:lstStyle/>
          <a:p>
            <a:r>
              <a:rPr lang="en-GB" dirty="0"/>
              <a:t>2 minutes pray in tongues in your mind look at picture of Jesus  then close your eyes think about and picture Jesus while continuing to pray in </a:t>
            </a:r>
            <a:r>
              <a:rPr lang="en-GB" dirty="0" smtClean="0"/>
              <a:t>tongues</a:t>
            </a:r>
            <a:endParaRPr lang="en-GB" dirty="0"/>
          </a:p>
          <a:p>
            <a:r>
              <a:rPr lang="en-GB" dirty="0"/>
              <a:t>2 minutes Alternate praying in tongues out loud and in your mind</a:t>
            </a:r>
            <a:r>
              <a:rPr lang="en-GB" dirty="0" smtClean="0"/>
              <a:t>.</a:t>
            </a:r>
            <a:endParaRPr lang="en-GB" dirty="0"/>
          </a:p>
        </p:txBody>
      </p:sp>
    </p:spTree>
    <p:extLst>
      <p:ext uri="{BB962C8B-B14F-4D97-AF65-F5344CB8AC3E}">
        <p14:creationId xmlns:p14="http://schemas.microsoft.com/office/powerpoint/2010/main" val="178123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2174" y="-1"/>
            <a:ext cx="5151421" cy="6868563"/>
          </a:xfrm>
        </p:spPr>
      </p:pic>
    </p:spTree>
    <p:extLst>
      <p:ext uri="{BB962C8B-B14F-4D97-AF65-F5344CB8AC3E}">
        <p14:creationId xmlns:p14="http://schemas.microsoft.com/office/powerpoint/2010/main" val="249793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600200"/>
            <a:ext cx="9144000" cy="5257800"/>
          </a:xfrm>
        </p:spPr>
        <p:txBody>
          <a:bodyPr/>
          <a:lstStyle/>
          <a:p>
            <a:r>
              <a:rPr lang="en-GB" dirty="0"/>
              <a:t>2 minutes pray in tongues in your mind. </a:t>
            </a:r>
            <a:endParaRPr lang="en-GB" dirty="0" smtClean="0"/>
          </a:p>
          <a:p>
            <a:r>
              <a:rPr lang="en-GB" dirty="0" smtClean="0"/>
              <a:t>Start </a:t>
            </a:r>
            <a:r>
              <a:rPr lang="en-GB" dirty="0"/>
              <a:t>to think about a fountain bubbling In your spirit now let tongues flow from spirit put your hand on your belly and feel the bubbling up. </a:t>
            </a:r>
            <a:endParaRPr lang="en-GB" dirty="0" smtClean="0"/>
          </a:p>
          <a:p>
            <a:r>
              <a:rPr lang="en-GB" dirty="0" smtClean="0"/>
              <a:t>Tongues </a:t>
            </a:r>
            <a:r>
              <a:rPr lang="en-GB" dirty="0"/>
              <a:t>continuously not in your mouth or your mind. </a:t>
            </a:r>
            <a:endParaRPr lang="en-GB" dirty="0" smtClean="0"/>
          </a:p>
          <a:p>
            <a:r>
              <a:rPr lang="en-GB" dirty="0" smtClean="0"/>
              <a:t>Look </a:t>
            </a:r>
            <a:r>
              <a:rPr lang="en-GB" dirty="0"/>
              <a:t>at Jesus and start thinking about him. </a:t>
            </a:r>
          </a:p>
          <a:p>
            <a:endParaRPr lang="en-GB" dirty="0"/>
          </a:p>
        </p:txBody>
      </p:sp>
    </p:spTree>
    <p:extLst>
      <p:ext uri="{BB962C8B-B14F-4D97-AF65-F5344CB8AC3E}">
        <p14:creationId xmlns:p14="http://schemas.microsoft.com/office/powerpoint/2010/main" val="278108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285592"/>
            <a:ext cx="9144000" cy="5572408"/>
          </a:xfrm>
        </p:spPr>
        <p:txBody>
          <a:bodyPr/>
          <a:lstStyle/>
          <a:p>
            <a:r>
              <a:rPr lang="en-GB" dirty="0"/>
              <a:t>Tongues and the word of God</a:t>
            </a:r>
          </a:p>
          <a:p>
            <a:r>
              <a:rPr lang="en-GB" dirty="0"/>
              <a:t>2 minutes  pray in tongues alternate out loud in your mind </a:t>
            </a:r>
            <a:r>
              <a:rPr lang="en-GB" dirty="0" smtClean="0"/>
              <a:t>and from </a:t>
            </a:r>
            <a:r>
              <a:rPr lang="en-GB" dirty="0"/>
              <a:t>your spirit</a:t>
            </a:r>
            <a:r>
              <a:rPr lang="en-GB" dirty="0" smtClean="0"/>
              <a:t>.</a:t>
            </a:r>
            <a:endParaRPr lang="en-GB" dirty="0"/>
          </a:p>
          <a:p>
            <a:r>
              <a:rPr lang="en-GB" dirty="0"/>
              <a:t>P</a:t>
            </a:r>
            <a:r>
              <a:rPr lang="en-GB" dirty="0" smtClean="0"/>
              <a:t>ractice </a:t>
            </a:r>
            <a:r>
              <a:rPr lang="en-GB" dirty="0"/>
              <a:t>dual </a:t>
            </a:r>
            <a:r>
              <a:rPr lang="en-GB" dirty="0" smtClean="0"/>
              <a:t>activities</a:t>
            </a:r>
          </a:p>
          <a:p>
            <a:r>
              <a:rPr lang="en-GB" dirty="0"/>
              <a:t>2 minutes pray in tongues out loud start reading psalm 23 </a:t>
            </a:r>
            <a:r>
              <a:rPr lang="en-GB" dirty="0" smtClean="0"/>
              <a:t>in </a:t>
            </a:r>
            <a:r>
              <a:rPr lang="en-GB" dirty="0"/>
              <a:t>your mind. </a:t>
            </a:r>
          </a:p>
          <a:p>
            <a:r>
              <a:rPr lang="en-GB" dirty="0"/>
              <a:t>2 minutes read Ps 23 out loud and pray in your mind</a:t>
            </a:r>
          </a:p>
        </p:txBody>
      </p:sp>
    </p:spTree>
    <p:extLst>
      <p:ext uri="{BB962C8B-B14F-4D97-AF65-F5344CB8AC3E}">
        <p14:creationId xmlns:p14="http://schemas.microsoft.com/office/powerpoint/2010/main" val="21153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222218"/>
            <a:ext cx="9144000" cy="5635782"/>
          </a:xfrm>
        </p:spPr>
        <p:txBody>
          <a:bodyPr/>
          <a:lstStyle/>
          <a:p>
            <a:r>
              <a:rPr lang="en-GB" dirty="0"/>
              <a:t>2 minutes read Ps 23 your mind and </a:t>
            </a:r>
            <a:r>
              <a:rPr lang="en-GB" dirty="0" smtClean="0"/>
              <a:t>alternate </a:t>
            </a:r>
            <a:r>
              <a:rPr lang="en-GB" dirty="0"/>
              <a:t>tongues out loud and in your spirit. </a:t>
            </a:r>
          </a:p>
          <a:p>
            <a:r>
              <a:rPr lang="en-GB" dirty="0"/>
              <a:t>2 minutes Pray in tongues out loud </a:t>
            </a:r>
            <a:r>
              <a:rPr lang="en-GB" dirty="0"/>
              <a:t>or </a:t>
            </a:r>
            <a:r>
              <a:rPr lang="en-GB" dirty="0" smtClean="0"/>
              <a:t>in your spirit read </a:t>
            </a:r>
            <a:r>
              <a:rPr lang="en-GB" dirty="0"/>
              <a:t>Ps 23 in your mind </a:t>
            </a:r>
            <a:r>
              <a:rPr lang="en-GB" dirty="0" smtClean="0"/>
              <a:t>close </a:t>
            </a:r>
            <a:r>
              <a:rPr lang="en-GB" dirty="0"/>
              <a:t>your eyes and begin picturing Psalm 23 lying down in a green pasture with a gently flowing river</a:t>
            </a:r>
            <a:r>
              <a:rPr lang="en-GB" dirty="0" smtClean="0"/>
              <a:t>.</a:t>
            </a:r>
          </a:p>
          <a:p>
            <a:r>
              <a:rPr lang="en-GB" dirty="0"/>
              <a:t>2 minutes pray in tongues in your mind then in your spirit and speak out loud the interpretation of what is flowing in your mother tongue </a:t>
            </a:r>
            <a:r>
              <a:rPr lang="en-GB" dirty="0" smtClean="0"/>
              <a:t>English, German, </a:t>
            </a:r>
            <a:r>
              <a:rPr lang="en-GB" dirty="0"/>
              <a:t>Spanish </a:t>
            </a:r>
            <a:r>
              <a:rPr lang="en-GB" dirty="0" err="1"/>
              <a:t>etc</a:t>
            </a:r>
            <a:endParaRPr lang="en-GB" dirty="0"/>
          </a:p>
        </p:txBody>
      </p:sp>
    </p:spTree>
    <p:extLst>
      <p:ext uri="{BB962C8B-B14F-4D97-AF65-F5344CB8AC3E}">
        <p14:creationId xmlns:p14="http://schemas.microsoft.com/office/powerpoint/2010/main" val="23094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Spirit Building Exercises Tongues</a:t>
            </a:r>
            <a:endParaRPr lang="en-GB" dirty="0"/>
          </a:p>
        </p:txBody>
      </p:sp>
      <p:sp>
        <p:nvSpPr>
          <p:cNvPr id="3" name="Content Placeholder 2"/>
          <p:cNvSpPr>
            <a:spLocks noGrp="1"/>
          </p:cNvSpPr>
          <p:nvPr>
            <p:ph idx="1"/>
          </p:nvPr>
        </p:nvSpPr>
        <p:spPr>
          <a:xfrm>
            <a:off x="0" y="1222218"/>
            <a:ext cx="9144000" cy="5635782"/>
          </a:xfrm>
        </p:spPr>
        <p:txBody>
          <a:bodyPr/>
          <a:lstStyle/>
          <a:p>
            <a:r>
              <a:rPr lang="en-GB" dirty="0" smtClean="0"/>
              <a:t>You can begin to expand the time and focus of these exercises until they become a lifestyle where your spirit is praying or engaging without ceasing</a:t>
            </a:r>
          </a:p>
          <a:p>
            <a:r>
              <a:rPr lang="en-GB" dirty="0" smtClean="0"/>
              <a:t>Start with 2 minutes go to five minutes until you can do 10 minutes or more for each exercise</a:t>
            </a:r>
          </a:p>
          <a:p>
            <a:r>
              <a:rPr lang="en-GB" dirty="0" smtClean="0"/>
              <a:t>When you can do every thing whilst praying in tongues and feel constantly connected to God then use that in the next stages of meditation</a:t>
            </a:r>
          </a:p>
        </p:txBody>
      </p:sp>
    </p:spTree>
    <p:extLst>
      <p:ext uri="{BB962C8B-B14F-4D97-AF65-F5344CB8AC3E}">
        <p14:creationId xmlns:p14="http://schemas.microsoft.com/office/powerpoint/2010/main" val="1816822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68313" y="0"/>
            <a:ext cx="8229600" cy="822325"/>
          </a:xfrm>
          <a:noFill/>
        </p:spPr>
        <p:txBody>
          <a:bodyPr anchor="t">
            <a:normAutofit/>
          </a:bodyPr>
          <a:lstStyle/>
          <a:p>
            <a:r>
              <a:rPr lang="en-GB" dirty="0">
                <a:effectLst>
                  <a:outerShdw blurRad="38100" dist="38100" dir="2700000" algn="tl">
                    <a:srgbClr val="000000"/>
                  </a:outerShdw>
                </a:effectLst>
              </a:rPr>
              <a:t>Spirit Building Exercises Tongues</a:t>
            </a:r>
            <a:endParaRPr lang="en-GB" altLang="en-US" dirty="0">
              <a:effectLst>
                <a:outerShdw blurRad="38100" dist="38100" dir="2700000" algn="tl">
                  <a:srgbClr val="000000">
                    <a:alpha val="43137"/>
                  </a:srgbClr>
                </a:outerShdw>
              </a:effectLst>
            </a:endParaRPr>
          </a:p>
        </p:txBody>
      </p:sp>
      <p:sp>
        <p:nvSpPr>
          <p:cNvPr id="164867" name="Rectangle 3"/>
          <p:cNvSpPr>
            <a:spLocks noGrp="1" noChangeArrowheads="1"/>
          </p:cNvSpPr>
          <p:nvPr>
            <p:ph idx="1"/>
          </p:nvPr>
        </p:nvSpPr>
        <p:spPr>
          <a:xfrm>
            <a:off x="0" y="836613"/>
            <a:ext cx="9144000" cy="6021387"/>
          </a:xfrm>
        </p:spPr>
        <p:txBody>
          <a:bodyPr>
            <a:normAutofit/>
          </a:bodyPr>
          <a:lstStyle/>
          <a:p>
            <a:pPr marL="360000" indent="-360000">
              <a:spcBef>
                <a:spcPts val="600"/>
              </a:spcBef>
            </a:pPr>
            <a:r>
              <a:rPr lang="en-GB" altLang="en-US" sz="4000" dirty="0" smtClean="0">
                <a:effectLst>
                  <a:outerShdw blurRad="38100" dist="38100" dir="2700000" algn="tl">
                    <a:srgbClr val="000000">
                      <a:alpha val="43137"/>
                    </a:srgbClr>
                  </a:outerShdw>
                </a:effectLst>
              </a:rPr>
              <a:t>Spirit building exercises – practice</a:t>
            </a:r>
          </a:p>
          <a:p>
            <a:pPr marL="360000" indent="-360000">
              <a:spcBef>
                <a:spcPts val="600"/>
              </a:spcBef>
            </a:pPr>
            <a:r>
              <a:rPr lang="en-GB" altLang="en-US" sz="4000" dirty="0" smtClean="0">
                <a:effectLst>
                  <a:outerShdw blurRad="38100" dist="38100" dir="2700000" algn="tl">
                    <a:srgbClr val="000000">
                      <a:alpha val="43137"/>
                    </a:srgbClr>
                  </a:outerShdw>
                </a:effectLst>
              </a:rPr>
              <a:t>5 minutes tongues out loud thinking about or picturing Jesus</a:t>
            </a:r>
          </a:p>
          <a:p>
            <a:pPr marL="360000" indent="-360000">
              <a:spcBef>
                <a:spcPts val="600"/>
              </a:spcBef>
            </a:pPr>
            <a:r>
              <a:rPr lang="en-GB" altLang="en-US" sz="4000" dirty="0">
                <a:effectLst>
                  <a:outerShdw blurRad="38100" dist="38100" dir="2700000" algn="tl">
                    <a:srgbClr val="000000">
                      <a:alpha val="43137"/>
                    </a:srgbClr>
                  </a:outerShdw>
                </a:effectLst>
              </a:rPr>
              <a:t>5 minutes tongues </a:t>
            </a:r>
            <a:r>
              <a:rPr lang="en-GB" altLang="en-US" sz="4000" dirty="0" smtClean="0">
                <a:effectLst>
                  <a:outerShdw blurRad="38100" dist="38100" dir="2700000" algn="tl">
                    <a:srgbClr val="000000">
                      <a:alpha val="43137"/>
                    </a:srgbClr>
                  </a:outerShdw>
                </a:effectLst>
              </a:rPr>
              <a:t>in your mind </a:t>
            </a:r>
            <a:r>
              <a:rPr lang="en-GB" altLang="en-US" sz="4000" dirty="0">
                <a:effectLst>
                  <a:outerShdw blurRad="38100" dist="38100" dir="2700000" algn="tl">
                    <a:srgbClr val="000000">
                      <a:alpha val="43137"/>
                    </a:srgbClr>
                  </a:outerShdw>
                </a:effectLst>
              </a:rPr>
              <a:t>thinking about or picturing </a:t>
            </a:r>
            <a:r>
              <a:rPr lang="en-GB" altLang="en-US" sz="4000" dirty="0" smtClean="0">
                <a:effectLst>
                  <a:outerShdw blurRad="38100" dist="38100" dir="2700000" algn="tl">
                    <a:srgbClr val="000000">
                      <a:alpha val="43137"/>
                    </a:srgbClr>
                  </a:outerShdw>
                </a:effectLst>
              </a:rPr>
              <a:t>Jesus</a:t>
            </a:r>
          </a:p>
          <a:p>
            <a:pPr marL="360000" indent="-360000">
              <a:spcBef>
                <a:spcPts val="600"/>
              </a:spcBef>
            </a:pPr>
            <a:r>
              <a:rPr lang="en-GB" altLang="en-US" sz="4000" dirty="0" smtClean="0">
                <a:effectLst>
                  <a:outerShdw blurRad="38100" dist="38100" dir="2700000" algn="tl">
                    <a:srgbClr val="000000">
                      <a:alpha val="43137"/>
                    </a:srgbClr>
                  </a:outerShdw>
                </a:effectLst>
              </a:rPr>
              <a:t>5 minutes tongues anyway whilst reading any visual scripture</a:t>
            </a:r>
          </a:p>
          <a:p>
            <a:pPr marL="360000" indent="-360000">
              <a:spcBef>
                <a:spcPts val="600"/>
              </a:spcBef>
            </a:pPr>
            <a:r>
              <a:rPr lang="en-GB" altLang="en-US" sz="4000" dirty="0" smtClean="0">
                <a:effectLst>
                  <a:outerShdw blurRad="38100" dist="38100" dir="2700000" algn="tl">
                    <a:srgbClr val="000000">
                      <a:alpha val="43137"/>
                    </a:srgbClr>
                  </a:outerShdw>
                </a:effectLst>
              </a:rPr>
              <a:t>John 4:13 Drinking living water, </a:t>
            </a:r>
            <a:r>
              <a:rPr lang="en-GB" altLang="en-US" sz="4000" dirty="0" err="1" smtClean="0">
                <a:effectLst>
                  <a:outerShdw blurRad="38100" dist="38100" dir="2700000" algn="tl">
                    <a:srgbClr val="000000">
                      <a:alpha val="43137"/>
                    </a:srgbClr>
                  </a:outerShdw>
                </a:effectLst>
              </a:rPr>
              <a:t>Heb</a:t>
            </a:r>
            <a:r>
              <a:rPr lang="en-GB" altLang="en-US" sz="4000" dirty="0" smtClean="0">
                <a:effectLst>
                  <a:outerShdw blurRad="38100" dist="38100" dir="2700000" algn="tl">
                    <a:srgbClr val="000000">
                      <a:alpha val="43137"/>
                    </a:srgbClr>
                  </a:outerShdw>
                </a:effectLst>
              </a:rPr>
              <a:t> 4:16 coming to throne of grace</a:t>
            </a:r>
            <a:endParaRPr lang="en-GB" altLang="en-US" sz="4000" dirty="0">
              <a:effectLst>
                <a:outerShdw blurRad="38100" dist="38100" dir="2700000" algn="tl">
                  <a:srgbClr val="000000">
                    <a:alpha val="43137"/>
                  </a:srgbClr>
                </a:outerShdw>
              </a:effectLst>
            </a:endParaRPr>
          </a:p>
          <a:p>
            <a:pPr marL="360000" indent="-360000">
              <a:spcBef>
                <a:spcPts val="600"/>
              </a:spcBef>
            </a:pPr>
            <a:endParaRPr lang="en-GB" altLang="en-US" sz="40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0484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shop_flowcha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AEDEFC-91D4-4A73-89B4-58D0C1C657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Slideshop_flowchart</Template>
  <TotalTime>58447</TotalTime>
  <Words>618</Words>
  <Application>Microsoft Office PowerPoint</Application>
  <PresentationFormat>On-screen Show (4:3)</PresentationFormat>
  <Paragraphs>49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Slideshop_flowchart</vt:lpstr>
      <vt:lpstr>Spirit Building Exercises Tongues</vt:lpstr>
      <vt:lpstr>Spirit Building Exercises Tongues</vt:lpstr>
      <vt:lpstr>Spirit Building Exercises Tongues</vt:lpstr>
      <vt:lpstr>PowerPoint Presentation</vt:lpstr>
      <vt:lpstr>Spirit Building Exercises Tongues</vt:lpstr>
      <vt:lpstr>Spirit Building Exercises Tongues</vt:lpstr>
      <vt:lpstr>Spirit Building Exercises Tongues</vt:lpstr>
      <vt:lpstr>Spirit Building Exercises Tongues</vt:lpstr>
      <vt:lpstr>Spirit Building Exercises Tongues</vt:lpstr>
      <vt:lpstr>Spirit Building Exercises Tongues</vt:lpstr>
      <vt:lpstr>Spirit Building Exercises Tongues</vt:lpstr>
      <vt:lpstr>Spirit Building Exercises Tongues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Parsons</dc:creator>
  <cp:lastModifiedBy>Mike Parsons</cp:lastModifiedBy>
  <cp:revision>156</cp:revision>
  <cp:lastPrinted>2014-09-22T13:33:07Z</cp:lastPrinted>
  <dcterms:created xsi:type="dcterms:W3CDTF">2013-11-21T11:57:26Z</dcterms:created>
  <dcterms:modified xsi:type="dcterms:W3CDTF">2014-10-01T11:00:01Z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TC018754909991</vt:lpwstr>
  </property>
</Properties>
</file>