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10"/>
  </p:notesMasterIdLst>
  <p:sldIdLst>
    <p:sldId id="366" r:id="rId3"/>
    <p:sldId id="358" r:id="rId4"/>
    <p:sldId id="355" r:id="rId5"/>
    <p:sldId id="351" r:id="rId6"/>
    <p:sldId id="367" r:id="rId7"/>
    <p:sldId id="368" r:id="rId8"/>
    <p:sldId id="361" r:id="rId9"/>
  </p:sldIdLst>
  <p:sldSz cx="9144000" cy="6858000" type="screen4x3"/>
  <p:notesSz cx="6858000" cy="994568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E62"/>
    <a:srgbClr val="391981"/>
    <a:srgbClr val="00B0FF"/>
    <a:srgbClr val="2C8434"/>
    <a:srgbClr val="90AB5E"/>
    <a:srgbClr val="336FFA"/>
    <a:srgbClr val="00FFFC"/>
    <a:srgbClr val="2856BF"/>
    <a:srgbClr val="00F3F0"/>
    <a:srgbClr val="00D1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156" y="-68"/>
      </p:cViewPr>
      <p:guideLst>
        <p:guide orient="horz" pos="215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7842"/>
          </a:xfrm>
          <a:prstGeom prst="rect">
            <a:avLst/>
          </a:prstGeom>
        </p:spPr>
        <p:txBody>
          <a:bodyPr vert="horz" lIns="91870" tIns="45935" rIns="91870" bIns="45935" rtlCol="0"/>
          <a:lstStyle>
            <a:lvl1pPr algn="r">
              <a:defRPr sz="1200"/>
            </a:lvl1pPr>
          </a:lstStyle>
          <a:p>
            <a:fld id="{6A1475A5-8CB7-41D5-B6C1-7C4DAAAC11E5}" type="datetimeFigureOut">
              <a:rPr lang="en-GB" smtClean="0"/>
              <a:t>30/09/2014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5" rIns="91870" bIns="4593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80" y="4723924"/>
            <a:ext cx="5487041" cy="4475798"/>
          </a:xfrm>
          <a:prstGeom prst="rect">
            <a:avLst/>
          </a:prstGeom>
        </p:spPr>
        <p:txBody>
          <a:bodyPr vert="horz" lIns="91870" tIns="45935" rIns="91870" bIns="4593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257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52" y="9446257"/>
            <a:ext cx="2972547" cy="497841"/>
          </a:xfrm>
          <a:prstGeom prst="rect">
            <a:avLst/>
          </a:prstGeom>
        </p:spPr>
        <p:txBody>
          <a:bodyPr vert="horz" lIns="91870" tIns="45935" rIns="91870" bIns="45935" rtlCol="0" anchor="b"/>
          <a:lstStyle>
            <a:lvl1pPr algn="r">
              <a:defRPr sz="1200"/>
            </a:lvl1pPr>
          </a:lstStyle>
          <a:p>
            <a:fld id="{5F5D8472-7C19-480B-B42C-DE8105A67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473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10BF4A85-B5D8-4C5F-B5AD-28ABBF307C33}" type="datetime1">
              <a:rPr lang="en-US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3904079C-FE85-4EA2-8E9A-0B0426AAA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92A842A-D3D8-4CE7-AA68-5AB8968BDE14}" type="datetime1">
              <a:rPr lang="en-US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B38952C-40D6-4971-B620-107CDE7F87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02ED31BA-F18E-474C-ADD9-A4F6D1C99AA4}" type="datetime1">
              <a:rPr lang="en-US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860DDBA-925D-486A-B5F7-7946269F2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A65FC1F6-21F9-46C6-82DF-BD1ABA182524}" type="datetime1">
              <a:rPr lang="en-US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C64166EE-DC0C-4390-8A05-88BA7593F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4F90825-EC70-4740-9C36-CBF24AB153EE}" type="datetime1">
              <a:rPr lang="en-US"/>
              <a:pPr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62AEA8F-ADE3-41AA-A46A-B67CBAFE6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8D17E147-A361-4A09-975A-2D2524FF488C}" type="datetime1">
              <a:rPr lang="en-US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AD478E5-E718-4ECC-918D-0D55125F1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E8700EC2-30D7-4812-9E17-08755DDDFF33}" type="datetime1">
              <a:rPr lang="en-US"/>
              <a:pPr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DC256400-08F3-479F-A69B-432633871B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3F70058-933A-4CF4-8311-E2E41AE8F390}" type="datetime1">
              <a:rPr lang="en-US"/>
              <a:pPr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503E930C-81E3-4992-A393-7501B80CE0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F3500AC-90C2-4D0B-981C-470338E8177A}" type="datetime1">
              <a:rPr lang="en-US"/>
              <a:pPr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B15BBF2-F61F-4913-A90E-489FDBEBEF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B882F4E9-2881-488A-AAA6-1B09780524E4}" type="datetime1">
              <a:rPr lang="en-US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CF9200D-E54A-4971-9E20-FADEBF0119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650D47B6-A135-40D5-9A8F-C5FF40116782}" type="datetime1">
              <a:rPr lang="en-US"/>
              <a:pPr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</a:defRPr>
            </a:lvl1pPr>
          </a:lstStyle>
          <a:p>
            <a:fld id="{99DCC66D-96A4-481D-B21A-4990870507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0" y="4476744"/>
            <a:ext cx="9144000" cy="2381256"/>
          </a:xfrm>
          <a:prstGeom prst="rect">
            <a:avLst/>
          </a:prstGeom>
          <a:gradFill>
            <a:gsLst>
              <a:gs pos="61000">
                <a:schemeClr val="bg1">
                  <a:alpha val="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 Camp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1149"/>
            <a:ext cx="9144000" cy="5816851"/>
          </a:xfrm>
        </p:spPr>
        <p:txBody>
          <a:bodyPr/>
          <a:lstStyle/>
          <a:p>
            <a:r>
              <a:rPr lang="en-GB" sz="4000" dirty="0" smtClean="0"/>
              <a:t>Welcome to Base Camp</a:t>
            </a:r>
          </a:p>
          <a:p>
            <a:r>
              <a:rPr lang="en-GB" sz="4000" dirty="0" smtClean="0"/>
              <a:t>Now we begin the spirit building exercises that will activate our senses to engage the God and the realms of the spirit</a:t>
            </a:r>
          </a:p>
          <a:p>
            <a:r>
              <a:rPr lang="en-GB" sz="4000" dirty="0" smtClean="0"/>
              <a:t>Remember it is a journey not a race so rushing through the material will not be beneficial</a:t>
            </a:r>
          </a:p>
        </p:txBody>
      </p:sp>
    </p:spTree>
    <p:extLst>
      <p:ext uri="{BB962C8B-B14F-4D97-AF65-F5344CB8AC3E}">
        <p14:creationId xmlns:p14="http://schemas.microsoft.com/office/powerpoint/2010/main" val="412920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Base Camp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41149"/>
            <a:ext cx="9144000" cy="5816851"/>
          </a:xfrm>
        </p:spPr>
        <p:txBody>
          <a:bodyPr/>
          <a:lstStyle/>
          <a:p>
            <a:r>
              <a:rPr lang="en-GB" sz="4000" dirty="0" smtClean="0"/>
              <a:t>Remember </a:t>
            </a:r>
            <a:r>
              <a:rPr lang="en-GB" sz="4000" dirty="0"/>
              <a:t>that these training our spirit exercises are like the scaffolding used to erect a house.  It is only  needed during the building process</a:t>
            </a:r>
          </a:p>
          <a:p>
            <a:r>
              <a:rPr lang="en-GB" sz="4000" dirty="0"/>
              <a:t>Once you have built the house then you have to live in it</a:t>
            </a:r>
            <a:r>
              <a:rPr lang="en-GB" sz="4000" dirty="0" smtClean="0"/>
              <a:t>.</a:t>
            </a:r>
          </a:p>
          <a:p>
            <a:r>
              <a:rPr lang="en-GB" sz="4000" dirty="0" smtClean="0"/>
              <a:t>Practicing these basic exercises should continue until they are part of your lifestyle</a:t>
            </a:r>
            <a:endParaRPr lang="en-GB" sz="4000" dirty="0"/>
          </a:p>
          <a:p>
            <a:pPr marL="0" indent="0">
              <a:buNone/>
            </a:pPr>
            <a:endParaRPr lang="en-GB" sz="4000" dirty="0" smtClean="0"/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4272997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Base Camp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5057"/>
            <a:ext cx="9144000" cy="5662943"/>
          </a:xfrm>
        </p:spPr>
        <p:txBody>
          <a:bodyPr/>
          <a:lstStyle/>
          <a:p>
            <a:r>
              <a:rPr lang="en-GB" sz="3600" dirty="0" smtClean="0"/>
              <a:t>Work through the 7 spirit sessions in order</a:t>
            </a:r>
          </a:p>
          <a:p>
            <a:r>
              <a:rPr lang="en-GB" sz="3600" dirty="0" smtClean="0"/>
              <a:t>Don’t progress to the next session until the last is functioning in your life</a:t>
            </a:r>
          </a:p>
          <a:p>
            <a:r>
              <a:rPr lang="en-GB" sz="3600" dirty="0" smtClean="0"/>
              <a:t>Each session builds on the last and uses progressive revelation to activated the different senses</a:t>
            </a:r>
          </a:p>
          <a:p>
            <a:r>
              <a:rPr lang="en-GB" sz="3600" dirty="0" smtClean="0"/>
              <a:t> Tongues to build your spiritual muscles in the mediation process</a:t>
            </a:r>
          </a:p>
        </p:txBody>
      </p:sp>
    </p:spTree>
    <p:extLst>
      <p:ext uri="{BB962C8B-B14F-4D97-AF65-F5344CB8AC3E}">
        <p14:creationId xmlns:p14="http://schemas.microsoft.com/office/powerpoint/2010/main" val="473639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Base Camp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592"/>
            <a:ext cx="9144000" cy="5572408"/>
          </a:xfrm>
        </p:spPr>
        <p:txBody>
          <a:bodyPr/>
          <a:lstStyle/>
          <a:p>
            <a:r>
              <a:rPr lang="en-GB" sz="3600" dirty="0"/>
              <a:t>Tuning your thoughts to hear the voice of </a:t>
            </a:r>
            <a:r>
              <a:rPr lang="en-GB" sz="3600" dirty="0" smtClean="0"/>
              <a:t>God in intimacy by meditating</a:t>
            </a:r>
          </a:p>
          <a:p>
            <a:r>
              <a:rPr lang="en-GB" sz="3600" dirty="0" smtClean="0"/>
              <a:t>Using the word of God as a doorway through meditation</a:t>
            </a:r>
          </a:p>
          <a:p>
            <a:r>
              <a:rPr lang="en-GB" sz="3600" dirty="0" smtClean="0"/>
              <a:t>Opening the eyes of our hearts to engaging the word of God and the realms of heaven</a:t>
            </a:r>
          </a:p>
          <a:p>
            <a:r>
              <a:rPr lang="en-GB" sz="3600" dirty="0" smtClean="0"/>
              <a:t>Opening the eyes of our spirit to see into the realms of the spirit</a:t>
            </a:r>
            <a:endParaRPr lang="en-GB" sz="3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23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Base Camp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6004"/>
            <a:ext cx="9144000" cy="5671996"/>
          </a:xfrm>
        </p:spPr>
        <p:txBody>
          <a:bodyPr/>
          <a:lstStyle/>
          <a:p>
            <a:r>
              <a:rPr lang="en-GB" sz="3600" dirty="0" smtClean="0"/>
              <a:t>Remember the key to engagement and activation is practice, practice, practice</a:t>
            </a:r>
          </a:p>
          <a:p>
            <a:r>
              <a:rPr lang="en-GB" sz="3600" dirty="0" err="1" smtClean="0"/>
              <a:t>Heb</a:t>
            </a:r>
            <a:r>
              <a:rPr lang="en-GB" sz="3600" dirty="0"/>
              <a:t> 5:14 But solid food is for the mature, who because of practice have their senses trained to discern good and evil</a:t>
            </a:r>
            <a:r>
              <a:rPr lang="en-GB" sz="3600" dirty="0" smtClean="0"/>
              <a:t>.</a:t>
            </a:r>
          </a:p>
          <a:p>
            <a:r>
              <a:rPr lang="en-GB" sz="3600" dirty="0" smtClean="0"/>
              <a:t>Don’t give up and don’t get discouraged</a:t>
            </a:r>
          </a:p>
          <a:p>
            <a:r>
              <a:rPr lang="en-GB" sz="3600" dirty="0" smtClean="0"/>
              <a:t>If I can take the journey from the left side to the right side of the brain then anyone can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313499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Base Camp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592"/>
            <a:ext cx="9144000" cy="5572408"/>
          </a:xfrm>
        </p:spPr>
        <p:txBody>
          <a:bodyPr/>
          <a:lstStyle/>
          <a:p>
            <a:r>
              <a:rPr lang="en-GB" dirty="0" smtClean="0"/>
              <a:t>This is now about seeking after spiritual experiences but after intimate relationship with Father Son and Holy Spirit</a:t>
            </a:r>
            <a:endParaRPr lang="en-GB" dirty="0"/>
          </a:p>
          <a:p>
            <a:r>
              <a:rPr lang="en-GB" dirty="0" smtClean="0"/>
              <a:t>Keep Knocking and the door will be opened to you</a:t>
            </a:r>
          </a:p>
          <a:p>
            <a:r>
              <a:rPr lang="en-GB" dirty="0" smtClean="0"/>
              <a:t>Keep asking and you be given the answers</a:t>
            </a:r>
          </a:p>
          <a:p>
            <a:r>
              <a:rPr lang="en-GB" dirty="0" smtClean="0"/>
              <a:t>Keep seeking and you will find the desires of your heart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994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659" y="755469"/>
            <a:ext cx="4509385" cy="6012515"/>
          </a:xfrm>
        </p:spPr>
      </p:pic>
      <p:sp>
        <p:nvSpPr>
          <p:cNvPr id="2" name="Rectangle 1"/>
          <p:cNvSpPr/>
          <p:nvPr/>
        </p:nvSpPr>
        <p:spPr>
          <a:xfrm>
            <a:off x="869133" y="109138"/>
            <a:ext cx="69711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err="1" smtClean="0"/>
              <a:t>Heb</a:t>
            </a:r>
            <a:r>
              <a:rPr lang="en-GB" dirty="0" smtClean="0"/>
              <a:t> 12:1 Keep </a:t>
            </a:r>
            <a:r>
              <a:rPr lang="en-GB" dirty="0"/>
              <a:t>your fixed on Jesus who is the author and completer of our faith</a:t>
            </a:r>
          </a:p>
        </p:txBody>
      </p:sp>
    </p:spTree>
    <p:extLst>
      <p:ext uri="{BB962C8B-B14F-4D97-AF65-F5344CB8AC3E}">
        <p14:creationId xmlns:p14="http://schemas.microsoft.com/office/powerpoint/2010/main" val="2497937457"/>
      </p:ext>
    </p:extLst>
  </p:cSld>
  <p:clrMapOvr>
    <a:masterClrMapping/>
  </p:clrMapOvr>
</p:sld>
</file>

<file path=ppt/theme/theme1.xml><?xml version="1.0" encoding="utf-8"?>
<a:theme xmlns:a="http://schemas.openxmlformats.org/drawingml/2006/main" name="Slideshop_flowcha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2AEDEFC-91D4-4A73-89B4-58D0C1C657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Slideshop_flowchart</Template>
  <TotalTime>58500</TotalTime>
  <Words>342</Words>
  <Application>Microsoft Office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Slideshop_flowchart</vt:lpstr>
      <vt:lpstr>Base Camp Introduction</vt:lpstr>
      <vt:lpstr>Base Camp Introduction</vt:lpstr>
      <vt:lpstr>Base Camp Introduction</vt:lpstr>
      <vt:lpstr>Base Camp Introduction</vt:lpstr>
      <vt:lpstr>Base Camp Introduction</vt:lpstr>
      <vt:lpstr>Base Camp Introduction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Parsons</dc:creator>
  <cp:lastModifiedBy>Mike Parsons</cp:lastModifiedBy>
  <cp:revision>160</cp:revision>
  <cp:lastPrinted>2014-09-22T13:33:07Z</cp:lastPrinted>
  <dcterms:created xsi:type="dcterms:W3CDTF">2013-11-21T11:57:26Z</dcterms:created>
  <dcterms:modified xsi:type="dcterms:W3CDTF">2014-10-01T11:53:08Z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TC018754909991</vt:lpwstr>
  </property>
</Properties>
</file>